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60" r:id="rId13"/>
    <p:sldId id="276" r:id="rId14"/>
    <p:sldId id="277" r:id="rId15"/>
    <p:sldId id="278" r:id="rId16"/>
    <p:sldId id="261" r:id="rId17"/>
    <p:sldId id="285" r:id="rId18"/>
    <p:sldId id="273" r:id="rId19"/>
    <p:sldId id="274" r:id="rId20"/>
    <p:sldId id="284" r:id="rId21"/>
    <p:sldId id="280" r:id="rId22"/>
    <p:sldId id="281" r:id="rId23"/>
    <p:sldId id="282" r:id="rId24"/>
    <p:sldId id="283" r:id="rId25"/>
    <p:sldId id="286" r:id="rId26"/>
    <p:sldId id="287" r:id="rId27"/>
    <p:sldId id="288" r:id="rId28"/>
    <p:sldId id="289" r:id="rId29"/>
    <p:sldId id="290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9D019A-371D-416D-8899-0DC3DD5006E5}" v="289" dt="2019-03-05T10:01:44.213"/>
    <p1510:client id="{7DCF484A-903E-4366-9AEC-D6C5566AE847}" v="10" dt="2019-03-05T14:51:01.827"/>
    <p1510:client id="{8C3F15A6-C8ED-4D69-8720-A6C688E61BC2}" v="217" dt="2019-03-05T17:22:01.793"/>
    <p1510:client id="{584DDB83-DC66-4EBF-A7A5-73BB87F26C4F}" v="17" dt="2019-03-05T17:20:59.186"/>
    <p1510:client id="{4508487A-E07A-4FF2-B912-13FB8202BF44}" v="79" dt="2019-03-05T17:25:33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ente guest" providerId="Windows Live" clId="Web-{A6F615C5-B8AC-4CAC-B640-24C96B77EEA4}"/>
    <pc:docChg chg="addSld delSld modSld">
      <pc:chgData name="Utente guest" userId="" providerId="Windows Live" clId="Web-{A6F615C5-B8AC-4CAC-B640-24C96B77EEA4}" dt="2019-02-28T20:58:22.319" v="951" actId="20577"/>
      <pc:docMkLst>
        <pc:docMk/>
      </pc:docMkLst>
      <pc:sldChg chg="modSp">
        <pc:chgData name="Utente guest" userId="" providerId="Windows Live" clId="Web-{A6F615C5-B8AC-4CAC-B640-24C96B77EEA4}" dt="2019-02-28T20:15:17.190" v="14" actId="20577"/>
        <pc:sldMkLst>
          <pc:docMk/>
          <pc:sldMk cId="1075888543" sldId="260"/>
        </pc:sldMkLst>
        <pc:spChg chg="mod">
          <ac:chgData name="Utente guest" userId="" providerId="Windows Live" clId="Web-{A6F615C5-B8AC-4CAC-B640-24C96B77EEA4}" dt="2019-02-28T20:15:17.190" v="14" actId="20577"/>
          <ac:spMkLst>
            <pc:docMk/>
            <pc:sldMk cId="1075888543" sldId="260"/>
            <ac:spMk id="3" creationId="{B8479623-00DD-4286-947F-49ECD6E13FFF}"/>
          </ac:spMkLst>
        </pc:spChg>
      </pc:sldChg>
      <pc:sldChg chg="addSp modSp new">
        <pc:chgData name="Utente guest" userId="" providerId="Windows Live" clId="Web-{A6F615C5-B8AC-4CAC-B640-24C96B77EEA4}" dt="2019-02-28T20:58:05.897" v="946" actId="20577"/>
        <pc:sldMkLst>
          <pc:docMk/>
          <pc:sldMk cId="1827316260" sldId="276"/>
        </pc:sldMkLst>
        <pc:spChg chg="add mod">
          <ac:chgData name="Utente guest" userId="" providerId="Windows Live" clId="Web-{A6F615C5-B8AC-4CAC-B640-24C96B77EEA4}" dt="2019-02-28T20:57:24.084" v="932" actId="20577"/>
          <ac:spMkLst>
            <pc:docMk/>
            <pc:sldMk cId="1827316260" sldId="276"/>
            <ac:spMk id="4" creationId="{8130F242-B366-40CD-B38A-0F6E2006D8BA}"/>
          </ac:spMkLst>
        </pc:spChg>
        <pc:spChg chg="add mod">
          <ac:chgData name="Utente guest" userId="" providerId="Windows Live" clId="Web-{A6F615C5-B8AC-4CAC-B640-24C96B77EEA4}" dt="2019-02-28T20:58:05.897" v="946" actId="20577"/>
          <ac:spMkLst>
            <pc:docMk/>
            <pc:sldMk cId="1827316260" sldId="276"/>
            <ac:spMk id="5" creationId="{5CAD83A5-586B-4DDF-A1B4-8A8237A404E0}"/>
          </ac:spMkLst>
        </pc:spChg>
        <pc:picChg chg="add mod">
          <ac:chgData name="Utente guest" userId="" providerId="Windows Live" clId="Web-{A6F615C5-B8AC-4CAC-B640-24C96B77EEA4}" dt="2019-02-28T20:57:40.443" v="937" actId="1076"/>
          <ac:picMkLst>
            <pc:docMk/>
            <pc:sldMk cId="1827316260" sldId="276"/>
            <ac:picMk id="2" creationId="{2F142D77-0A34-4861-8DF3-DD59DB1E7A85}"/>
          </ac:picMkLst>
        </pc:picChg>
      </pc:sldChg>
      <pc:sldChg chg="modSp new del">
        <pc:chgData name="Utente guest" userId="" providerId="Windows Live" clId="Web-{A6F615C5-B8AC-4CAC-B640-24C96B77EEA4}" dt="2019-02-28T20:25:19.085" v="143"/>
        <pc:sldMkLst>
          <pc:docMk/>
          <pc:sldMk cId="2706804727" sldId="277"/>
        </pc:sldMkLst>
        <pc:spChg chg="mod">
          <ac:chgData name="Utente guest" userId="" providerId="Windows Live" clId="Web-{A6F615C5-B8AC-4CAC-B640-24C96B77EEA4}" dt="2019-02-28T20:25:03.820" v="142" actId="14100"/>
          <ac:spMkLst>
            <pc:docMk/>
            <pc:sldMk cId="2706804727" sldId="277"/>
            <ac:spMk id="2" creationId="{C17763CE-11B1-416E-8285-A605D7EBAA61}"/>
          </ac:spMkLst>
        </pc:spChg>
      </pc:sldChg>
      <pc:sldChg chg="modSp new">
        <pc:chgData name="Utente guest" userId="" providerId="Windows Live" clId="Web-{A6F615C5-B8AC-4CAC-B640-24C96B77EEA4}" dt="2019-02-28T20:58:22.319" v="950" actId="20577"/>
        <pc:sldMkLst>
          <pc:docMk/>
          <pc:sldMk cId="3663652785" sldId="277"/>
        </pc:sldMkLst>
        <pc:spChg chg="mod">
          <ac:chgData name="Utente guest" userId="" providerId="Windows Live" clId="Web-{A6F615C5-B8AC-4CAC-B640-24C96B77EEA4}" dt="2019-02-28T20:28:34.259" v="190" actId="20577"/>
          <ac:spMkLst>
            <pc:docMk/>
            <pc:sldMk cId="3663652785" sldId="277"/>
            <ac:spMk id="2" creationId="{B11BE90A-330B-4E8D-8CB8-2FC41F962279}"/>
          </ac:spMkLst>
        </pc:spChg>
        <pc:spChg chg="mod">
          <ac:chgData name="Utente guest" userId="" providerId="Windows Live" clId="Web-{A6F615C5-B8AC-4CAC-B640-24C96B77EEA4}" dt="2019-02-28T20:42:48.671" v="834" actId="20577"/>
          <ac:spMkLst>
            <pc:docMk/>
            <pc:sldMk cId="3663652785" sldId="277"/>
            <ac:spMk id="3" creationId="{91122090-592F-4E92-8D80-E3AB5276CF97}"/>
          </ac:spMkLst>
        </pc:spChg>
        <pc:spChg chg="mod">
          <ac:chgData name="Utente guest" userId="" providerId="Windows Live" clId="Web-{A6F615C5-B8AC-4CAC-B640-24C96B77EEA4}" dt="2019-02-28T20:58:22.319" v="950" actId="20577"/>
          <ac:spMkLst>
            <pc:docMk/>
            <pc:sldMk cId="3663652785" sldId="277"/>
            <ac:spMk id="4" creationId="{4E3FFF2C-D61D-4B76-BED4-29EEFBF2F998}"/>
          </ac:spMkLst>
        </pc:spChg>
      </pc:sldChg>
      <pc:sldChg chg="new del">
        <pc:chgData name="Utente guest" userId="" providerId="Windows Live" clId="Web-{A6F615C5-B8AC-4CAC-B640-24C96B77EEA4}" dt="2019-02-28T20:26:53.649" v="145"/>
        <pc:sldMkLst>
          <pc:docMk/>
          <pc:sldMk cId="3926110791" sldId="277"/>
        </pc:sldMkLst>
      </pc:sldChg>
      <pc:sldChg chg="addSp modSp new">
        <pc:chgData name="Utente guest" userId="" providerId="Windows Live" clId="Web-{A6F615C5-B8AC-4CAC-B640-24C96B77EEA4}" dt="2019-02-28T20:56:09.724" v="900" actId="20577"/>
        <pc:sldMkLst>
          <pc:docMk/>
          <pc:sldMk cId="3932899266" sldId="278"/>
        </pc:sldMkLst>
        <pc:spChg chg="add mod">
          <ac:chgData name="Utente guest" userId="" providerId="Windows Live" clId="Web-{A6F615C5-B8AC-4CAC-B640-24C96B77EEA4}" dt="2019-02-28T20:56:09.724" v="900" actId="20577"/>
          <ac:spMkLst>
            <pc:docMk/>
            <pc:sldMk cId="3932899266" sldId="278"/>
            <ac:spMk id="2" creationId="{026DA8F8-ED35-4B4F-A5C2-AF1FE352C0B6}"/>
          </ac:spMkLst>
        </pc:spChg>
      </pc:sldChg>
    </pc:docChg>
  </pc:docChgLst>
  <pc:docChgLst>
    <pc:chgData name="Utente guest" providerId="Windows Live" clId="Web-{9B9D6202-F6C9-4DB5-81DE-70CE8E47457F}"/>
    <pc:docChg chg="modSld">
      <pc:chgData name="Utente guest" userId="" providerId="Windows Live" clId="Web-{9B9D6202-F6C9-4DB5-81DE-70CE8E47457F}" dt="2019-02-28T21:37:15.379" v="476" actId="20577"/>
      <pc:docMkLst>
        <pc:docMk/>
      </pc:docMkLst>
      <pc:sldChg chg="addSp modSp">
        <pc:chgData name="Utente guest" userId="" providerId="Windows Live" clId="Web-{9B9D6202-F6C9-4DB5-81DE-70CE8E47457F}" dt="2019-02-28T21:35:45.175" v="440" actId="20577"/>
        <pc:sldMkLst>
          <pc:docMk/>
          <pc:sldMk cId="1075888543" sldId="260"/>
        </pc:sldMkLst>
        <pc:spChg chg="mod">
          <ac:chgData name="Utente guest" userId="" providerId="Windows Live" clId="Web-{9B9D6202-F6C9-4DB5-81DE-70CE8E47457F}" dt="2019-02-28T21:06:20.849" v="10" actId="1076"/>
          <ac:spMkLst>
            <pc:docMk/>
            <pc:sldMk cId="1075888543" sldId="260"/>
            <ac:spMk id="2" creationId="{18E3FCA3-E35B-4B77-B4A0-EBA9545EFC78}"/>
          </ac:spMkLst>
        </pc:spChg>
        <pc:spChg chg="mod">
          <ac:chgData name="Utente guest" userId="" providerId="Windows Live" clId="Web-{9B9D6202-F6C9-4DB5-81DE-70CE8E47457F}" dt="2019-02-28T21:35:45.175" v="440" actId="20577"/>
          <ac:spMkLst>
            <pc:docMk/>
            <pc:sldMk cId="1075888543" sldId="260"/>
            <ac:spMk id="3" creationId="{B8479623-00DD-4286-947F-49ECD6E13FFF}"/>
          </ac:spMkLst>
        </pc:spChg>
        <pc:spChg chg="add mod">
          <ac:chgData name="Utente guest" userId="" providerId="Windows Live" clId="Web-{9B9D6202-F6C9-4DB5-81DE-70CE8E47457F}" dt="2019-02-28T21:07:51.193" v="23" actId="1076"/>
          <ac:spMkLst>
            <pc:docMk/>
            <pc:sldMk cId="1075888543" sldId="260"/>
            <ac:spMk id="4" creationId="{B2DBCFA5-15E1-42BB-ADF0-8D43B8500204}"/>
          </ac:spMkLst>
        </pc:spChg>
      </pc:sldChg>
      <pc:sldChg chg="addSp delSp modSp">
        <pc:chgData name="Utente guest" userId="" providerId="Windows Live" clId="Web-{9B9D6202-F6C9-4DB5-81DE-70CE8E47457F}" dt="2019-02-28T21:31:50.830" v="361" actId="20577"/>
        <pc:sldMkLst>
          <pc:docMk/>
          <pc:sldMk cId="1827316260" sldId="276"/>
        </pc:sldMkLst>
        <pc:spChg chg="add mod">
          <ac:chgData name="Utente guest" userId="" providerId="Windows Live" clId="Web-{9B9D6202-F6C9-4DB5-81DE-70CE8E47457F}" dt="2019-02-28T21:31:34.142" v="349" actId="20577"/>
          <ac:spMkLst>
            <pc:docMk/>
            <pc:sldMk cId="1827316260" sldId="276"/>
            <ac:spMk id="3" creationId="{5DE4AED8-0299-4323-94EF-E9E69A7E09DD}"/>
          </ac:spMkLst>
        </pc:spChg>
        <pc:spChg chg="mod">
          <ac:chgData name="Utente guest" userId="" providerId="Windows Live" clId="Web-{9B9D6202-F6C9-4DB5-81DE-70CE8E47457F}" dt="2019-02-28T21:31:50.830" v="361" actId="20577"/>
          <ac:spMkLst>
            <pc:docMk/>
            <pc:sldMk cId="1827316260" sldId="276"/>
            <ac:spMk id="4" creationId="{8130F242-B366-40CD-B38A-0F6E2006D8BA}"/>
          </ac:spMkLst>
        </pc:spChg>
        <pc:spChg chg="mod">
          <ac:chgData name="Utente guest" userId="" providerId="Windows Live" clId="Web-{9B9D6202-F6C9-4DB5-81DE-70CE8E47457F}" dt="2019-02-28T21:31:22.407" v="344" actId="20577"/>
          <ac:spMkLst>
            <pc:docMk/>
            <pc:sldMk cId="1827316260" sldId="276"/>
            <ac:spMk id="5" creationId="{5CAD83A5-586B-4DDF-A1B4-8A8237A404E0}"/>
          </ac:spMkLst>
        </pc:spChg>
        <pc:spChg chg="add mod">
          <ac:chgData name="Utente guest" userId="" providerId="Windows Live" clId="Web-{9B9D6202-F6C9-4DB5-81DE-70CE8E47457F}" dt="2019-02-28T21:30:39.532" v="332" actId="20577"/>
          <ac:spMkLst>
            <pc:docMk/>
            <pc:sldMk cId="1827316260" sldId="276"/>
            <ac:spMk id="6" creationId="{72000090-D999-44D4-B1DA-AC242A8B8B90}"/>
          </ac:spMkLst>
        </pc:spChg>
        <pc:spChg chg="add mod">
          <ac:chgData name="Utente guest" userId="" providerId="Windows Live" clId="Web-{9B9D6202-F6C9-4DB5-81DE-70CE8E47457F}" dt="2019-02-28T21:30:44.923" v="333" actId="20577"/>
          <ac:spMkLst>
            <pc:docMk/>
            <pc:sldMk cId="1827316260" sldId="276"/>
            <ac:spMk id="7" creationId="{42841291-1F76-45C2-8448-DB623D4F5DB5}"/>
          </ac:spMkLst>
        </pc:spChg>
        <pc:spChg chg="add mod">
          <ac:chgData name="Utente guest" userId="" providerId="Windows Live" clId="Web-{9B9D6202-F6C9-4DB5-81DE-70CE8E47457F}" dt="2019-02-28T21:30:51.157" v="334" actId="20577"/>
          <ac:spMkLst>
            <pc:docMk/>
            <pc:sldMk cId="1827316260" sldId="276"/>
            <ac:spMk id="8" creationId="{E00FD679-09CD-44D3-91D6-160E01D3D506}"/>
          </ac:spMkLst>
        </pc:spChg>
        <pc:picChg chg="del mod">
          <ac:chgData name="Utente guest" userId="" providerId="Windows Live" clId="Web-{9B9D6202-F6C9-4DB5-81DE-70CE8E47457F}" dt="2019-02-28T21:09:19.772" v="31"/>
          <ac:picMkLst>
            <pc:docMk/>
            <pc:sldMk cId="1827316260" sldId="276"/>
            <ac:picMk id="2" creationId="{2F142D77-0A34-4861-8DF3-DD59DB1E7A85}"/>
          </ac:picMkLst>
        </pc:picChg>
      </pc:sldChg>
      <pc:sldChg chg="addSp delSp modSp">
        <pc:chgData name="Utente guest" userId="" providerId="Windows Live" clId="Web-{9B9D6202-F6C9-4DB5-81DE-70CE8E47457F}" dt="2019-02-28T21:36:21.894" v="452" actId="20577"/>
        <pc:sldMkLst>
          <pc:docMk/>
          <pc:sldMk cId="3663652785" sldId="277"/>
        </pc:sldMkLst>
        <pc:spChg chg="mod">
          <ac:chgData name="Utente guest" userId="" providerId="Windows Live" clId="Web-{9B9D6202-F6C9-4DB5-81DE-70CE8E47457F}" dt="2019-02-28T21:25:58.342" v="256" actId="1076"/>
          <ac:spMkLst>
            <pc:docMk/>
            <pc:sldMk cId="3663652785" sldId="277"/>
            <ac:spMk id="2" creationId="{B11BE90A-330B-4E8D-8CB8-2FC41F962279}"/>
          </ac:spMkLst>
        </pc:spChg>
        <pc:spChg chg="mod">
          <ac:chgData name="Utente guest" userId="" providerId="Windows Live" clId="Web-{9B9D6202-F6C9-4DB5-81DE-70CE8E47457F}" dt="2019-02-28T21:36:21.894" v="452" actId="20577"/>
          <ac:spMkLst>
            <pc:docMk/>
            <pc:sldMk cId="3663652785" sldId="277"/>
            <ac:spMk id="3" creationId="{91122090-592F-4E92-8D80-E3AB5276CF97}"/>
          </ac:spMkLst>
        </pc:spChg>
        <pc:spChg chg="mod">
          <ac:chgData name="Utente guest" userId="" providerId="Windows Live" clId="Web-{9B9D6202-F6C9-4DB5-81DE-70CE8E47457F}" dt="2019-02-28T21:36:16.848" v="449" actId="20577"/>
          <ac:spMkLst>
            <pc:docMk/>
            <pc:sldMk cId="3663652785" sldId="277"/>
            <ac:spMk id="4" creationId="{4E3FFF2C-D61D-4B76-BED4-29EEFBF2F998}"/>
          </ac:spMkLst>
        </pc:spChg>
        <pc:spChg chg="add del mod">
          <ac:chgData name="Utente guest" userId="" providerId="Windows Live" clId="Web-{9B9D6202-F6C9-4DB5-81DE-70CE8E47457F}" dt="2019-02-28T21:19:59.465" v="193"/>
          <ac:spMkLst>
            <pc:docMk/>
            <pc:sldMk cId="3663652785" sldId="277"/>
            <ac:spMk id="5" creationId="{20E8AD0F-F3C5-48F9-89BB-1BF0C5340DDE}"/>
          </ac:spMkLst>
        </pc:spChg>
      </pc:sldChg>
      <pc:sldChg chg="addSp delSp modSp">
        <pc:chgData name="Utente guest" userId="" providerId="Windows Live" clId="Web-{9B9D6202-F6C9-4DB5-81DE-70CE8E47457F}" dt="2019-02-28T21:37:15.379" v="475" actId="20577"/>
        <pc:sldMkLst>
          <pc:docMk/>
          <pc:sldMk cId="3932899266" sldId="278"/>
        </pc:sldMkLst>
        <pc:spChg chg="mod">
          <ac:chgData name="Utente guest" userId="" providerId="Windows Live" clId="Web-{9B9D6202-F6C9-4DB5-81DE-70CE8E47457F}" dt="2019-02-28T21:37:15.379" v="475" actId="20577"/>
          <ac:spMkLst>
            <pc:docMk/>
            <pc:sldMk cId="3932899266" sldId="278"/>
            <ac:spMk id="2" creationId="{026DA8F8-ED35-4B4F-A5C2-AF1FE352C0B6}"/>
          </ac:spMkLst>
        </pc:spChg>
        <pc:spChg chg="add del mod">
          <ac:chgData name="Utente guest" userId="" providerId="Windows Live" clId="Web-{9B9D6202-F6C9-4DB5-81DE-70CE8E47457F}" dt="2019-02-28T21:25:42.827" v="255"/>
          <ac:spMkLst>
            <pc:docMk/>
            <pc:sldMk cId="3932899266" sldId="278"/>
            <ac:spMk id="3" creationId="{B911E3DD-2729-420C-A7D0-ED5ED27C9F4F}"/>
          </ac:spMkLst>
        </pc:spChg>
        <pc:spChg chg="add mod">
          <ac:chgData name="Utente guest" userId="" providerId="Windows Live" clId="Web-{9B9D6202-F6C9-4DB5-81DE-70CE8E47457F}" dt="2019-02-28T21:25:28.592" v="250" actId="14100"/>
          <ac:spMkLst>
            <pc:docMk/>
            <pc:sldMk cId="3932899266" sldId="278"/>
            <ac:spMk id="4" creationId="{C7BEF519-B321-4CE7-8259-879C6FD1CBB9}"/>
          </ac:spMkLst>
        </pc:spChg>
      </pc:sldChg>
    </pc:docChg>
  </pc:docChgLst>
  <pc:docChgLst>
    <pc:chgData name="Utente guest" providerId="Windows Live" clId="Web-{4508487A-E07A-4FF2-B912-13FB8202BF44}"/>
    <pc:docChg chg="modSld">
      <pc:chgData name="Utente guest" userId="" providerId="Windows Live" clId="Web-{4508487A-E07A-4FF2-B912-13FB8202BF44}" dt="2019-03-05T17:25:33.006" v="79" actId="20577"/>
      <pc:docMkLst>
        <pc:docMk/>
      </pc:docMkLst>
      <pc:sldChg chg="modSp">
        <pc:chgData name="Utente guest" userId="" providerId="Windows Live" clId="Web-{4508487A-E07A-4FF2-B912-13FB8202BF44}" dt="2019-03-05T17:24:38.350" v="70" actId="1076"/>
        <pc:sldMkLst>
          <pc:docMk/>
          <pc:sldMk cId="2388954457" sldId="264"/>
        </pc:sldMkLst>
        <pc:spChg chg="mod">
          <ac:chgData name="Utente guest" userId="" providerId="Windows Live" clId="Web-{4508487A-E07A-4FF2-B912-13FB8202BF44}" dt="2019-03-05T17:24:38.350" v="70" actId="1076"/>
          <ac:spMkLst>
            <pc:docMk/>
            <pc:sldMk cId="2388954457" sldId="264"/>
            <ac:spMk id="3" creationId="{3324009C-CD14-40BA-B60D-308E8201017B}"/>
          </ac:spMkLst>
        </pc:spChg>
        <pc:spChg chg="mod">
          <ac:chgData name="Utente guest" userId="" providerId="Windows Live" clId="Web-{4508487A-E07A-4FF2-B912-13FB8202BF44}" dt="2019-03-05T17:24:15.787" v="66" actId="1076"/>
          <ac:spMkLst>
            <pc:docMk/>
            <pc:sldMk cId="2388954457" sldId="264"/>
            <ac:spMk id="4" creationId="{92FCBBB5-7ADB-4806-87FF-95AD5A341A4D}"/>
          </ac:spMkLst>
        </pc:spChg>
      </pc:sldChg>
      <pc:sldChg chg="modSp">
        <pc:chgData name="Utente guest" userId="" providerId="Windows Live" clId="Web-{4508487A-E07A-4FF2-B912-13FB8202BF44}" dt="2019-03-05T17:25:32.256" v="78" actId="20577"/>
        <pc:sldMkLst>
          <pc:docMk/>
          <pc:sldMk cId="2414837641" sldId="265"/>
        </pc:sldMkLst>
        <pc:spChg chg="mod">
          <ac:chgData name="Utente guest" userId="" providerId="Windows Live" clId="Web-{4508487A-E07A-4FF2-B912-13FB8202BF44}" dt="2019-03-05T17:24:44.522" v="71" actId="1076"/>
          <ac:spMkLst>
            <pc:docMk/>
            <pc:sldMk cId="2414837641" sldId="265"/>
            <ac:spMk id="3" creationId="{22D5FF78-9670-4B45-89C9-8DB25B079EAD}"/>
          </ac:spMkLst>
        </pc:spChg>
        <pc:spChg chg="mod">
          <ac:chgData name="Utente guest" userId="" providerId="Windows Live" clId="Web-{4508487A-E07A-4FF2-B912-13FB8202BF44}" dt="2019-03-05T17:25:32.256" v="78" actId="20577"/>
          <ac:spMkLst>
            <pc:docMk/>
            <pc:sldMk cId="2414837641" sldId="265"/>
            <ac:spMk id="231" creationId="{CA3DD53F-D87A-4005-850A-56488963448A}"/>
          </ac:spMkLst>
        </pc:spChg>
        <pc:graphicFrameChg chg="mod">
          <ac:chgData name="Utente guest" userId="" providerId="Windows Live" clId="Web-{4508487A-E07A-4FF2-B912-13FB8202BF44}" dt="2019-03-05T17:24:49.006" v="72" actId="1076"/>
          <ac:graphicFrameMkLst>
            <pc:docMk/>
            <pc:sldMk cId="2414837641" sldId="265"/>
            <ac:graphicFrameMk id="4" creationId="{42E90617-9C8C-416C-A496-6137AA8E3EBB}"/>
          </ac:graphicFrameMkLst>
        </pc:graphicFrameChg>
      </pc:sldChg>
    </pc:docChg>
  </pc:docChgLst>
  <pc:docChgLst>
    <pc:chgData name="Guest User" providerId="Windows Live" clId="Web-{31CC1869-73E7-42F5-9A6D-435AC1837E4A}"/>
    <pc:docChg chg="addSld modSld">
      <pc:chgData name="Guest User" userId="" providerId="Windows Live" clId="Web-{31CC1869-73E7-42F5-9A6D-435AC1837E4A}" dt="2019-02-27T09:13:43.709" v="318" actId="14100"/>
      <pc:docMkLst>
        <pc:docMk/>
      </pc:docMkLst>
      <pc:sldChg chg="addSp delSp modSp modTransition">
        <pc:chgData name="Guest User" userId="" providerId="Windows Live" clId="Web-{31CC1869-73E7-42F5-9A6D-435AC1837E4A}" dt="2019-02-27T09:05:42.624" v="277" actId="1076"/>
        <pc:sldMkLst>
          <pc:docMk/>
          <pc:sldMk cId="2845800051" sldId="257"/>
        </pc:sldMkLst>
        <pc:spChg chg="mod">
          <ac:chgData name="Guest User" userId="" providerId="Windows Live" clId="Web-{31CC1869-73E7-42F5-9A6D-435AC1837E4A}" dt="2019-02-27T09:04:59.422" v="274" actId="1076"/>
          <ac:spMkLst>
            <pc:docMk/>
            <pc:sldMk cId="2845800051" sldId="257"/>
            <ac:spMk id="3" creationId="{87C12BB1-F727-4EB5-B268-343AFF07ED3D}"/>
          </ac:spMkLst>
        </pc:spChg>
        <pc:spChg chg="add del mod">
          <ac:chgData name="Guest User" userId="" providerId="Windows Live" clId="Web-{31CC1869-73E7-42F5-9A6D-435AC1837E4A}" dt="2019-02-27T09:04:54.078" v="273"/>
          <ac:spMkLst>
            <pc:docMk/>
            <pc:sldMk cId="2845800051" sldId="257"/>
            <ac:spMk id="4" creationId="{AE3FA707-7D2C-434A-9CD9-BA5C872CC88C}"/>
          </ac:spMkLst>
        </pc:spChg>
        <pc:graphicFrameChg chg="add mod modGraphic">
          <ac:chgData name="Guest User" userId="" providerId="Windows Live" clId="Web-{31CC1869-73E7-42F5-9A6D-435AC1837E4A}" dt="2019-02-27T09:05:42.624" v="277" actId="1076"/>
          <ac:graphicFrameMkLst>
            <pc:docMk/>
            <pc:sldMk cId="2845800051" sldId="257"/>
            <ac:graphicFrameMk id="5" creationId="{12155CA2-CFE7-4538-A4E3-3EFE01058600}"/>
          </ac:graphicFrameMkLst>
        </pc:graphicFrameChg>
      </pc:sldChg>
      <pc:sldChg chg="addSp delSp modSp new">
        <pc:chgData name="Guest User" userId="" providerId="Windows Live" clId="Web-{31CC1869-73E7-42F5-9A6D-435AC1837E4A}" dt="2019-02-27T09:13:43.709" v="318" actId="14100"/>
        <pc:sldMkLst>
          <pc:docMk/>
          <pc:sldMk cId="2248717032" sldId="262"/>
        </pc:sldMkLst>
        <pc:spChg chg="mod">
          <ac:chgData name="Guest User" userId="" providerId="Windows Live" clId="Web-{31CC1869-73E7-42F5-9A6D-435AC1837E4A}" dt="2019-02-27T09:11:44.961" v="287" actId="20577"/>
          <ac:spMkLst>
            <pc:docMk/>
            <pc:sldMk cId="2248717032" sldId="262"/>
            <ac:spMk id="2" creationId="{647F387B-0EFD-4AD8-BAC8-CDACCC175D2E}"/>
          </ac:spMkLst>
        </pc:spChg>
        <pc:spChg chg="del mod">
          <ac:chgData name="Guest User" userId="" providerId="Windows Live" clId="Web-{31CC1869-73E7-42F5-9A6D-435AC1837E4A}" dt="2019-02-27T09:12:35.116" v="317"/>
          <ac:spMkLst>
            <pc:docMk/>
            <pc:sldMk cId="2248717032" sldId="262"/>
            <ac:spMk id="3" creationId="{3BE0243A-8BBF-472C-B762-FE270FCFED6F}"/>
          </ac:spMkLst>
        </pc:spChg>
        <pc:graphicFrameChg chg="add mod ord modGraphic">
          <ac:chgData name="Guest User" userId="" providerId="Windows Live" clId="Web-{31CC1869-73E7-42F5-9A6D-435AC1837E4A}" dt="2019-02-27T09:13:43.709" v="318" actId="14100"/>
          <ac:graphicFrameMkLst>
            <pc:docMk/>
            <pc:sldMk cId="2248717032" sldId="262"/>
            <ac:graphicFrameMk id="4" creationId="{77B96BD7-F2D7-4967-9B74-805B90A75DB6}"/>
          </ac:graphicFrameMkLst>
        </pc:graphicFrameChg>
      </pc:sldChg>
    </pc:docChg>
  </pc:docChgLst>
  <pc:docChgLst>
    <pc:chgData name="Utente guest" providerId="Windows Live" clId="Web-{8CB140D4-99C5-4989-8713-AA955DA3FD72}"/>
    <pc:docChg chg="modSld">
      <pc:chgData name="Utente guest" userId="" providerId="Windows Live" clId="Web-{8CB140D4-99C5-4989-8713-AA955DA3FD72}" dt="2019-03-05T20:42:14.633" v="204" actId="20577"/>
      <pc:docMkLst>
        <pc:docMk/>
      </pc:docMkLst>
      <pc:sldChg chg="modSp">
        <pc:chgData name="Utente guest" userId="" providerId="Windows Live" clId="Web-{8CB140D4-99C5-4989-8713-AA955DA3FD72}" dt="2019-03-05T20:40:54.553" v="127" actId="20577"/>
        <pc:sldMkLst>
          <pc:docMk/>
          <pc:sldMk cId="104780686" sldId="286"/>
        </pc:sldMkLst>
        <pc:spChg chg="mod">
          <ac:chgData name="Utente guest" userId="" providerId="Windows Live" clId="Web-{8CB140D4-99C5-4989-8713-AA955DA3FD72}" dt="2019-03-05T20:40:54.553" v="127" actId="20577"/>
          <ac:spMkLst>
            <pc:docMk/>
            <pc:sldMk cId="104780686" sldId="286"/>
            <ac:spMk id="3" creationId="{4306266F-0DA8-4DD4-900D-27EEB524E16A}"/>
          </ac:spMkLst>
        </pc:spChg>
      </pc:sldChg>
      <pc:sldChg chg="modSp">
        <pc:chgData name="Utente guest" userId="" providerId="Windows Live" clId="Web-{8CB140D4-99C5-4989-8713-AA955DA3FD72}" dt="2019-03-05T20:42:14.633" v="203" actId="20577"/>
        <pc:sldMkLst>
          <pc:docMk/>
          <pc:sldMk cId="2907242736" sldId="287"/>
        </pc:sldMkLst>
        <pc:spChg chg="mod">
          <ac:chgData name="Utente guest" userId="" providerId="Windows Live" clId="Web-{8CB140D4-99C5-4989-8713-AA955DA3FD72}" dt="2019-03-05T20:42:14.633" v="203" actId="20577"/>
          <ac:spMkLst>
            <pc:docMk/>
            <pc:sldMk cId="2907242736" sldId="287"/>
            <ac:spMk id="3" creationId="{EB06B979-DBD0-4EB0-ACB8-D6BB198938D4}"/>
          </ac:spMkLst>
        </pc:spChg>
      </pc:sldChg>
      <pc:sldChg chg="delSp modSp">
        <pc:chgData name="Utente guest" userId="" providerId="Windows Live" clId="Web-{8CB140D4-99C5-4989-8713-AA955DA3FD72}" dt="2019-03-05T20:36:41.924" v="2"/>
        <pc:sldMkLst>
          <pc:docMk/>
          <pc:sldMk cId="54216569" sldId="288"/>
        </pc:sldMkLst>
        <pc:spChg chg="del mod">
          <ac:chgData name="Utente guest" userId="" providerId="Windows Live" clId="Web-{8CB140D4-99C5-4989-8713-AA955DA3FD72}" dt="2019-03-05T20:36:41.924" v="2"/>
          <ac:spMkLst>
            <pc:docMk/>
            <pc:sldMk cId="54216569" sldId="288"/>
            <ac:spMk id="2" creationId="{57D9E3FA-CE5C-4475-B73A-65A22B255D63}"/>
          </ac:spMkLst>
        </pc:spChg>
      </pc:sldChg>
    </pc:docChg>
  </pc:docChgLst>
  <pc:docChgLst>
    <pc:chgData name="Guest User" providerId="Windows Live" clId="Web-{511D1DB4-49C7-49DD-93B0-4E7BA95E7F1C}"/>
    <pc:docChg chg="addSld delSld modSld">
      <pc:chgData name="Guest User" userId="" providerId="Windows Live" clId="Web-{511D1DB4-49C7-49DD-93B0-4E7BA95E7F1C}" dt="2019-02-28T18:01:29.975" v="1411" actId="1076"/>
      <pc:docMkLst>
        <pc:docMk/>
      </pc:docMkLst>
      <pc:sldChg chg="modSp del">
        <pc:chgData name="Guest User" userId="" providerId="Windows Live" clId="Web-{511D1DB4-49C7-49DD-93B0-4E7BA95E7F1C}" dt="2019-02-28T17:21:20.521" v="101"/>
        <pc:sldMkLst>
          <pc:docMk/>
          <pc:sldMk cId="1180770322" sldId="259"/>
        </pc:sldMkLst>
        <pc:spChg chg="mod">
          <ac:chgData name="Guest User" userId="" providerId="Windows Live" clId="Web-{511D1DB4-49C7-49DD-93B0-4E7BA95E7F1C}" dt="2019-02-28T17:20:11.866" v="98" actId="20577"/>
          <ac:spMkLst>
            <pc:docMk/>
            <pc:sldMk cId="1180770322" sldId="259"/>
            <ac:spMk id="3" creationId="{ABB797A2-A77C-4C88-9810-5934804963BE}"/>
          </ac:spMkLst>
        </pc:spChg>
      </pc:sldChg>
      <pc:sldChg chg="modSp new">
        <pc:chgData name="Guest User" userId="" providerId="Windows Live" clId="Web-{511D1DB4-49C7-49DD-93B0-4E7BA95E7F1C}" dt="2019-02-28T17:23:50.565" v="217" actId="20577"/>
        <pc:sldMkLst>
          <pc:docMk/>
          <pc:sldMk cId="2694509586" sldId="267"/>
        </pc:sldMkLst>
        <pc:spChg chg="mod">
          <ac:chgData name="Guest User" userId="" providerId="Windows Live" clId="Web-{511D1DB4-49C7-49DD-93B0-4E7BA95E7F1C}" dt="2019-02-28T17:21:58.005" v="105" actId="20577"/>
          <ac:spMkLst>
            <pc:docMk/>
            <pc:sldMk cId="2694509586" sldId="267"/>
            <ac:spMk id="2" creationId="{EBC65FE8-AE1F-4E21-A865-4FB6B7DF2F61}"/>
          </ac:spMkLst>
        </pc:spChg>
        <pc:spChg chg="mod">
          <ac:chgData name="Guest User" userId="" providerId="Windows Live" clId="Web-{511D1DB4-49C7-49DD-93B0-4E7BA95E7F1C}" dt="2019-02-28T17:23:50.565" v="217" actId="20577"/>
          <ac:spMkLst>
            <pc:docMk/>
            <pc:sldMk cId="2694509586" sldId="267"/>
            <ac:spMk id="3" creationId="{61826B67-F5E4-4FA0-BE27-2A501C341D04}"/>
          </ac:spMkLst>
        </pc:spChg>
      </pc:sldChg>
      <pc:sldChg chg="modSp new">
        <pc:chgData name="Guest User" userId="" providerId="Windows Live" clId="Web-{511D1DB4-49C7-49DD-93B0-4E7BA95E7F1C}" dt="2019-02-28T17:26:29.406" v="312" actId="20577"/>
        <pc:sldMkLst>
          <pc:docMk/>
          <pc:sldMk cId="1125467753" sldId="268"/>
        </pc:sldMkLst>
        <pc:spChg chg="mod">
          <ac:chgData name="Guest User" userId="" providerId="Windows Live" clId="Web-{511D1DB4-49C7-49DD-93B0-4E7BA95E7F1C}" dt="2019-02-28T17:25:13.048" v="227" actId="20577"/>
          <ac:spMkLst>
            <pc:docMk/>
            <pc:sldMk cId="1125467753" sldId="268"/>
            <ac:spMk id="2" creationId="{6C33C250-91D6-49C8-A72F-465C1BD72A25}"/>
          </ac:spMkLst>
        </pc:spChg>
        <pc:spChg chg="mod">
          <ac:chgData name="Guest User" userId="" providerId="Windows Live" clId="Web-{511D1DB4-49C7-49DD-93B0-4E7BA95E7F1C}" dt="2019-02-28T17:26:29.406" v="312" actId="20577"/>
          <ac:spMkLst>
            <pc:docMk/>
            <pc:sldMk cId="1125467753" sldId="268"/>
            <ac:spMk id="10" creationId="{7FC823D7-7D24-4CD3-B63B-099A0DFD87EF}"/>
          </ac:spMkLst>
        </pc:spChg>
      </pc:sldChg>
      <pc:sldChg chg="addSp modSp new">
        <pc:chgData name="Guest User" userId="" providerId="Windows Live" clId="Web-{511D1DB4-49C7-49DD-93B0-4E7BA95E7F1C}" dt="2019-02-28T17:33:29.273" v="535" actId="20577"/>
        <pc:sldMkLst>
          <pc:docMk/>
          <pc:sldMk cId="1828603205" sldId="269"/>
        </pc:sldMkLst>
        <pc:spChg chg="mod">
          <ac:chgData name="Guest User" userId="" providerId="Windows Live" clId="Web-{511D1DB4-49C7-49DD-93B0-4E7BA95E7F1C}" dt="2019-02-28T17:27:02.108" v="333" actId="20577"/>
          <ac:spMkLst>
            <pc:docMk/>
            <pc:sldMk cId="1828603205" sldId="269"/>
            <ac:spMk id="2" creationId="{98C3EC06-80DC-4CF6-8DFA-89BCF4DC5BE0}"/>
          </ac:spMkLst>
        </pc:spChg>
        <pc:spChg chg="mod">
          <ac:chgData name="Guest User" userId="" providerId="Windows Live" clId="Web-{511D1DB4-49C7-49DD-93B0-4E7BA95E7F1C}" dt="2019-02-28T17:33:29.273" v="535" actId="20577"/>
          <ac:spMkLst>
            <pc:docMk/>
            <pc:sldMk cId="1828603205" sldId="269"/>
            <ac:spMk id="3" creationId="{A4CA18B2-7631-4828-82F0-F93CBA4F4CE2}"/>
          </ac:spMkLst>
        </pc:spChg>
        <pc:spChg chg="mod">
          <ac:chgData name="Guest User" userId="" providerId="Windows Live" clId="Web-{511D1DB4-49C7-49DD-93B0-4E7BA95E7F1C}" dt="2019-02-28T17:33:29.195" v="533" actId="20577"/>
          <ac:spMkLst>
            <pc:docMk/>
            <pc:sldMk cId="1828603205" sldId="269"/>
            <ac:spMk id="4" creationId="{B0E25326-382A-4313-AE79-84BE24F941D5}"/>
          </ac:spMkLst>
        </pc:spChg>
        <pc:spChg chg="add mod">
          <ac:chgData name="Guest User" userId="" providerId="Windows Live" clId="Web-{511D1DB4-49C7-49DD-93B0-4E7BA95E7F1C}" dt="2019-02-28T17:30:03.902" v="405" actId="1076"/>
          <ac:spMkLst>
            <pc:docMk/>
            <pc:sldMk cId="1828603205" sldId="269"/>
            <ac:spMk id="5" creationId="{673648ED-095D-4445-AEE0-92629352FCCB}"/>
          </ac:spMkLst>
        </pc:spChg>
        <pc:spChg chg="add mod">
          <ac:chgData name="Guest User" userId="" providerId="Windows Live" clId="Web-{511D1DB4-49C7-49DD-93B0-4E7BA95E7F1C}" dt="2019-02-28T17:30:28.339" v="425" actId="1076"/>
          <ac:spMkLst>
            <pc:docMk/>
            <pc:sldMk cId="1828603205" sldId="269"/>
            <ac:spMk id="6" creationId="{36B425B3-B496-4BCA-A4A9-E8DE0233AC1B}"/>
          </ac:spMkLst>
        </pc:spChg>
      </pc:sldChg>
      <pc:sldChg chg="addSp modSp new">
        <pc:chgData name="Guest User" userId="" providerId="Windows Live" clId="Web-{511D1DB4-49C7-49DD-93B0-4E7BA95E7F1C}" dt="2019-02-28T17:41:33.357" v="795" actId="1076"/>
        <pc:sldMkLst>
          <pc:docMk/>
          <pc:sldMk cId="79449062" sldId="270"/>
        </pc:sldMkLst>
        <pc:spChg chg="mod">
          <ac:chgData name="Guest User" userId="" providerId="Windows Live" clId="Web-{511D1DB4-49C7-49DD-93B0-4E7BA95E7F1C}" dt="2019-02-28T17:35:54.801" v="623" actId="20577"/>
          <ac:spMkLst>
            <pc:docMk/>
            <pc:sldMk cId="79449062" sldId="270"/>
            <ac:spMk id="2" creationId="{1A70A6AC-E9BB-4A2D-A3CE-95DB61802925}"/>
          </ac:spMkLst>
        </pc:spChg>
        <pc:spChg chg="mod">
          <ac:chgData name="Guest User" userId="" providerId="Windows Live" clId="Web-{511D1DB4-49C7-49DD-93B0-4E7BA95E7F1C}" dt="2019-02-28T17:41:22.232" v="791" actId="20577"/>
          <ac:spMkLst>
            <pc:docMk/>
            <pc:sldMk cId="79449062" sldId="270"/>
            <ac:spMk id="3" creationId="{21AF3EE8-84E7-42FA-A8A0-DD327EBCA276}"/>
          </ac:spMkLst>
        </pc:spChg>
        <pc:spChg chg="add mod">
          <ac:chgData name="Guest User" userId="" providerId="Windows Live" clId="Web-{511D1DB4-49C7-49DD-93B0-4E7BA95E7F1C}" dt="2019-02-28T17:41:33.357" v="795" actId="1076"/>
          <ac:spMkLst>
            <pc:docMk/>
            <pc:sldMk cId="79449062" sldId="270"/>
            <ac:spMk id="4" creationId="{D87DD4B0-57C8-45CA-9A2E-B83D8C147FCD}"/>
          </ac:spMkLst>
        </pc:spChg>
        <pc:spChg chg="add mod">
          <ac:chgData name="Guest User" userId="" providerId="Windows Live" clId="Web-{511D1DB4-49C7-49DD-93B0-4E7BA95E7F1C}" dt="2019-02-28T17:41:29.467" v="794" actId="1076"/>
          <ac:spMkLst>
            <pc:docMk/>
            <pc:sldMk cId="79449062" sldId="270"/>
            <ac:spMk id="5" creationId="{F035DDD2-0952-4B90-816C-E15B84CB23BB}"/>
          </ac:spMkLst>
        </pc:spChg>
      </pc:sldChg>
      <pc:sldChg chg="addSp modSp new">
        <pc:chgData name="Guest User" userId="" providerId="Windows Live" clId="Web-{511D1DB4-49C7-49DD-93B0-4E7BA95E7F1C}" dt="2019-02-28T18:00:39.507" v="1408" actId="20577"/>
        <pc:sldMkLst>
          <pc:docMk/>
          <pc:sldMk cId="659669990" sldId="271"/>
        </pc:sldMkLst>
        <pc:spChg chg="mod">
          <ac:chgData name="Guest User" userId="" providerId="Windows Live" clId="Web-{511D1DB4-49C7-49DD-93B0-4E7BA95E7F1C}" dt="2019-02-28T18:00:39.507" v="1408" actId="20577"/>
          <ac:spMkLst>
            <pc:docMk/>
            <pc:sldMk cId="659669990" sldId="271"/>
            <ac:spMk id="2" creationId="{1381057D-5ED6-435D-B839-E03CEF58E60A}"/>
          </ac:spMkLst>
        </pc:spChg>
        <pc:spChg chg="mod">
          <ac:chgData name="Guest User" userId="" providerId="Windows Live" clId="Web-{511D1DB4-49C7-49DD-93B0-4E7BA95E7F1C}" dt="2019-02-28T17:50:24.425" v="1046" actId="20577"/>
          <ac:spMkLst>
            <pc:docMk/>
            <pc:sldMk cId="659669990" sldId="271"/>
            <ac:spMk id="3" creationId="{91B63E43-693F-4401-9792-490688351707}"/>
          </ac:spMkLst>
        </pc:spChg>
        <pc:spChg chg="add mod">
          <ac:chgData name="Guest User" userId="" providerId="Windows Live" clId="Web-{511D1DB4-49C7-49DD-93B0-4E7BA95E7F1C}" dt="2019-02-28T17:50:10.160" v="1044" actId="1076"/>
          <ac:spMkLst>
            <pc:docMk/>
            <pc:sldMk cId="659669990" sldId="271"/>
            <ac:spMk id="4" creationId="{CBD8F2B8-C625-4ACC-A581-275999A6EA6A}"/>
          </ac:spMkLst>
        </pc:spChg>
      </pc:sldChg>
      <pc:sldChg chg="addSp delSp modSp new del">
        <pc:chgData name="Guest User" userId="" providerId="Windows Live" clId="Web-{511D1DB4-49C7-49DD-93B0-4E7BA95E7F1C}" dt="2019-02-28T17:43:26.777" v="798"/>
        <pc:sldMkLst>
          <pc:docMk/>
          <pc:sldMk cId="2332757298" sldId="271"/>
        </pc:sldMkLst>
        <pc:spChg chg="del">
          <ac:chgData name="Guest User" userId="" providerId="Windows Live" clId="Web-{511D1DB4-49C7-49DD-93B0-4E7BA95E7F1C}" dt="2019-02-28T17:43:15.887" v="797"/>
          <ac:spMkLst>
            <pc:docMk/>
            <pc:sldMk cId="2332757298" sldId="271"/>
            <ac:spMk id="3" creationId="{27D6F319-D63B-4D46-9E9D-65CCF7171984}"/>
          </ac:spMkLst>
        </pc:spChg>
        <pc:graphicFrameChg chg="add mod ord modGraphic">
          <ac:chgData name="Guest User" userId="" providerId="Windows Live" clId="Web-{511D1DB4-49C7-49DD-93B0-4E7BA95E7F1C}" dt="2019-02-28T17:43:15.887" v="797"/>
          <ac:graphicFrameMkLst>
            <pc:docMk/>
            <pc:sldMk cId="2332757298" sldId="271"/>
            <ac:graphicFrameMk id="4" creationId="{C5C8A897-C92D-453E-9C97-932D5158EF59}"/>
          </ac:graphicFrameMkLst>
        </pc:graphicFrameChg>
      </pc:sldChg>
      <pc:sldChg chg="new del">
        <pc:chgData name="Guest User" userId="" providerId="Windows Live" clId="Web-{511D1DB4-49C7-49DD-93B0-4E7BA95E7F1C}" dt="2019-02-28T17:43:47.464" v="800"/>
        <pc:sldMkLst>
          <pc:docMk/>
          <pc:sldMk cId="3047773748" sldId="271"/>
        </pc:sldMkLst>
      </pc:sldChg>
      <pc:sldChg chg="addSp modSp new">
        <pc:chgData name="Guest User" userId="" providerId="Windows Live" clId="Web-{511D1DB4-49C7-49DD-93B0-4E7BA95E7F1C}" dt="2019-02-28T18:01:29.975" v="1411" actId="1076"/>
        <pc:sldMkLst>
          <pc:docMk/>
          <pc:sldMk cId="3831514659" sldId="272"/>
        </pc:sldMkLst>
        <pc:spChg chg="mod">
          <ac:chgData name="Guest User" userId="" providerId="Windows Live" clId="Web-{511D1DB4-49C7-49DD-93B0-4E7BA95E7F1C}" dt="2019-02-28T17:51:47.939" v="1081" actId="20577"/>
          <ac:spMkLst>
            <pc:docMk/>
            <pc:sldMk cId="3831514659" sldId="272"/>
            <ac:spMk id="2" creationId="{1B59DBCC-B4D5-4800-8D11-817FA20E56C4}"/>
          </ac:spMkLst>
        </pc:spChg>
        <pc:spChg chg="mod">
          <ac:chgData name="Guest User" userId="" providerId="Windows Live" clId="Web-{511D1DB4-49C7-49DD-93B0-4E7BA95E7F1C}" dt="2019-02-28T17:52:23.814" v="1127" actId="20577"/>
          <ac:spMkLst>
            <pc:docMk/>
            <pc:sldMk cId="3831514659" sldId="272"/>
            <ac:spMk id="3" creationId="{D8744301-3A39-440A-A608-1FDC5756F532}"/>
          </ac:spMkLst>
        </pc:spChg>
        <pc:spChg chg="mod">
          <ac:chgData name="Guest User" userId="" providerId="Windows Live" clId="Web-{511D1DB4-49C7-49DD-93B0-4E7BA95E7F1C}" dt="2019-02-28T17:55:30.919" v="1325" actId="20577"/>
          <ac:spMkLst>
            <pc:docMk/>
            <pc:sldMk cId="3831514659" sldId="272"/>
            <ac:spMk id="4" creationId="{662C2571-10F0-4C0B-89F4-650DB22FD67F}"/>
          </ac:spMkLst>
        </pc:spChg>
        <pc:spChg chg="mod">
          <ac:chgData name="Guest User" userId="" providerId="Windows Live" clId="Web-{511D1DB4-49C7-49DD-93B0-4E7BA95E7F1C}" dt="2019-02-28T17:52:31.720" v="1129" actId="20577"/>
          <ac:spMkLst>
            <pc:docMk/>
            <pc:sldMk cId="3831514659" sldId="272"/>
            <ac:spMk id="5" creationId="{8A4D4728-3EE1-4488-8F79-F7B45E9CBEE2}"/>
          </ac:spMkLst>
        </pc:spChg>
        <pc:spChg chg="mod">
          <ac:chgData name="Guest User" userId="" providerId="Windows Live" clId="Web-{511D1DB4-49C7-49DD-93B0-4E7BA95E7F1C}" dt="2019-02-28T17:58:14.291" v="1388" actId="20577"/>
          <ac:spMkLst>
            <pc:docMk/>
            <pc:sldMk cId="3831514659" sldId="272"/>
            <ac:spMk id="6" creationId="{BDEDD5F9-FA49-4DFD-821A-6DC956C17367}"/>
          </ac:spMkLst>
        </pc:spChg>
        <pc:cxnChg chg="add mod">
          <ac:chgData name="Guest User" userId="" providerId="Windows Live" clId="Web-{511D1DB4-49C7-49DD-93B0-4E7BA95E7F1C}" dt="2019-02-28T18:01:25.647" v="1410" actId="1076"/>
          <ac:cxnSpMkLst>
            <pc:docMk/>
            <pc:sldMk cId="3831514659" sldId="272"/>
            <ac:cxnSpMk id="7" creationId="{E9DD0133-5876-49A7-9FEE-F7438FAFFDCE}"/>
          </ac:cxnSpMkLst>
        </pc:cxnChg>
        <pc:cxnChg chg="add mod">
          <ac:chgData name="Guest User" userId="" providerId="Windows Live" clId="Web-{511D1DB4-49C7-49DD-93B0-4E7BA95E7F1C}" dt="2019-02-28T18:01:29.975" v="1411" actId="1076"/>
          <ac:cxnSpMkLst>
            <pc:docMk/>
            <pc:sldMk cId="3831514659" sldId="272"/>
            <ac:cxnSpMk id="8" creationId="{BF0F10CE-AB44-4BBD-8399-9B1ABE6D36D2}"/>
          </ac:cxnSpMkLst>
        </pc:cxnChg>
      </pc:sldChg>
    </pc:docChg>
  </pc:docChgLst>
  <pc:docChgLst>
    <pc:chgData name="Utente guest" providerId="Windows Live" clId="Web-{EF5051D5-217E-4332-A79B-029D62DA6DE7}"/>
    <pc:docChg chg="modSld">
      <pc:chgData name="Utente guest" userId="" providerId="Windows Live" clId="Web-{EF5051D5-217E-4332-A79B-029D62DA6DE7}" dt="2019-03-04T08:15:15.502" v="144"/>
      <pc:docMkLst>
        <pc:docMk/>
      </pc:docMkLst>
      <pc:sldChg chg="addSp delSp modSp mod setBg">
        <pc:chgData name="Utente guest" userId="" providerId="Windows Live" clId="Web-{EF5051D5-217E-4332-A79B-029D62DA6DE7}" dt="2019-03-04T08:15:15.502" v="144"/>
        <pc:sldMkLst>
          <pc:docMk/>
          <pc:sldMk cId="3845223828" sldId="279"/>
        </pc:sldMkLst>
        <pc:spChg chg="mod">
          <ac:chgData name="Utente guest" userId="" providerId="Windows Live" clId="Web-{EF5051D5-217E-4332-A79B-029D62DA6DE7}" dt="2019-03-04T08:07:56.407" v="132" actId="20577"/>
          <ac:spMkLst>
            <pc:docMk/>
            <pc:sldMk cId="3845223828" sldId="279"/>
            <ac:spMk id="2" creationId="{445DF590-822F-4A4F-B59D-8A5F01C1A727}"/>
          </ac:spMkLst>
        </pc:spChg>
        <pc:spChg chg="del mod">
          <ac:chgData name="Utente guest" userId="" providerId="Windows Live" clId="Web-{EF5051D5-217E-4332-A79B-029D62DA6DE7}" dt="2019-03-04T08:06:35.016" v="119"/>
          <ac:spMkLst>
            <pc:docMk/>
            <pc:sldMk cId="3845223828" sldId="279"/>
            <ac:spMk id="3" creationId="{9A165829-9B9B-4287-964B-CFBB2AC9FE7F}"/>
          </ac:spMkLst>
        </pc:spChg>
        <pc:spChg chg="add del">
          <ac:chgData name="Utente guest" userId="" providerId="Windows Live" clId="Web-{EF5051D5-217E-4332-A79B-029D62DA6DE7}" dt="2019-03-04T08:07:18.157" v="125"/>
          <ac:spMkLst>
            <pc:docMk/>
            <pc:sldMk cId="3845223828" sldId="279"/>
            <ac:spMk id="6" creationId="{B781DC51-1D15-43A2-AB4F-2051C5F1C49C}"/>
          </ac:spMkLst>
        </pc:spChg>
        <pc:spChg chg="add del">
          <ac:chgData name="Utente guest" userId="" providerId="Windows Live" clId="Web-{EF5051D5-217E-4332-A79B-029D62DA6DE7}" dt="2019-03-04T08:07:18.157" v="125"/>
          <ac:spMkLst>
            <pc:docMk/>
            <pc:sldMk cId="3845223828" sldId="279"/>
            <ac:spMk id="7" creationId="{41008B81-C8A4-4EEF-A211-877A35E98ABC}"/>
          </ac:spMkLst>
        </pc:spChg>
        <pc:spChg chg="add del">
          <ac:chgData name="Utente guest" userId="" providerId="Windows Live" clId="Web-{EF5051D5-217E-4332-A79B-029D62DA6DE7}" dt="2019-03-04T08:07:11.563" v="123"/>
          <ac:spMkLst>
            <pc:docMk/>
            <pc:sldMk cId="3845223828" sldId="279"/>
            <ac:spMk id="9" creationId="{8F6538AB-4B84-4D7A-BE7C-273BC7B5F988}"/>
          </ac:spMkLst>
        </pc:spChg>
        <pc:spChg chg="add mod ord">
          <ac:chgData name="Utente guest" userId="" providerId="Windows Live" clId="Web-{EF5051D5-217E-4332-A79B-029D62DA6DE7}" dt="2019-03-04T08:09:07.907" v="142" actId="1076"/>
          <ac:spMkLst>
            <pc:docMk/>
            <pc:sldMk cId="3845223828" sldId="279"/>
            <ac:spMk id="77" creationId="{956A4F72-35FE-4B6E-AE40-CE177B33A439}"/>
          </ac:spMkLst>
        </pc:spChg>
        <pc:graphicFrameChg chg="add mod modGraphic">
          <ac:chgData name="Utente guest" userId="" providerId="Windows Live" clId="Web-{EF5051D5-217E-4332-A79B-029D62DA6DE7}" dt="2019-03-04T08:15:15.502" v="144"/>
          <ac:graphicFrameMkLst>
            <pc:docMk/>
            <pc:sldMk cId="3845223828" sldId="279"/>
            <ac:graphicFrameMk id="4" creationId="{ECB0AF94-2526-4B50-B9A9-A57FA2791796}"/>
          </ac:graphicFrameMkLst>
        </pc:graphicFrameChg>
        <pc:picChg chg="add del">
          <ac:chgData name="Utente guest" userId="" providerId="Windows Live" clId="Web-{EF5051D5-217E-4332-A79B-029D62DA6DE7}" dt="2019-03-04T08:07:11.563" v="123"/>
          <ac:picMkLst>
            <pc:docMk/>
            <pc:sldMk cId="3845223828" sldId="279"/>
            <ac:picMk id="11" creationId="{01E03986-69AA-486A-86D9-6B02E48BAF04}"/>
          </ac:picMkLst>
        </pc:picChg>
        <pc:picChg chg="add del">
          <ac:chgData name="Utente guest" userId="" providerId="Windows Live" clId="Web-{EF5051D5-217E-4332-A79B-029D62DA6DE7}" dt="2019-03-04T08:07:18.157" v="125"/>
          <ac:picMkLst>
            <pc:docMk/>
            <pc:sldMk cId="3845223828" sldId="279"/>
            <ac:picMk id="13" creationId="{C82B94A0-9C04-497F-9F2A-234AC715BC13}"/>
          </ac:picMkLst>
        </pc:picChg>
        <pc:picChg chg="add del">
          <ac:chgData name="Utente guest" userId="" providerId="Windows Live" clId="Web-{EF5051D5-217E-4332-A79B-029D62DA6DE7}" dt="2019-03-04T08:07:18.157" v="125"/>
          <ac:picMkLst>
            <pc:docMk/>
            <pc:sldMk cId="3845223828" sldId="279"/>
            <ac:picMk id="15" creationId="{369CB58F-9DB1-495E-8241-D899410449CB}"/>
          </ac:picMkLst>
        </pc:picChg>
      </pc:sldChg>
    </pc:docChg>
  </pc:docChgLst>
  <pc:docChgLst>
    <pc:chgData name="Utente guest" providerId="Windows Live" clId="Web-{2F9C6555-9D2B-40C8-86A1-FE730450A483}"/>
    <pc:docChg chg="addSld modSld">
      <pc:chgData name="Utente guest" userId="" providerId="Windows Live" clId="Web-{2F9C6555-9D2B-40C8-86A1-FE730450A483}" dt="2019-02-26T20:40:05.430" v="517" actId="1076"/>
      <pc:docMkLst>
        <pc:docMk/>
      </pc:docMkLst>
      <pc:sldChg chg="addSp delSp modSp mod setBg">
        <pc:chgData name="Utente guest" userId="" providerId="Windows Live" clId="Web-{2F9C6555-9D2B-40C8-86A1-FE730450A483}" dt="2019-02-26T20:25:50.190" v="70"/>
        <pc:sldMkLst>
          <pc:docMk/>
          <pc:sldMk cId="1079622437" sldId="256"/>
        </pc:sldMkLst>
        <pc:spChg chg="mod">
          <ac:chgData name="Utente guest" userId="" providerId="Windows Live" clId="Web-{2F9C6555-9D2B-40C8-86A1-FE730450A483}" dt="2019-02-26T20:25:50.190" v="70"/>
          <ac:spMkLst>
            <pc:docMk/>
            <pc:sldMk cId="1079622437" sldId="256"/>
            <ac:spMk id="2" creationId="{E434ECF8-498C-4750-98B2-E7D80CBA2FF4}"/>
          </ac:spMkLst>
        </pc:spChg>
        <pc:spChg chg="mod">
          <ac:chgData name="Utente guest" userId="" providerId="Windows Live" clId="Web-{2F9C6555-9D2B-40C8-86A1-FE730450A483}" dt="2019-02-26T20:25:50.190" v="70"/>
          <ac:spMkLst>
            <pc:docMk/>
            <pc:sldMk cId="1079622437" sldId="256"/>
            <ac:spMk id="3" creationId="{9E6BA544-C0A9-4403-B269-8DBF39CCE5D8}"/>
          </ac:spMkLst>
        </pc:spChg>
        <pc:spChg chg="add del">
          <ac:chgData name="Utente guest" userId="" providerId="Windows Live" clId="Web-{2F9C6555-9D2B-40C8-86A1-FE730450A483}" dt="2019-02-26T20:25:14.377" v="59"/>
          <ac:spMkLst>
            <pc:docMk/>
            <pc:sldMk cId="1079622437" sldId="256"/>
            <ac:spMk id="5" creationId="{50496C6C-A85F-426B-9ED1-3444166CE4E1}"/>
          </ac:spMkLst>
        </pc:spChg>
        <pc:spChg chg="add del">
          <ac:chgData name="Utente guest" userId="" providerId="Windows Live" clId="Web-{2F9C6555-9D2B-40C8-86A1-FE730450A483}" dt="2019-02-26T20:25:04.674" v="57"/>
          <ac:spMkLst>
            <pc:docMk/>
            <pc:sldMk cId="1079622437" sldId="256"/>
            <ac:spMk id="8" creationId="{9CD9ACDE-8038-488C-AB0C-5FD1A373C8CD}"/>
          </ac:spMkLst>
        </pc:spChg>
        <pc:spChg chg="add del">
          <ac:chgData name="Utente guest" userId="" providerId="Windows Live" clId="Web-{2F9C6555-9D2B-40C8-86A1-FE730450A483}" dt="2019-02-26T20:25:25.190" v="61"/>
          <ac:spMkLst>
            <pc:docMk/>
            <pc:sldMk cId="1079622437" sldId="256"/>
            <ac:spMk id="9" creationId="{E770CA6A-B3B0-4826-A91F-B2B1F8922026}"/>
          </ac:spMkLst>
        </pc:spChg>
        <pc:spChg chg="add del">
          <ac:chgData name="Utente guest" userId="" providerId="Windows Live" clId="Web-{2F9C6555-9D2B-40C8-86A1-FE730450A483}" dt="2019-02-26T20:25:04.674" v="57"/>
          <ac:spMkLst>
            <pc:docMk/>
            <pc:sldMk cId="1079622437" sldId="256"/>
            <ac:spMk id="10" creationId="{DA6C2449-5F66-4753-AAA3-4AD81E57A0E5}"/>
          </ac:spMkLst>
        </pc:spChg>
        <pc:spChg chg="add del">
          <ac:chgData name="Utente guest" userId="" providerId="Windows Live" clId="Web-{2F9C6555-9D2B-40C8-86A1-FE730450A483}" dt="2019-02-26T20:25:30.674" v="63"/>
          <ac:spMkLst>
            <pc:docMk/>
            <pc:sldMk cId="1079622437" sldId="256"/>
            <ac:spMk id="14" creationId="{50496C6C-A85F-426B-9ED1-3444166CE4E1}"/>
          </ac:spMkLst>
        </pc:spChg>
        <pc:spChg chg="add del">
          <ac:chgData name="Utente guest" userId="" providerId="Windows Live" clId="Web-{2F9C6555-9D2B-40C8-86A1-FE730450A483}" dt="2019-02-26T20:25:38.940" v="65"/>
          <ac:spMkLst>
            <pc:docMk/>
            <pc:sldMk cId="1079622437" sldId="256"/>
            <ac:spMk id="17" creationId="{9CD9ACDE-8038-488C-AB0C-5FD1A373C8CD}"/>
          </ac:spMkLst>
        </pc:spChg>
        <pc:spChg chg="add del">
          <ac:chgData name="Utente guest" userId="" providerId="Windows Live" clId="Web-{2F9C6555-9D2B-40C8-86A1-FE730450A483}" dt="2019-02-26T20:25:38.940" v="65"/>
          <ac:spMkLst>
            <pc:docMk/>
            <pc:sldMk cId="1079622437" sldId="256"/>
            <ac:spMk id="18" creationId="{DA6C2449-5F66-4753-AAA3-4AD81E57A0E5}"/>
          </ac:spMkLst>
        </pc:spChg>
        <pc:spChg chg="add del">
          <ac:chgData name="Utente guest" userId="" providerId="Windows Live" clId="Web-{2F9C6555-9D2B-40C8-86A1-FE730450A483}" dt="2019-02-26T20:25:46.549" v="67"/>
          <ac:spMkLst>
            <pc:docMk/>
            <pc:sldMk cId="1079622437" sldId="256"/>
            <ac:spMk id="20" creationId="{E770CA6A-B3B0-4826-A91F-B2B1F8922026}"/>
          </ac:spMkLst>
        </pc:spChg>
        <pc:spChg chg="add del">
          <ac:chgData name="Utente guest" userId="" providerId="Windows Live" clId="Web-{2F9C6555-9D2B-40C8-86A1-FE730450A483}" dt="2019-02-26T20:25:49.940" v="69"/>
          <ac:spMkLst>
            <pc:docMk/>
            <pc:sldMk cId="1079622437" sldId="256"/>
            <ac:spMk id="23" creationId="{50496C6C-A85F-426B-9ED1-3444166CE4E1}"/>
          </ac:spMkLst>
        </pc:spChg>
        <pc:spChg chg="add">
          <ac:chgData name="Utente guest" userId="" providerId="Windows Live" clId="Web-{2F9C6555-9D2B-40C8-86A1-FE730450A483}" dt="2019-02-26T20:25:50.190" v="70"/>
          <ac:spMkLst>
            <pc:docMk/>
            <pc:sldMk cId="1079622437" sldId="256"/>
            <ac:spMk id="26" creationId="{9CD9ACDE-8038-488C-AB0C-5FD1A373C8CD}"/>
          </ac:spMkLst>
        </pc:spChg>
        <pc:spChg chg="add">
          <ac:chgData name="Utente guest" userId="" providerId="Windows Live" clId="Web-{2F9C6555-9D2B-40C8-86A1-FE730450A483}" dt="2019-02-26T20:25:50.190" v="70"/>
          <ac:spMkLst>
            <pc:docMk/>
            <pc:sldMk cId="1079622437" sldId="256"/>
            <ac:spMk id="27" creationId="{DA6C2449-5F66-4753-AAA3-4AD81E57A0E5}"/>
          </ac:spMkLst>
        </pc:spChg>
        <pc:picChg chg="add del">
          <ac:chgData name="Utente guest" userId="" providerId="Windows Live" clId="Web-{2F9C6555-9D2B-40C8-86A1-FE730450A483}" dt="2019-02-26T20:25:14.377" v="59"/>
          <ac:picMkLst>
            <pc:docMk/>
            <pc:sldMk cId="1079622437" sldId="256"/>
            <ac:picMk id="7" creationId="{4AF26941-50B6-4D7B-AE52-225540B7EE73}"/>
          </ac:picMkLst>
        </pc:picChg>
        <pc:picChg chg="add del">
          <ac:chgData name="Utente guest" userId="" providerId="Windows Live" clId="Web-{2F9C6555-9D2B-40C8-86A1-FE730450A483}" dt="2019-02-26T20:25:04.674" v="57"/>
          <ac:picMkLst>
            <pc:docMk/>
            <pc:sldMk cId="1079622437" sldId="256"/>
            <ac:picMk id="12" creationId="{CD0D7273-5B64-4961-B265-440B9FB9E6E5}"/>
          </ac:picMkLst>
        </pc:picChg>
        <pc:picChg chg="add del">
          <ac:chgData name="Utente guest" userId="" providerId="Windows Live" clId="Web-{2F9C6555-9D2B-40C8-86A1-FE730450A483}" dt="2019-02-26T20:25:25.190" v="61"/>
          <ac:picMkLst>
            <pc:docMk/>
            <pc:sldMk cId="1079622437" sldId="256"/>
            <ac:picMk id="13" creationId="{25128BB7-D1A3-4F7F-98A3-10B5DCE17448}"/>
          </ac:picMkLst>
        </pc:picChg>
        <pc:picChg chg="add del">
          <ac:chgData name="Utente guest" userId="" providerId="Windows Live" clId="Web-{2F9C6555-9D2B-40C8-86A1-FE730450A483}" dt="2019-02-26T20:25:30.674" v="63"/>
          <ac:picMkLst>
            <pc:docMk/>
            <pc:sldMk cId="1079622437" sldId="256"/>
            <ac:picMk id="16" creationId="{4AF26941-50B6-4D7B-AE52-225540B7EE73}"/>
          </ac:picMkLst>
        </pc:picChg>
        <pc:picChg chg="add del">
          <ac:chgData name="Utente guest" userId="" providerId="Windows Live" clId="Web-{2F9C6555-9D2B-40C8-86A1-FE730450A483}" dt="2019-02-26T20:25:38.940" v="65"/>
          <ac:picMkLst>
            <pc:docMk/>
            <pc:sldMk cId="1079622437" sldId="256"/>
            <ac:picMk id="19" creationId="{CD0D7273-5B64-4961-B265-440B9FB9E6E5}"/>
          </ac:picMkLst>
        </pc:picChg>
        <pc:picChg chg="add del">
          <ac:chgData name="Utente guest" userId="" providerId="Windows Live" clId="Web-{2F9C6555-9D2B-40C8-86A1-FE730450A483}" dt="2019-02-26T20:25:46.549" v="67"/>
          <ac:picMkLst>
            <pc:docMk/>
            <pc:sldMk cId="1079622437" sldId="256"/>
            <ac:picMk id="22" creationId="{25128BB7-D1A3-4F7F-98A3-10B5DCE17448}"/>
          </ac:picMkLst>
        </pc:picChg>
        <pc:picChg chg="add del">
          <ac:chgData name="Utente guest" userId="" providerId="Windows Live" clId="Web-{2F9C6555-9D2B-40C8-86A1-FE730450A483}" dt="2019-02-26T20:25:49.940" v="69"/>
          <ac:picMkLst>
            <pc:docMk/>
            <pc:sldMk cId="1079622437" sldId="256"/>
            <ac:picMk id="25" creationId="{4AF26941-50B6-4D7B-AE52-225540B7EE73}"/>
          </ac:picMkLst>
        </pc:picChg>
        <pc:picChg chg="add">
          <ac:chgData name="Utente guest" userId="" providerId="Windows Live" clId="Web-{2F9C6555-9D2B-40C8-86A1-FE730450A483}" dt="2019-02-26T20:25:50.190" v="70"/>
          <ac:picMkLst>
            <pc:docMk/>
            <pc:sldMk cId="1079622437" sldId="256"/>
            <ac:picMk id="28" creationId="{CD0D7273-5B64-4961-B265-440B9FB9E6E5}"/>
          </ac:picMkLst>
        </pc:picChg>
        <pc:cxnChg chg="add del">
          <ac:chgData name="Utente guest" userId="" providerId="Windows Live" clId="Web-{2F9C6555-9D2B-40C8-86A1-FE730450A483}" dt="2019-02-26T20:25:14.377" v="59"/>
          <ac:cxnSpMkLst>
            <pc:docMk/>
            <pc:sldMk cId="1079622437" sldId="256"/>
            <ac:cxnSpMk id="6" creationId="{AD0EF22F-5D3C-4240-8C32-1B20803E5A89}"/>
          </ac:cxnSpMkLst>
        </pc:cxnChg>
        <pc:cxnChg chg="add del">
          <ac:chgData name="Utente guest" userId="" providerId="Windows Live" clId="Web-{2F9C6555-9D2B-40C8-86A1-FE730450A483}" dt="2019-02-26T20:25:25.190" v="61"/>
          <ac:cxnSpMkLst>
            <pc:docMk/>
            <pc:sldMk cId="1079622437" sldId="256"/>
            <ac:cxnSpMk id="11" creationId="{6FE641DB-A503-41DE-ACA6-36B41C6C2BE9}"/>
          </ac:cxnSpMkLst>
        </pc:cxnChg>
        <pc:cxnChg chg="add del">
          <ac:chgData name="Utente guest" userId="" providerId="Windows Live" clId="Web-{2F9C6555-9D2B-40C8-86A1-FE730450A483}" dt="2019-02-26T20:25:30.674" v="63"/>
          <ac:cxnSpMkLst>
            <pc:docMk/>
            <pc:sldMk cId="1079622437" sldId="256"/>
            <ac:cxnSpMk id="15" creationId="{AD0EF22F-5D3C-4240-8C32-1B20803E5A89}"/>
          </ac:cxnSpMkLst>
        </pc:cxnChg>
        <pc:cxnChg chg="add del">
          <ac:chgData name="Utente guest" userId="" providerId="Windows Live" clId="Web-{2F9C6555-9D2B-40C8-86A1-FE730450A483}" dt="2019-02-26T20:25:46.549" v="67"/>
          <ac:cxnSpMkLst>
            <pc:docMk/>
            <pc:sldMk cId="1079622437" sldId="256"/>
            <ac:cxnSpMk id="21" creationId="{6FE641DB-A503-41DE-ACA6-36B41C6C2BE9}"/>
          </ac:cxnSpMkLst>
        </pc:cxnChg>
        <pc:cxnChg chg="add del">
          <ac:chgData name="Utente guest" userId="" providerId="Windows Live" clId="Web-{2F9C6555-9D2B-40C8-86A1-FE730450A483}" dt="2019-02-26T20:25:49.940" v="69"/>
          <ac:cxnSpMkLst>
            <pc:docMk/>
            <pc:sldMk cId="1079622437" sldId="256"/>
            <ac:cxnSpMk id="24" creationId="{AD0EF22F-5D3C-4240-8C32-1B20803E5A89}"/>
          </ac:cxnSpMkLst>
        </pc:cxnChg>
      </pc:sldChg>
      <pc:sldChg chg="modSp new">
        <pc:chgData name="Utente guest" userId="" providerId="Windows Live" clId="Web-{2F9C6555-9D2B-40C8-86A1-FE730450A483}" dt="2019-02-26T20:27:48.503" v="90" actId="20577"/>
        <pc:sldMkLst>
          <pc:docMk/>
          <pc:sldMk cId="2845800051" sldId="257"/>
        </pc:sldMkLst>
        <pc:spChg chg="mod">
          <ac:chgData name="Utente guest" userId="" providerId="Windows Live" clId="Web-{2F9C6555-9D2B-40C8-86A1-FE730450A483}" dt="2019-02-26T20:27:48.503" v="90" actId="20577"/>
          <ac:spMkLst>
            <pc:docMk/>
            <pc:sldMk cId="2845800051" sldId="257"/>
            <ac:spMk id="2" creationId="{A21FA31B-D2DA-4076-8F6E-A5910505582B}"/>
          </ac:spMkLst>
        </pc:spChg>
      </pc:sldChg>
      <pc:sldChg chg="modSp new">
        <pc:chgData name="Utente guest" userId="" providerId="Windows Live" clId="Web-{2F9C6555-9D2B-40C8-86A1-FE730450A483}" dt="2019-02-26T20:28:16.628" v="121" actId="20577"/>
        <pc:sldMkLst>
          <pc:docMk/>
          <pc:sldMk cId="3952037529" sldId="258"/>
        </pc:sldMkLst>
        <pc:spChg chg="mod">
          <ac:chgData name="Utente guest" userId="" providerId="Windows Live" clId="Web-{2F9C6555-9D2B-40C8-86A1-FE730450A483}" dt="2019-02-26T20:28:16.628" v="121" actId="20577"/>
          <ac:spMkLst>
            <pc:docMk/>
            <pc:sldMk cId="3952037529" sldId="258"/>
            <ac:spMk id="2" creationId="{2AFF5955-DF65-42B9-A02C-7C7ADF16CF98}"/>
          </ac:spMkLst>
        </pc:spChg>
      </pc:sldChg>
      <pc:sldChg chg="modSp new">
        <pc:chgData name="Utente guest" userId="" providerId="Windows Live" clId="Web-{2F9C6555-9D2B-40C8-86A1-FE730450A483}" dt="2019-02-26T20:28:47.066" v="166" actId="20577"/>
        <pc:sldMkLst>
          <pc:docMk/>
          <pc:sldMk cId="1180770322" sldId="259"/>
        </pc:sldMkLst>
        <pc:spChg chg="mod">
          <ac:chgData name="Utente guest" userId="" providerId="Windows Live" clId="Web-{2F9C6555-9D2B-40C8-86A1-FE730450A483}" dt="2019-02-26T20:28:47.066" v="166" actId="20577"/>
          <ac:spMkLst>
            <pc:docMk/>
            <pc:sldMk cId="1180770322" sldId="259"/>
            <ac:spMk id="2" creationId="{D0F3ED05-120E-4830-AA83-3AAF9E33B619}"/>
          </ac:spMkLst>
        </pc:spChg>
      </pc:sldChg>
      <pc:sldChg chg="modSp new">
        <pc:chgData name="Utente guest" userId="" providerId="Windows Live" clId="Web-{2F9C6555-9D2B-40C8-86A1-FE730450A483}" dt="2019-02-26T20:29:44.691" v="217" actId="20577"/>
        <pc:sldMkLst>
          <pc:docMk/>
          <pc:sldMk cId="1075888543" sldId="260"/>
        </pc:sldMkLst>
        <pc:spChg chg="mod">
          <ac:chgData name="Utente guest" userId="" providerId="Windows Live" clId="Web-{2F9C6555-9D2B-40C8-86A1-FE730450A483}" dt="2019-02-26T20:29:44.691" v="217" actId="20577"/>
          <ac:spMkLst>
            <pc:docMk/>
            <pc:sldMk cId="1075888543" sldId="260"/>
            <ac:spMk id="2" creationId="{18E3FCA3-E35B-4B77-B4A0-EBA9545EFC78}"/>
          </ac:spMkLst>
        </pc:spChg>
      </pc:sldChg>
      <pc:sldChg chg="addSp delSp modSp new">
        <pc:chgData name="Utente guest" userId="" providerId="Windows Live" clId="Web-{2F9C6555-9D2B-40C8-86A1-FE730450A483}" dt="2019-02-26T20:40:05.430" v="517" actId="1076"/>
        <pc:sldMkLst>
          <pc:docMk/>
          <pc:sldMk cId="3885093555" sldId="261"/>
        </pc:sldMkLst>
        <pc:spChg chg="mod">
          <ac:chgData name="Utente guest" userId="" providerId="Windows Live" clId="Web-{2F9C6555-9D2B-40C8-86A1-FE730450A483}" dt="2019-02-26T20:39:55.789" v="515" actId="1076"/>
          <ac:spMkLst>
            <pc:docMk/>
            <pc:sldMk cId="3885093555" sldId="261"/>
            <ac:spMk id="2" creationId="{D296ADB9-3519-4738-B69C-6F122DB6A939}"/>
          </ac:spMkLst>
        </pc:spChg>
        <pc:spChg chg="add mod">
          <ac:chgData name="Utente guest" userId="" providerId="Windows Live" clId="Web-{2F9C6555-9D2B-40C8-86A1-FE730450A483}" dt="2019-02-26T20:40:01.336" v="516" actId="1076"/>
          <ac:spMkLst>
            <pc:docMk/>
            <pc:sldMk cId="3885093555" sldId="261"/>
            <ac:spMk id="4" creationId="{B1CFE216-2C88-49A8-B35B-AA68764863DB}"/>
          </ac:spMkLst>
        </pc:spChg>
        <pc:spChg chg="add mod">
          <ac:chgData name="Utente guest" userId="" providerId="Windows Live" clId="Web-{2F9C6555-9D2B-40C8-86A1-FE730450A483}" dt="2019-02-26T20:40:05.430" v="517" actId="1076"/>
          <ac:spMkLst>
            <pc:docMk/>
            <pc:sldMk cId="3885093555" sldId="261"/>
            <ac:spMk id="5" creationId="{C3B15E6E-93A4-403F-99C0-95C056162A35}"/>
          </ac:spMkLst>
        </pc:spChg>
        <pc:spChg chg="add del mod">
          <ac:chgData name="Utente guest" userId="" providerId="Windows Live" clId="Web-{2F9C6555-9D2B-40C8-86A1-FE730450A483}" dt="2019-02-26T20:39:47.648" v="514" actId="1076"/>
          <ac:spMkLst>
            <pc:docMk/>
            <pc:sldMk cId="3885093555" sldId="261"/>
            <ac:spMk id="18" creationId="{1E1F4362-58BD-4B6F-B54D-0194E1E2181E}"/>
          </ac:spMkLst>
        </pc:spChg>
        <pc:graphicFrameChg chg="add del">
          <ac:chgData name="Utente guest" userId="" providerId="Windows Live" clId="Web-{2F9C6555-9D2B-40C8-86A1-FE730450A483}" dt="2019-02-26T20:39:30.539" v="513"/>
          <ac:graphicFrameMkLst>
            <pc:docMk/>
            <pc:sldMk cId="3885093555" sldId="261"/>
            <ac:graphicFrameMk id="6" creationId="{B261F3AD-9612-47DE-B409-ABFC80BEFA77}"/>
          </ac:graphicFrameMkLst>
        </pc:graphicFrameChg>
      </pc:sldChg>
    </pc:docChg>
  </pc:docChgLst>
  <pc:docChgLst>
    <pc:chgData name="Utente guest" providerId="Windows Live" clId="Web-{09A51134-AB7E-495F-B028-99D975F0FA5A}"/>
    <pc:docChg chg="delSld">
      <pc:chgData name="Utente guest" userId="" providerId="Windows Live" clId="Web-{09A51134-AB7E-495F-B028-99D975F0FA5A}" dt="2019-03-04T13:56:29.635" v="1"/>
      <pc:docMkLst>
        <pc:docMk/>
      </pc:docMkLst>
      <pc:sldChg chg="del">
        <pc:chgData name="Utente guest" userId="" providerId="Windows Live" clId="Web-{09A51134-AB7E-495F-B028-99D975F0FA5A}" dt="2019-03-04T13:53:07.259" v="0"/>
        <pc:sldMkLst>
          <pc:docMk/>
          <pc:sldMk cId="3952037529" sldId="258"/>
        </pc:sldMkLst>
      </pc:sldChg>
      <pc:sldChg chg="del">
        <pc:chgData name="Utente guest" userId="" providerId="Windows Live" clId="Web-{09A51134-AB7E-495F-B028-99D975F0FA5A}" dt="2019-03-04T13:56:29.635" v="1"/>
        <pc:sldMkLst>
          <pc:docMk/>
          <pc:sldMk cId="3026009923" sldId="266"/>
        </pc:sldMkLst>
      </pc:sldChg>
    </pc:docChg>
  </pc:docChgLst>
  <pc:docChgLst>
    <pc:chgData name="Utente guest" providerId="Windows Live" clId="Web-{279A1DE5-38AE-4171-9827-3EC30F3EE661}"/>
    <pc:docChg chg="addSld delSld modSld">
      <pc:chgData name="Utente guest" userId="" providerId="Windows Live" clId="Web-{279A1DE5-38AE-4171-9827-3EC30F3EE661}" dt="2019-02-27T10:31:34.412" v="1283" actId="1076"/>
      <pc:docMkLst>
        <pc:docMk/>
      </pc:docMkLst>
      <pc:sldChg chg="new del">
        <pc:chgData name="Utente guest" userId="" providerId="Windows Live" clId="Web-{279A1DE5-38AE-4171-9827-3EC30F3EE661}" dt="2019-02-27T09:29:31.526" v="2"/>
        <pc:sldMkLst>
          <pc:docMk/>
          <pc:sldMk cId="3973770034" sldId="263"/>
        </pc:sldMkLst>
      </pc:sldChg>
      <pc:sldChg chg="addSp modSp new">
        <pc:chgData name="Utente guest" userId="" providerId="Windows Live" clId="Web-{279A1DE5-38AE-4171-9827-3EC30F3EE661}" dt="2019-02-27T10:31:28.021" v="1282" actId="1076"/>
        <pc:sldMkLst>
          <pc:docMk/>
          <pc:sldMk cId="2388954457" sldId="264"/>
        </pc:sldMkLst>
        <pc:spChg chg="mod">
          <ac:chgData name="Utente guest" userId="" providerId="Windows Live" clId="Web-{279A1DE5-38AE-4171-9827-3EC30F3EE661}" dt="2019-02-27T09:30:08.948" v="43" actId="20577"/>
          <ac:spMkLst>
            <pc:docMk/>
            <pc:sldMk cId="2388954457" sldId="264"/>
            <ac:spMk id="2" creationId="{8B3B17FB-ACEC-4B4A-BD8A-984A51C7BDD2}"/>
          </ac:spMkLst>
        </pc:spChg>
        <pc:spChg chg="mod">
          <ac:chgData name="Utente guest" userId="" providerId="Windows Live" clId="Web-{279A1DE5-38AE-4171-9827-3EC30F3EE661}" dt="2019-02-27T10:31:28.021" v="1282" actId="1076"/>
          <ac:spMkLst>
            <pc:docMk/>
            <pc:sldMk cId="2388954457" sldId="264"/>
            <ac:spMk id="3" creationId="{3324009C-CD14-40BA-B60D-308E8201017B}"/>
          </ac:spMkLst>
        </pc:spChg>
        <pc:spChg chg="add mod">
          <ac:chgData name="Utente guest" userId="" providerId="Windows Live" clId="Web-{279A1DE5-38AE-4171-9827-3EC30F3EE661}" dt="2019-02-27T10:31:24.631" v="1281" actId="1076"/>
          <ac:spMkLst>
            <pc:docMk/>
            <pc:sldMk cId="2388954457" sldId="264"/>
            <ac:spMk id="4" creationId="{92FCBBB5-7ADB-4806-87FF-95AD5A341A4D}"/>
          </ac:spMkLst>
        </pc:spChg>
      </pc:sldChg>
      <pc:sldChg chg="addSp delSp modSp new">
        <pc:chgData name="Utente guest" userId="" providerId="Windows Live" clId="Web-{279A1DE5-38AE-4171-9827-3EC30F3EE661}" dt="2019-02-27T10:31:34.412" v="1283" actId="1076"/>
        <pc:sldMkLst>
          <pc:docMk/>
          <pc:sldMk cId="2414837641" sldId="265"/>
        </pc:sldMkLst>
        <pc:spChg chg="del mod">
          <ac:chgData name="Utente guest" userId="" providerId="Windows Live" clId="Web-{279A1DE5-38AE-4171-9827-3EC30F3EE661}" dt="2019-02-27T10:10:46.760" v="863"/>
          <ac:spMkLst>
            <pc:docMk/>
            <pc:sldMk cId="2414837641" sldId="265"/>
            <ac:spMk id="2" creationId="{80F936E4-63F6-4556-813D-F984A2D93ED2}"/>
          </ac:spMkLst>
        </pc:spChg>
        <pc:spChg chg="mod">
          <ac:chgData name="Utente guest" userId="" providerId="Windows Live" clId="Web-{279A1DE5-38AE-4171-9827-3EC30F3EE661}" dt="2019-02-27T10:19:33.468" v="1146" actId="1076"/>
          <ac:spMkLst>
            <pc:docMk/>
            <pc:sldMk cId="2414837641" sldId="265"/>
            <ac:spMk id="3" creationId="{22D5FF78-9670-4B45-89C9-8DB25B079EAD}"/>
          </ac:spMkLst>
        </pc:spChg>
        <pc:spChg chg="add mod">
          <ac:chgData name="Utente guest" userId="" providerId="Windows Live" clId="Web-{279A1DE5-38AE-4171-9827-3EC30F3EE661}" dt="2019-02-27T10:31:34.412" v="1283" actId="1076"/>
          <ac:spMkLst>
            <pc:docMk/>
            <pc:sldMk cId="2414837641" sldId="265"/>
            <ac:spMk id="231" creationId="{CA3DD53F-D87A-4005-850A-56488963448A}"/>
          </ac:spMkLst>
        </pc:spChg>
        <pc:graphicFrameChg chg="add mod modGraphic">
          <ac:chgData name="Utente guest" userId="" providerId="Windows Live" clId="Web-{279A1DE5-38AE-4171-9827-3EC30F3EE661}" dt="2019-02-27T10:19:35.796" v="1147" actId="1076"/>
          <ac:graphicFrameMkLst>
            <pc:docMk/>
            <pc:sldMk cId="2414837641" sldId="265"/>
            <ac:graphicFrameMk id="4" creationId="{42E90617-9C8C-416C-A496-6137AA8E3EBB}"/>
          </ac:graphicFrameMkLst>
        </pc:graphicFrameChg>
      </pc:sldChg>
      <pc:sldChg chg="modSp new">
        <pc:chgData name="Utente guest" userId="" providerId="Windows Live" clId="Web-{279A1DE5-38AE-4171-9827-3EC30F3EE661}" dt="2019-02-27T10:31:06.974" v="1280" actId="20577"/>
        <pc:sldMkLst>
          <pc:docMk/>
          <pc:sldMk cId="3026009923" sldId="266"/>
        </pc:sldMkLst>
        <pc:spChg chg="mod">
          <ac:chgData name="Utente guest" userId="" providerId="Windows Live" clId="Web-{279A1DE5-38AE-4171-9827-3EC30F3EE661}" dt="2019-02-27T10:31:06.974" v="1280" actId="20577"/>
          <ac:spMkLst>
            <pc:docMk/>
            <pc:sldMk cId="3026009923" sldId="266"/>
            <ac:spMk id="2" creationId="{2F56C18A-B64C-427D-8FFA-0E9CC88234BA}"/>
          </ac:spMkLst>
        </pc:spChg>
        <pc:spChg chg="mod">
          <ac:chgData name="Utente guest" userId="" providerId="Windows Live" clId="Web-{279A1DE5-38AE-4171-9827-3EC30F3EE661}" dt="2019-02-27T10:30:42.333" v="1265" actId="1076"/>
          <ac:spMkLst>
            <pc:docMk/>
            <pc:sldMk cId="3026009923" sldId="266"/>
            <ac:spMk id="3" creationId="{30584F1C-85D0-4C18-A232-56F593C9144B}"/>
          </ac:spMkLst>
        </pc:spChg>
      </pc:sldChg>
    </pc:docChg>
  </pc:docChgLst>
  <pc:docChgLst>
    <pc:chgData name="Sara ." userId="b5ba5db76cd06ae6" providerId="Windows Live" clId="Web-{7096BA8B-8BAF-4304-89CC-1FBF02442832}"/>
    <pc:docChg chg="modSld">
      <pc:chgData name="Sara ." userId="b5ba5db76cd06ae6" providerId="Windows Live" clId="Web-{7096BA8B-8BAF-4304-89CC-1FBF02442832}" dt="2019-02-27T15:26:54.804" v="51" actId="20577"/>
      <pc:docMkLst>
        <pc:docMk/>
      </pc:docMkLst>
      <pc:sldChg chg="modSp">
        <pc:chgData name="Sara ." userId="b5ba5db76cd06ae6" providerId="Windows Live" clId="Web-{7096BA8B-8BAF-4304-89CC-1FBF02442832}" dt="2019-02-27T15:22:16.116" v="49" actId="20577"/>
        <pc:sldMkLst>
          <pc:docMk/>
          <pc:sldMk cId="2388954457" sldId="264"/>
        </pc:sldMkLst>
        <pc:spChg chg="mod">
          <ac:chgData name="Sara ." userId="b5ba5db76cd06ae6" providerId="Windows Live" clId="Web-{7096BA8B-8BAF-4304-89CC-1FBF02442832}" dt="2019-02-27T15:04:54.386" v="26" actId="20577"/>
          <ac:spMkLst>
            <pc:docMk/>
            <pc:sldMk cId="2388954457" sldId="264"/>
            <ac:spMk id="2" creationId="{8B3B17FB-ACEC-4B4A-BD8A-984A51C7BDD2}"/>
          </ac:spMkLst>
        </pc:spChg>
        <pc:spChg chg="mod">
          <ac:chgData name="Sara ." userId="b5ba5db76cd06ae6" providerId="Windows Live" clId="Web-{7096BA8B-8BAF-4304-89CC-1FBF02442832}" dt="2019-02-27T15:22:16.116" v="49" actId="20577"/>
          <ac:spMkLst>
            <pc:docMk/>
            <pc:sldMk cId="2388954457" sldId="264"/>
            <ac:spMk id="4" creationId="{92FCBBB5-7ADB-4806-87FF-95AD5A341A4D}"/>
          </ac:spMkLst>
        </pc:spChg>
      </pc:sldChg>
    </pc:docChg>
  </pc:docChgLst>
  <pc:docChgLst>
    <pc:chgData name="Utente guest" providerId="Windows Live" clId="Web-{584DDB83-DC66-4EBF-A7A5-73BB87F26C4F}"/>
    <pc:docChg chg="modSld">
      <pc:chgData name="Utente guest" userId="" providerId="Windows Live" clId="Web-{584DDB83-DC66-4EBF-A7A5-73BB87F26C4F}" dt="2019-03-05T17:20:59.186" v="30" actId="20577"/>
      <pc:docMkLst>
        <pc:docMk/>
      </pc:docMkLst>
      <pc:sldChg chg="modSp">
        <pc:chgData name="Utente guest" userId="" providerId="Windows Live" clId="Web-{584DDB83-DC66-4EBF-A7A5-73BB87F26C4F}" dt="2019-03-05T17:10:55.758" v="28" actId="1076"/>
        <pc:sldMkLst>
          <pc:docMk/>
          <pc:sldMk cId="958928312" sldId="282"/>
        </pc:sldMkLst>
        <pc:spChg chg="mod">
          <ac:chgData name="Utente guest" userId="" providerId="Windows Live" clId="Web-{584DDB83-DC66-4EBF-A7A5-73BB87F26C4F}" dt="2019-03-05T17:10:55.758" v="28" actId="1076"/>
          <ac:spMkLst>
            <pc:docMk/>
            <pc:sldMk cId="958928312" sldId="282"/>
            <ac:spMk id="3" creationId="{D58E8A00-140B-4C4E-87E3-1E95C2CCA65B}"/>
          </ac:spMkLst>
        </pc:spChg>
      </pc:sldChg>
      <pc:sldChg chg="modSp">
        <pc:chgData name="Utente guest" userId="" providerId="Windows Live" clId="Web-{584DDB83-DC66-4EBF-A7A5-73BB87F26C4F}" dt="2019-03-05T17:20:59.186" v="30" actId="20577"/>
        <pc:sldMkLst>
          <pc:docMk/>
          <pc:sldMk cId="3358925282" sldId="283"/>
        </pc:sldMkLst>
        <pc:spChg chg="mod">
          <ac:chgData name="Utente guest" userId="" providerId="Windows Live" clId="Web-{584DDB83-DC66-4EBF-A7A5-73BB87F26C4F}" dt="2019-03-05T17:20:59.186" v="30" actId="20577"/>
          <ac:spMkLst>
            <pc:docMk/>
            <pc:sldMk cId="3358925282" sldId="283"/>
            <ac:spMk id="360" creationId="{40992088-1969-49C7-BAF3-9489715C12A0}"/>
          </ac:spMkLst>
        </pc:spChg>
      </pc:sldChg>
    </pc:docChg>
  </pc:docChgLst>
  <pc:docChgLst>
    <pc:chgData name="Utente guest" providerId="Windows Live" clId="Web-{EE9D019A-371D-416D-8899-0DC3DD5006E5}"/>
    <pc:docChg chg="modSld">
      <pc:chgData name="Utente guest" userId="" providerId="Windows Live" clId="Web-{EE9D019A-371D-416D-8899-0DC3DD5006E5}" dt="2019-03-05T10:01:44.213" v="499" actId="1076"/>
      <pc:docMkLst>
        <pc:docMk/>
      </pc:docMkLst>
      <pc:sldChg chg="modSp">
        <pc:chgData name="Utente guest" userId="" providerId="Windows Live" clId="Web-{EE9D019A-371D-416D-8899-0DC3DD5006E5}" dt="2019-03-05T09:47:20.222" v="297" actId="1076"/>
        <pc:sldMkLst>
          <pc:docMk/>
          <pc:sldMk cId="3888018526" sldId="281"/>
        </pc:sldMkLst>
        <pc:spChg chg="mod">
          <ac:chgData name="Utente guest" userId="" providerId="Windows Live" clId="Web-{EE9D019A-371D-416D-8899-0DC3DD5006E5}" dt="2019-03-05T09:45:29.033" v="50" actId="20577"/>
          <ac:spMkLst>
            <pc:docMk/>
            <pc:sldMk cId="3888018526" sldId="281"/>
            <ac:spMk id="3" creationId="{33B7E147-DA49-4D8C-92CD-EA5C1FBCDC34}"/>
          </ac:spMkLst>
        </pc:spChg>
        <pc:spChg chg="mod">
          <ac:chgData name="Utente guest" userId="" providerId="Windows Live" clId="Web-{EE9D019A-371D-416D-8899-0DC3DD5006E5}" dt="2019-03-05T09:47:20.222" v="297" actId="1076"/>
          <ac:spMkLst>
            <pc:docMk/>
            <pc:sldMk cId="3888018526" sldId="281"/>
            <ac:spMk id="4" creationId="{192B3D77-24FB-4764-8ECB-F1EE35E0FB50}"/>
          </ac:spMkLst>
        </pc:spChg>
      </pc:sldChg>
      <pc:sldChg chg="addSp delSp modSp">
        <pc:chgData name="Utente guest" userId="" providerId="Windows Live" clId="Web-{EE9D019A-371D-416D-8899-0DC3DD5006E5}" dt="2019-03-05T09:45:07.502" v="41"/>
        <pc:sldMkLst>
          <pc:docMk/>
          <pc:sldMk cId="958928312" sldId="282"/>
        </pc:sldMkLst>
        <pc:spChg chg="del mod">
          <ac:chgData name="Utente guest" userId="" providerId="Windows Live" clId="Web-{EE9D019A-371D-416D-8899-0DC3DD5006E5}" dt="2019-03-05T09:45:07.502" v="41"/>
          <ac:spMkLst>
            <pc:docMk/>
            <pc:sldMk cId="958928312" sldId="282"/>
            <ac:spMk id="2" creationId="{DE35251F-D879-46C4-A87A-B0B7390687F3}"/>
          </ac:spMkLst>
        </pc:spChg>
        <pc:spChg chg="mod">
          <ac:chgData name="Utente guest" userId="" providerId="Windows Live" clId="Web-{EE9D019A-371D-416D-8899-0DC3DD5006E5}" dt="2019-03-05T09:44:21.517" v="33" actId="1076"/>
          <ac:spMkLst>
            <pc:docMk/>
            <pc:sldMk cId="958928312" sldId="282"/>
            <ac:spMk id="3" creationId="{D58E8A00-140B-4C4E-87E3-1E95C2CCA65B}"/>
          </ac:spMkLst>
        </pc:spChg>
        <pc:spChg chg="add mod">
          <ac:chgData name="Utente guest" userId="" providerId="Windows Live" clId="Web-{EE9D019A-371D-416D-8899-0DC3DD5006E5}" dt="2019-03-05T09:44:05.032" v="29" actId="1076"/>
          <ac:spMkLst>
            <pc:docMk/>
            <pc:sldMk cId="958928312" sldId="282"/>
            <ac:spMk id="4" creationId="{EC769DBB-C52E-44D0-A654-F4DE4FEAE9AF}"/>
          </ac:spMkLst>
        </pc:spChg>
        <pc:spChg chg="add mod">
          <ac:chgData name="Utente guest" userId="" providerId="Windows Live" clId="Web-{EE9D019A-371D-416D-8899-0DC3DD5006E5}" dt="2019-03-05T09:44:36.189" v="37" actId="1076"/>
          <ac:spMkLst>
            <pc:docMk/>
            <pc:sldMk cId="958928312" sldId="282"/>
            <ac:spMk id="5" creationId="{6BD3D808-4B80-4536-B5E3-9861B052E4D4}"/>
          </ac:spMkLst>
        </pc:spChg>
      </pc:sldChg>
      <pc:sldChg chg="modSp">
        <pc:chgData name="Utente guest" userId="" providerId="Windows Live" clId="Web-{EE9D019A-371D-416D-8899-0DC3DD5006E5}" dt="2019-03-05T10:01:44.213" v="499" actId="1076"/>
        <pc:sldMkLst>
          <pc:docMk/>
          <pc:sldMk cId="3358925282" sldId="283"/>
        </pc:sldMkLst>
        <pc:spChg chg="mod">
          <ac:chgData name="Utente guest" userId="" providerId="Windows Live" clId="Web-{EE9D019A-371D-416D-8899-0DC3DD5006E5}" dt="2019-03-05T10:00:30.634" v="326" actId="14100"/>
          <ac:spMkLst>
            <pc:docMk/>
            <pc:sldMk cId="3358925282" sldId="283"/>
            <ac:spMk id="360" creationId="{40992088-1969-49C7-BAF3-9489715C12A0}"/>
          </ac:spMkLst>
        </pc:spChg>
        <pc:spChg chg="mod">
          <ac:chgData name="Utente guest" userId="" providerId="Windows Live" clId="Web-{EE9D019A-371D-416D-8899-0DC3DD5006E5}" dt="2019-03-05T10:01:44.213" v="499" actId="1076"/>
          <ac:spMkLst>
            <pc:docMk/>
            <pc:sldMk cId="3358925282" sldId="283"/>
            <ac:spMk id="362" creationId="{FC80D6E7-D297-4D81-9639-991AF81A4F88}"/>
          </ac:spMkLst>
        </pc:spChg>
        <pc:spChg chg="mod">
          <ac:chgData name="Utente guest" userId="" providerId="Windows Live" clId="Web-{EE9D019A-371D-416D-8899-0DC3DD5006E5}" dt="2019-03-05T10:01:40.416" v="498" actId="14100"/>
          <ac:spMkLst>
            <pc:docMk/>
            <pc:sldMk cId="3358925282" sldId="283"/>
            <ac:spMk id="363" creationId="{00F85AEB-488E-48B4-85FF-E58C9996ACA5}"/>
          </ac:spMkLst>
        </pc:spChg>
      </pc:sldChg>
    </pc:docChg>
  </pc:docChgLst>
  <pc:docChgLst>
    <pc:chgData name="Utente guest" providerId="Windows Live" clId="Web-{DC5A7164-974C-425C-9DDA-8B9E9DF6421C}"/>
    <pc:docChg chg="addSld delSld modSld">
      <pc:chgData name="Utente guest" userId="" providerId="Windows Live" clId="Web-{DC5A7164-974C-425C-9DDA-8B9E9DF6421C}" dt="2019-03-01T14:59:17.338" v="134"/>
      <pc:docMkLst>
        <pc:docMk/>
      </pc:docMkLst>
      <pc:sldChg chg="addSp delSp modSp add del mod setBg setClrOvrMap">
        <pc:chgData name="Utente guest" userId="" providerId="Windows Live" clId="Web-{DC5A7164-974C-425C-9DDA-8B9E9DF6421C}" dt="2019-03-01T14:55:56.397" v="133"/>
        <pc:sldMkLst>
          <pc:docMk/>
          <pc:sldMk cId="37714775" sldId="275"/>
        </pc:sldMkLst>
        <pc:spChg chg="mod">
          <ac:chgData name="Utente guest" userId="" providerId="Windows Live" clId="Web-{DC5A7164-974C-425C-9DDA-8B9E9DF6421C}" dt="2019-03-01T14:55:56.397" v="133"/>
          <ac:spMkLst>
            <pc:docMk/>
            <pc:sldMk cId="37714775" sldId="275"/>
            <ac:spMk id="2" creationId="{787CD040-8B90-44FD-94DF-4BBC416BF315}"/>
          </ac:spMkLst>
        </pc:spChg>
        <pc:spChg chg="add del">
          <ac:chgData name="Utente guest" userId="" providerId="Windows Live" clId="Web-{DC5A7164-974C-425C-9DDA-8B9E9DF6421C}" dt="2019-03-01T14:55:56.397" v="133"/>
          <ac:spMkLst>
            <pc:docMk/>
            <pc:sldMk cId="37714775" sldId="275"/>
            <ac:spMk id="13" creationId="{B781DC51-1D15-43A2-AB4F-2051C5F1C49C}"/>
          </ac:spMkLst>
        </pc:spChg>
        <pc:spChg chg="add del">
          <ac:chgData name="Utente guest" userId="" providerId="Windows Live" clId="Web-{DC5A7164-974C-425C-9DDA-8B9E9DF6421C}" dt="2019-03-01T14:55:56.397" v="133"/>
          <ac:spMkLst>
            <pc:docMk/>
            <pc:sldMk cId="37714775" sldId="275"/>
            <ac:spMk id="15" creationId="{41008B81-C8A4-4EEF-A211-877A35E98ABC}"/>
          </ac:spMkLst>
        </pc:spChg>
        <pc:spChg chg="add del">
          <ac:chgData name="Utente guest" userId="" providerId="Windows Live" clId="Web-{DC5A7164-974C-425C-9DDA-8B9E9DF6421C}" dt="2019-03-01T14:55:56.397" v="133"/>
          <ac:spMkLst>
            <pc:docMk/>
            <pc:sldMk cId="37714775" sldId="275"/>
            <ac:spMk id="20" creationId="{24506EA4-1D3F-4EFF-8C4C-5CD457BE2524}"/>
          </ac:spMkLst>
        </pc:spChg>
        <pc:spChg chg="add del">
          <ac:chgData name="Utente guest" userId="" providerId="Windows Live" clId="Web-{DC5A7164-974C-425C-9DDA-8B9E9DF6421C}" dt="2019-03-01T14:52:36.941" v="1"/>
          <ac:spMkLst>
            <pc:docMk/>
            <pc:sldMk cId="37714775" sldId="275"/>
            <ac:spMk id="23" creationId="{1EA5387D-64D8-4D6C-B109-FF4E81DF609A}"/>
          </ac:spMkLst>
        </pc:spChg>
        <pc:graphicFrameChg chg="add del mod replId modGraphic">
          <ac:chgData name="Utente guest" userId="" providerId="Windows Live" clId="Web-{DC5A7164-974C-425C-9DDA-8B9E9DF6421C}" dt="2019-03-01T14:55:56.397" v="133"/>
          <ac:graphicFrameMkLst>
            <pc:docMk/>
            <pc:sldMk cId="37714775" sldId="275"/>
            <ac:graphicFrameMk id="5" creationId="{98A2843C-C42C-4254-963D-245740A25528}"/>
          </ac:graphicFrameMkLst>
        </pc:graphicFrameChg>
        <pc:picChg chg="add del">
          <ac:chgData name="Utente guest" userId="" providerId="Windows Live" clId="Web-{DC5A7164-974C-425C-9DDA-8B9E9DF6421C}" dt="2019-03-01T14:55:56.397" v="133"/>
          <ac:picMkLst>
            <pc:docMk/>
            <pc:sldMk cId="37714775" sldId="275"/>
            <ac:picMk id="17" creationId="{C82B94A0-9C04-497F-9F2A-234AC715BC13}"/>
          </ac:picMkLst>
        </pc:picChg>
        <pc:picChg chg="add del">
          <ac:chgData name="Utente guest" userId="" providerId="Windows Live" clId="Web-{DC5A7164-974C-425C-9DDA-8B9E9DF6421C}" dt="2019-03-01T14:55:56.397" v="133"/>
          <ac:picMkLst>
            <pc:docMk/>
            <pc:sldMk cId="37714775" sldId="275"/>
            <ac:picMk id="18" creationId="{369CB58F-9DB1-495E-8241-D899410449CB}"/>
          </ac:picMkLst>
        </pc:picChg>
        <pc:picChg chg="add del">
          <ac:chgData name="Utente guest" userId="" providerId="Windows Live" clId="Web-{DC5A7164-974C-425C-9DDA-8B9E9DF6421C}" dt="2019-03-01T14:55:56.397" v="133"/>
          <ac:picMkLst>
            <pc:docMk/>
            <pc:sldMk cId="37714775" sldId="275"/>
            <ac:picMk id="25" creationId="{149BF887-55C3-4061-A69F-0E41CA863F51}"/>
          </ac:picMkLst>
        </pc:picChg>
      </pc:sldChg>
      <pc:sldChg chg="addSp delSp modSp new del">
        <pc:chgData name="Utente guest" userId="" providerId="Windows Live" clId="Web-{DC5A7164-974C-425C-9DDA-8B9E9DF6421C}" dt="2019-03-01T14:55:53.803" v="132"/>
        <pc:sldMkLst>
          <pc:docMk/>
          <pc:sldMk cId="2292985506" sldId="279"/>
        </pc:sldMkLst>
        <pc:spChg chg="mod">
          <ac:chgData name="Utente guest" userId="" providerId="Windows Live" clId="Web-{DC5A7164-974C-425C-9DDA-8B9E9DF6421C}" dt="2019-03-01T14:55:49.850" v="130" actId="20577"/>
          <ac:spMkLst>
            <pc:docMk/>
            <pc:sldMk cId="2292985506" sldId="279"/>
            <ac:spMk id="2" creationId="{39D39CD3-949D-4D75-8C03-7B503BD5DA51}"/>
          </ac:spMkLst>
        </pc:spChg>
        <pc:spChg chg="add del mod">
          <ac:chgData name="Utente guest" userId="" providerId="Windows Live" clId="Web-{DC5A7164-974C-425C-9DDA-8B9E9DF6421C}" dt="2019-03-01T14:55:48.663" v="111" actId="20577"/>
          <ac:spMkLst>
            <pc:docMk/>
            <pc:sldMk cId="2292985506" sldId="279"/>
            <ac:spMk id="3" creationId="{DD286501-8D14-4399-BC9C-AFA4358FF96B}"/>
          </ac:spMkLst>
        </pc:spChg>
        <pc:graphicFrameChg chg="add del">
          <ac:chgData name="Utente guest" userId="" providerId="Windows Live" clId="Web-{DC5A7164-974C-425C-9DDA-8B9E9DF6421C}" dt="2019-03-01T14:55:46.553" v="69"/>
          <ac:graphicFrameMkLst>
            <pc:docMk/>
            <pc:sldMk cId="2292985506" sldId="279"/>
            <ac:graphicFrameMk id="4" creationId="{D3478CC2-24CA-4F14-85D7-9640502BF501}"/>
          </ac:graphicFrameMkLst>
        </pc:graphicFrameChg>
      </pc:sldChg>
      <pc:sldChg chg="new">
        <pc:chgData name="Utente guest" userId="" providerId="Windows Live" clId="Web-{DC5A7164-974C-425C-9DDA-8B9E9DF6421C}" dt="2019-03-01T14:59:17.338" v="134"/>
        <pc:sldMkLst>
          <pc:docMk/>
          <pc:sldMk cId="3845223828" sldId="279"/>
        </pc:sldMkLst>
      </pc:sldChg>
    </pc:docChg>
  </pc:docChgLst>
  <pc:docChgLst>
    <pc:chgData name="Utente guest" providerId="Windows Live" clId="Web-{57F3ED9B-D985-42D0-A5FB-5A71FBCD6FC2}"/>
    <pc:docChg chg="modSld">
      <pc:chgData name="Utente guest" userId="" providerId="Windows Live" clId="Web-{57F3ED9B-D985-42D0-A5FB-5A71FBCD6FC2}" dt="2019-03-04T10:59:14.541" v="209" actId="688"/>
      <pc:docMkLst>
        <pc:docMk/>
      </pc:docMkLst>
      <pc:sldChg chg="delDesignElem">
        <pc:chgData name="Utente guest" userId="" providerId="Windows Live" clId="Web-{57F3ED9B-D985-42D0-A5FB-5A71FBCD6FC2}" dt="2019-03-04T10:22:25.912" v="4"/>
        <pc:sldMkLst>
          <pc:docMk/>
          <pc:sldMk cId="1079622437" sldId="256"/>
        </pc:sldMkLst>
      </pc:sldChg>
      <pc:sldChg chg="delDesignElem">
        <pc:chgData name="Utente guest" userId="" providerId="Windows Live" clId="Web-{57F3ED9B-D985-42D0-A5FB-5A71FBCD6FC2}" dt="2019-03-04T10:22:25.944" v="7"/>
        <pc:sldMkLst>
          <pc:docMk/>
          <pc:sldMk cId="3885093555" sldId="261"/>
        </pc:sldMkLst>
      </pc:sldChg>
      <pc:sldChg chg="addSp modSp mod setBg delDesignElem">
        <pc:chgData name="Utente guest" userId="" providerId="Windows Live" clId="Web-{57F3ED9B-D985-42D0-A5FB-5A71FBCD6FC2}" dt="2019-03-04T10:22:25.928" v="5"/>
        <pc:sldMkLst>
          <pc:docMk/>
          <pc:sldMk cId="2694509586" sldId="267"/>
        </pc:sldMkLst>
        <pc:spChg chg="mod">
          <ac:chgData name="Utente guest" userId="" providerId="Windows Live" clId="Web-{57F3ED9B-D985-42D0-A5FB-5A71FBCD6FC2}" dt="2019-03-04T10:20:36.271" v="0"/>
          <ac:spMkLst>
            <pc:docMk/>
            <pc:sldMk cId="2694509586" sldId="267"/>
            <ac:spMk id="2" creationId="{EBC65FE8-AE1F-4E21-A865-4FB6B7DF2F61}"/>
          </ac:spMkLst>
        </pc:spChg>
        <pc:spChg chg="mod">
          <ac:chgData name="Utente guest" userId="" providerId="Windows Live" clId="Web-{57F3ED9B-D985-42D0-A5FB-5A71FBCD6FC2}" dt="2019-03-04T10:20:36.271" v="0"/>
          <ac:spMkLst>
            <pc:docMk/>
            <pc:sldMk cId="2694509586" sldId="267"/>
            <ac:spMk id="3" creationId="{61826B67-F5E4-4FA0-BE27-2A501C341D04}"/>
          </ac:spMkLst>
        </pc:spChg>
        <pc:spChg chg="add">
          <ac:chgData name="Utente guest" userId="" providerId="Windows Live" clId="Web-{57F3ED9B-D985-42D0-A5FB-5A71FBCD6FC2}" dt="2019-03-04T10:20:36.271" v="0"/>
          <ac:spMkLst>
            <pc:docMk/>
            <pc:sldMk cId="2694509586" sldId="267"/>
            <ac:spMk id="8" creationId="{EFECDA1F-977F-40AF-840D-D05BB091DD65}"/>
          </ac:spMkLst>
        </pc:spChg>
        <pc:spChg chg="add">
          <ac:chgData name="Utente guest" userId="" providerId="Windows Live" clId="Web-{57F3ED9B-D985-42D0-A5FB-5A71FBCD6FC2}" dt="2019-03-04T10:20:36.271" v="0"/>
          <ac:spMkLst>
            <pc:docMk/>
            <pc:sldMk cId="2694509586" sldId="267"/>
            <ac:spMk id="10" creationId="{BB9FECD2-89B7-4AC3-8D54-9733D60AF259}"/>
          </ac:spMkLst>
        </pc:spChg>
        <pc:picChg chg="add">
          <ac:chgData name="Utente guest" userId="" providerId="Windows Live" clId="Web-{57F3ED9B-D985-42D0-A5FB-5A71FBCD6FC2}" dt="2019-03-04T10:20:36.271" v="0"/>
          <ac:picMkLst>
            <pc:docMk/>
            <pc:sldMk cId="2694509586" sldId="267"/>
            <ac:picMk id="12" creationId="{FC08AE55-DC11-408E-A6F9-965EAF1472D3}"/>
          </ac:picMkLst>
        </pc:picChg>
      </pc:sldChg>
      <pc:sldChg chg="addSp delSp modSp mod setBg setClrOvrMap delDesignElem">
        <pc:chgData name="Utente guest" userId="" providerId="Windows Live" clId="Web-{57F3ED9B-D985-42D0-A5FB-5A71FBCD6FC2}" dt="2019-03-04T10:24:12.976" v="11"/>
        <pc:sldMkLst>
          <pc:docMk/>
          <pc:sldMk cId="1125467753" sldId="268"/>
        </pc:sldMkLst>
        <pc:spChg chg="mod">
          <ac:chgData name="Utente guest" userId="" providerId="Windows Live" clId="Web-{57F3ED9B-D985-42D0-A5FB-5A71FBCD6FC2}" dt="2019-03-04T10:24:12.976" v="11"/>
          <ac:spMkLst>
            <pc:docMk/>
            <pc:sldMk cId="1125467753" sldId="268"/>
            <ac:spMk id="2" creationId="{6C33C250-91D6-49C8-A72F-465C1BD72A25}"/>
          </ac:spMkLst>
        </pc:spChg>
        <pc:spChg chg="add del">
          <ac:chgData name="Utente guest" userId="" providerId="Windows Live" clId="Web-{57F3ED9B-D985-42D0-A5FB-5A71FBCD6FC2}" dt="2019-03-04T10:24:12.976" v="11"/>
          <ac:spMkLst>
            <pc:docMk/>
            <pc:sldMk cId="1125467753" sldId="268"/>
            <ac:spMk id="5" creationId="{934B872D-6FE9-472A-9E92-342E41DA7C2B}"/>
          </ac:spMkLst>
        </pc:spChg>
        <pc:spChg chg="add del">
          <ac:chgData name="Utente guest" userId="" providerId="Windows Live" clId="Web-{57F3ED9B-D985-42D0-A5FB-5A71FBCD6FC2}" dt="2019-03-04T10:24:12.976" v="11"/>
          <ac:spMkLst>
            <pc:docMk/>
            <pc:sldMk cId="1125467753" sldId="268"/>
            <ac:spMk id="6" creationId="{488DEBA6-2ED2-4FED-8AAB-2F855348DDCC}"/>
          </ac:spMkLst>
        </pc:spChg>
        <pc:spChg chg="add del">
          <ac:chgData name="Utente guest" userId="" providerId="Windows Live" clId="Web-{57F3ED9B-D985-42D0-A5FB-5A71FBCD6FC2}" dt="2019-03-04T10:21:06.505" v="2"/>
          <ac:spMkLst>
            <pc:docMk/>
            <pc:sldMk cId="1125467753" sldId="268"/>
            <ac:spMk id="8" creationId="{A38A195E-584A-485A-BECD-66468900B947}"/>
          </ac:spMkLst>
        </pc:spChg>
        <pc:spChg chg="del mod replId">
          <ac:chgData name="Utente guest" userId="" providerId="Windows Live" clId="Web-{57F3ED9B-D985-42D0-A5FB-5A71FBCD6FC2}" dt="2019-03-04T10:24:12.976" v="11"/>
          <ac:spMkLst>
            <pc:docMk/>
            <pc:sldMk cId="1125467753" sldId="268"/>
            <ac:spMk id="10" creationId="{7FC823D7-7D24-4CD3-B63B-099A0DFD87EF}"/>
          </ac:spMkLst>
        </pc:spChg>
        <pc:spChg chg="add del">
          <ac:chgData name="Utente guest" userId="" providerId="Windows Live" clId="Web-{57F3ED9B-D985-42D0-A5FB-5A71FBCD6FC2}" dt="2019-03-04T10:21:06.505" v="2"/>
          <ac:spMkLst>
            <pc:docMk/>
            <pc:sldMk cId="1125467753" sldId="268"/>
            <ac:spMk id="10" creationId="{840177A7-740C-43C7-8F2D-BD7067F12C9C}"/>
          </ac:spMkLst>
        </pc:spChg>
        <pc:graphicFrameChg chg="add">
          <ac:chgData name="Utente guest" userId="" providerId="Windows Live" clId="Web-{57F3ED9B-D985-42D0-A5FB-5A71FBCD6FC2}" dt="2019-03-04T10:24:12.976" v="11"/>
          <ac:graphicFrameMkLst>
            <pc:docMk/>
            <pc:sldMk cId="1125467753" sldId="268"/>
            <ac:graphicFrameMk id="9" creationId="{079DE34C-EC3C-45A0-8BD2-14E809B9C2DC}"/>
          </ac:graphicFrameMkLst>
        </pc:graphicFrameChg>
        <pc:picChg chg="add del">
          <ac:chgData name="Utente guest" userId="" providerId="Windows Live" clId="Web-{57F3ED9B-D985-42D0-A5FB-5A71FBCD6FC2}" dt="2019-03-04T10:24:12.976" v="11"/>
          <ac:picMkLst>
            <pc:docMk/>
            <pc:sldMk cId="1125467753" sldId="268"/>
            <ac:picMk id="7" creationId="{B370FEC3-7536-4FD5-8238-89CFDC7A31CF}"/>
          </ac:picMkLst>
        </pc:picChg>
        <pc:picChg chg="add del">
          <ac:chgData name="Utente guest" userId="" providerId="Windows Live" clId="Web-{57F3ED9B-D985-42D0-A5FB-5A71FBCD6FC2}" dt="2019-03-04T10:21:06.505" v="2"/>
          <ac:picMkLst>
            <pc:docMk/>
            <pc:sldMk cId="1125467753" sldId="268"/>
            <ac:picMk id="12" creationId="{6832AB96-8B16-492E-9F0F-12367FB29321}"/>
          </ac:picMkLst>
        </pc:picChg>
      </pc:sldChg>
      <pc:sldChg chg="addSp delSp">
        <pc:chgData name="Utente guest" userId="" providerId="Windows Live" clId="Web-{57F3ED9B-D985-42D0-A5FB-5A71FBCD6FC2}" dt="2019-03-04T10:25:41.602" v="15"/>
        <pc:sldMkLst>
          <pc:docMk/>
          <pc:sldMk cId="1828603205" sldId="269"/>
        </pc:sldMkLst>
        <pc:spChg chg="add del">
          <ac:chgData name="Utente guest" userId="" providerId="Windows Live" clId="Web-{57F3ED9B-D985-42D0-A5FB-5A71FBCD6FC2}" dt="2019-03-04T10:25:41.602" v="15"/>
          <ac:spMkLst>
            <pc:docMk/>
            <pc:sldMk cId="1828603205" sldId="269"/>
            <ac:spMk id="5" creationId="{673648ED-095D-4445-AEE0-92629352FCCB}"/>
          </ac:spMkLst>
        </pc:spChg>
        <pc:spChg chg="add del">
          <ac:chgData name="Utente guest" userId="" providerId="Windows Live" clId="Web-{57F3ED9B-D985-42D0-A5FB-5A71FBCD6FC2}" dt="2019-03-04T10:25:40.055" v="14"/>
          <ac:spMkLst>
            <pc:docMk/>
            <pc:sldMk cId="1828603205" sldId="269"/>
            <ac:spMk id="6" creationId="{36B425B3-B496-4BCA-A4A9-E8DE0233AC1B}"/>
          </ac:spMkLst>
        </pc:spChg>
      </pc:sldChg>
      <pc:sldChg chg="addSp delSp modSp mod setBg">
        <pc:chgData name="Utente guest" userId="" providerId="Windows Live" clId="Web-{57F3ED9B-D985-42D0-A5FB-5A71FBCD6FC2}" dt="2019-03-04T10:59:14.541" v="209" actId="688"/>
        <pc:sldMkLst>
          <pc:docMk/>
          <pc:sldMk cId="79449062" sldId="270"/>
        </pc:sldMkLst>
        <pc:spChg chg="mod">
          <ac:chgData name="Utente guest" userId="" providerId="Windows Live" clId="Web-{57F3ED9B-D985-42D0-A5FB-5A71FBCD6FC2}" dt="2019-03-04T10:28:03.384" v="18"/>
          <ac:spMkLst>
            <pc:docMk/>
            <pc:sldMk cId="79449062" sldId="270"/>
            <ac:spMk id="2" creationId="{1A70A6AC-E9BB-4A2D-A3CE-95DB61802925}"/>
          </ac:spMkLst>
        </pc:spChg>
        <pc:spChg chg="mod">
          <ac:chgData name="Utente guest" userId="" providerId="Windows Live" clId="Web-{57F3ED9B-D985-42D0-A5FB-5A71FBCD6FC2}" dt="2019-03-04T10:59:04.776" v="206" actId="20577"/>
          <ac:spMkLst>
            <pc:docMk/>
            <pc:sldMk cId="79449062" sldId="270"/>
            <ac:spMk id="3" creationId="{21AF3EE8-84E7-42FA-A8A0-DD327EBCA276}"/>
          </ac:spMkLst>
        </pc:spChg>
        <pc:spChg chg="del">
          <ac:chgData name="Utente guest" userId="" providerId="Windows Live" clId="Web-{57F3ED9B-D985-42D0-A5FB-5A71FBCD6FC2}" dt="2019-03-04T10:27:06.618" v="17"/>
          <ac:spMkLst>
            <pc:docMk/>
            <pc:sldMk cId="79449062" sldId="270"/>
            <ac:spMk id="4" creationId="{D87DD4B0-57C8-45CA-9A2E-B83D8C147FCD}"/>
          </ac:spMkLst>
        </pc:spChg>
        <pc:spChg chg="del">
          <ac:chgData name="Utente guest" userId="" providerId="Windows Live" clId="Web-{57F3ED9B-D985-42D0-A5FB-5A71FBCD6FC2}" dt="2019-03-04T10:27:03.790" v="16"/>
          <ac:spMkLst>
            <pc:docMk/>
            <pc:sldMk cId="79449062" sldId="270"/>
            <ac:spMk id="5" creationId="{F035DDD2-0952-4B90-816C-E15B84CB23BB}"/>
          </ac:spMkLst>
        </pc:spChg>
        <pc:spChg chg="add mod">
          <ac:chgData name="Utente guest" userId="" providerId="Windows Live" clId="Web-{57F3ED9B-D985-42D0-A5FB-5A71FBCD6FC2}" dt="2019-03-04T10:56:52.618" v="147" actId="1076"/>
          <ac:spMkLst>
            <pc:docMk/>
            <pc:sldMk cId="79449062" sldId="270"/>
            <ac:spMk id="6" creationId="{632F22E9-EB29-4D3C-9EC7-5A6AA8D70171}"/>
          </ac:spMkLst>
        </pc:spChg>
        <pc:spChg chg="add mod">
          <ac:chgData name="Utente guest" userId="" providerId="Windows Live" clId="Web-{57F3ED9B-D985-42D0-A5FB-5A71FBCD6FC2}" dt="2019-03-04T10:56:49.603" v="146" actId="1076"/>
          <ac:spMkLst>
            <pc:docMk/>
            <pc:sldMk cId="79449062" sldId="270"/>
            <ac:spMk id="7" creationId="{9A331643-EE69-4394-B12C-33A495DB770F}"/>
          </ac:spMkLst>
        </pc:spChg>
        <pc:spChg chg="add">
          <ac:chgData name="Utente guest" userId="" providerId="Windows Live" clId="Web-{57F3ED9B-D985-42D0-A5FB-5A71FBCD6FC2}" dt="2019-03-04T10:28:03.384" v="18"/>
          <ac:spMkLst>
            <pc:docMk/>
            <pc:sldMk cId="79449062" sldId="270"/>
            <ac:spMk id="8" creationId="{637BD688-14A6-4B96-B8A2-3CD81C054FCE}"/>
          </ac:spMkLst>
        </pc:spChg>
        <pc:spChg chg="add mod">
          <ac:chgData name="Utente guest" userId="" providerId="Windows Live" clId="Web-{57F3ED9B-D985-42D0-A5FB-5A71FBCD6FC2}" dt="2019-03-04T10:59:14.541" v="209" actId="688"/>
          <ac:spMkLst>
            <pc:docMk/>
            <pc:sldMk cId="79449062" sldId="270"/>
            <ac:spMk id="9" creationId="{604EE43C-353A-490C-B525-F2129108E8D8}"/>
          </ac:spMkLst>
        </pc:spChg>
        <pc:spChg chg="add">
          <ac:chgData name="Utente guest" userId="" providerId="Windows Live" clId="Web-{57F3ED9B-D985-42D0-A5FB-5A71FBCD6FC2}" dt="2019-03-04T10:28:03.384" v="18"/>
          <ac:spMkLst>
            <pc:docMk/>
            <pc:sldMk cId="79449062" sldId="270"/>
            <ac:spMk id="10" creationId="{B7B2544F-CA5E-40F6-9525-716A90C83FC5}"/>
          </ac:spMkLst>
        </pc:spChg>
        <pc:picChg chg="add">
          <ac:chgData name="Utente guest" userId="" providerId="Windows Live" clId="Web-{57F3ED9B-D985-42D0-A5FB-5A71FBCD6FC2}" dt="2019-03-04T10:28:03.384" v="18"/>
          <ac:picMkLst>
            <pc:docMk/>
            <pc:sldMk cId="79449062" sldId="270"/>
            <ac:picMk id="12" creationId="{7A771FBF-1693-4446-977C-DBF8387D1979}"/>
          </ac:picMkLst>
        </pc:picChg>
      </pc:sldChg>
      <pc:sldChg chg="delDesignElem">
        <pc:chgData name="Utente guest" userId="" providerId="Windows Live" clId="Web-{57F3ED9B-D985-42D0-A5FB-5A71FBCD6FC2}" dt="2019-03-04T10:22:25.975" v="8"/>
        <pc:sldMkLst>
          <pc:docMk/>
          <pc:sldMk cId="3716836470" sldId="273"/>
        </pc:sldMkLst>
      </pc:sldChg>
      <pc:sldChg chg="delDesignElem">
        <pc:chgData name="Utente guest" userId="" providerId="Windows Live" clId="Web-{57F3ED9B-D985-42D0-A5FB-5A71FBCD6FC2}" dt="2019-03-04T10:22:25.990" v="9"/>
        <pc:sldMkLst>
          <pc:docMk/>
          <pc:sldMk cId="4267105334" sldId="274"/>
        </pc:sldMkLst>
      </pc:sldChg>
      <pc:sldChg chg="delDesignElem">
        <pc:chgData name="Utente guest" userId="" providerId="Windows Live" clId="Web-{57F3ED9B-D985-42D0-A5FB-5A71FBCD6FC2}" dt="2019-03-04T10:22:25.990" v="10"/>
        <pc:sldMkLst>
          <pc:docMk/>
          <pc:sldMk cId="37714775" sldId="275"/>
        </pc:sldMkLst>
      </pc:sldChg>
    </pc:docChg>
  </pc:docChgLst>
  <pc:docChgLst>
    <pc:chgData name="Utente guest" providerId="Windows Live" clId="Web-{4D79E8B1-6E5A-47D1-8B61-C60DE9B66574}"/>
    <pc:docChg chg="addSld delSld modSld">
      <pc:chgData name="Utente guest" userId="" providerId="Windows Live" clId="Web-{4D79E8B1-6E5A-47D1-8B61-C60DE9B66574}" dt="2019-03-06T09:20:19.026" v="362"/>
      <pc:docMkLst>
        <pc:docMk/>
      </pc:docMkLst>
      <pc:sldChg chg="addSp delSp modSp">
        <pc:chgData name="Utente guest" userId="" providerId="Windows Live" clId="Web-{4D79E8B1-6E5A-47D1-8B61-C60DE9B66574}" dt="2019-03-06T09:19:23.370" v="360" actId="20577"/>
        <pc:sldMkLst>
          <pc:docMk/>
          <pc:sldMk cId="1079622437" sldId="256"/>
        </pc:sldMkLst>
        <pc:spChg chg="add del">
          <ac:chgData name="Utente guest" userId="" providerId="Windows Live" clId="Web-{4D79E8B1-6E5A-47D1-8B61-C60DE9B66574}" dt="2019-03-06T09:18:18.979" v="353"/>
          <ac:spMkLst>
            <pc:docMk/>
            <pc:sldMk cId="1079622437" sldId="256"/>
            <ac:spMk id="4" creationId="{E646DA31-DDE8-4BF6-A478-2804C6D7A201}"/>
          </ac:spMkLst>
        </pc:spChg>
        <pc:spChg chg="add del mod">
          <ac:chgData name="Utente guest" userId="" providerId="Windows Live" clId="Web-{4D79E8B1-6E5A-47D1-8B61-C60DE9B66574}" dt="2019-03-06T09:18:12.073" v="352"/>
          <ac:spMkLst>
            <pc:docMk/>
            <pc:sldMk cId="1079622437" sldId="256"/>
            <ac:spMk id="5" creationId="{5189020B-64EC-4BD7-8393-0B90793D9B1D}"/>
          </ac:spMkLst>
        </pc:spChg>
        <pc:spChg chg="add mod">
          <ac:chgData name="Utente guest" userId="" providerId="Windows Live" clId="Web-{4D79E8B1-6E5A-47D1-8B61-C60DE9B66574}" dt="2019-03-06T09:19:23.370" v="360" actId="20577"/>
          <ac:spMkLst>
            <pc:docMk/>
            <pc:sldMk cId="1079622437" sldId="256"/>
            <ac:spMk id="6" creationId="{93341626-7642-485F-A6EC-C05E40BEA217}"/>
          </ac:spMkLst>
        </pc:spChg>
      </pc:sldChg>
      <pc:sldChg chg="addSp delSp modSp">
        <pc:chgData name="Utente guest" userId="" providerId="Windows Live" clId="Web-{4D79E8B1-6E5A-47D1-8B61-C60DE9B66574}" dt="2019-03-06T09:16:18.104" v="165"/>
        <pc:sldMkLst>
          <pc:docMk/>
          <pc:sldMk cId="3358925282" sldId="283"/>
        </pc:sldMkLst>
        <pc:spChg chg="del mod">
          <ac:chgData name="Utente guest" userId="" providerId="Windows Live" clId="Web-{4D79E8B1-6E5A-47D1-8B61-C60DE9B66574}" dt="2019-03-06T09:16:18.104" v="165"/>
          <ac:spMkLst>
            <pc:docMk/>
            <pc:sldMk cId="3358925282" sldId="283"/>
            <ac:spMk id="2" creationId="{E7C0294A-693F-47AE-9442-8A3FFFFA556F}"/>
          </ac:spMkLst>
        </pc:spChg>
        <pc:spChg chg="add mod">
          <ac:chgData name="Utente guest" userId="" providerId="Windows Live" clId="Web-{4D79E8B1-6E5A-47D1-8B61-C60DE9B66574}" dt="2019-03-06T09:15:50.619" v="159"/>
          <ac:spMkLst>
            <pc:docMk/>
            <pc:sldMk cId="3358925282" sldId="283"/>
            <ac:spMk id="4" creationId="{85C663F8-F991-4FE5-9792-32C483A19C8A}"/>
          </ac:spMkLst>
        </pc:spChg>
        <pc:spChg chg="del">
          <ac:chgData name="Utente guest" userId="" providerId="Windows Live" clId="Web-{4D79E8B1-6E5A-47D1-8B61-C60DE9B66574}" dt="2019-03-06T09:15:50.619" v="159"/>
          <ac:spMkLst>
            <pc:docMk/>
            <pc:sldMk cId="3358925282" sldId="283"/>
            <ac:spMk id="360" creationId="{40992088-1969-49C7-BAF3-9489715C12A0}"/>
          </ac:spMkLst>
        </pc:spChg>
      </pc:sldChg>
      <pc:sldChg chg="addSp modSp new mod setBg">
        <pc:chgData name="Utente guest" userId="" providerId="Windows Live" clId="Web-{4D79E8B1-6E5A-47D1-8B61-C60DE9B66574}" dt="2019-03-06T09:20:19.026" v="362"/>
        <pc:sldMkLst>
          <pc:docMk/>
          <pc:sldMk cId="163047210" sldId="290"/>
        </pc:sldMkLst>
        <pc:spChg chg="mod">
          <ac:chgData name="Utente guest" userId="" providerId="Windows Live" clId="Web-{4D79E8B1-6E5A-47D1-8B61-C60DE9B66574}" dt="2019-03-06T09:20:19.026" v="362"/>
          <ac:spMkLst>
            <pc:docMk/>
            <pc:sldMk cId="163047210" sldId="290"/>
            <ac:spMk id="2" creationId="{58DDC1F0-F229-4D3E-BD04-10B35A14F5B0}"/>
          </ac:spMkLst>
        </pc:spChg>
        <pc:spChg chg="mod">
          <ac:chgData name="Utente guest" userId="" providerId="Windows Live" clId="Web-{4D79E8B1-6E5A-47D1-8B61-C60DE9B66574}" dt="2019-03-06T09:20:19.026" v="362"/>
          <ac:spMkLst>
            <pc:docMk/>
            <pc:sldMk cId="163047210" sldId="290"/>
            <ac:spMk id="3" creationId="{7445D412-B0F6-4DC6-B35C-BACF73B956F2}"/>
          </ac:spMkLst>
        </pc:spChg>
        <pc:spChg chg="add">
          <ac:chgData name="Utente guest" userId="" providerId="Windows Live" clId="Web-{4D79E8B1-6E5A-47D1-8B61-C60DE9B66574}" dt="2019-03-06T09:20:19.026" v="362"/>
          <ac:spMkLst>
            <pc:docMk/>
            <pc:sldMk cId="163047210" sldId="290"/>
            <ac:spMk id="8" creationId="{26A3F16E-CC60-4737-8CBB-9568A351D30B}"/>
          </ac:spMkLst>
        </pc:spChg>
        <pc:spChg chg="add">
          <ac:chgData name="Utente guest" userId="" providerId="Windows Live" clId="Web-{4D79E8B1-6E5A-47D1-8B61-C60DE9B66574}" dt="2019-03-06T09:20:19.026" v="362"/>
          <ac:spMkLst>
            <pc:docMk/>
            <pc:sldMk cId="163047210" sldId="290"/>
            <ac:spMk id="10" creationId="{C0DABE73-66EA-42B0-AB0A-9FB1C0AD7AEB}"/>
          </ac:spMkLst>
        </pc:spChg>
        <pc:picChg chg="add">
          <ac:chgData name="Utente guest" userId="" providerId="Windows Live" clId="Web-{4D79E8B1-6E5A-47D1-8B61-C60DE9B66574}" dt="2019-03-06T09:20:19.026" v="362"/>
          <ac:picMkLst>
            <pc:docMk/>
            <pc:sldMk cId="163047210" sldId="290"/>
            <ac:picMk id="12" creationId="{3E6AAA93-EC5F-4241-A5A3-7E599ABC0C63}"/>
          </ac:picMkLst>
        </pc:picChg>
      </pc:sldChg>
      <pc:sldChg chg="new del">
        <pc:chgData name="Utente guest" userId="" providerId="Windows Live" clId="Web-{4D79E8B1-6E5A-47D1-8B61-C60DE9B66574}" dt="2019-03-06T09:11:18.352" v="1"/>
        <pc:sldMkLst>
          <pc:docMk/>
          <pc:sldMk cId="577890827" sldId="290"/>
        </pc:sldMkLst>
      </pc:sldChg>
      <pc:sldChg chg="new del">
        <pc:chgData name="Utente guest" userId="" providerId="Windows Live" clId="Web-{4D79E8B1-6E5A-47D1-8B61-C60DE9B66574}" dt="2019-03-06T09:11:32.618" v="3"/>
        <pc:sldMkLst>
          <pc:docMk/>
          <pc:sldMk cId="2992660181" sldId="290"/>
        </pc:sldMkLst>
      </pc:sldChg>
    </pc:docChg>
  </pc:docChgLst>
  <pc:docChgLst>
    <pc:chgData name="Arianna Gorasso" userId="acfa95c22b3e66c5" providerId="Windows Live" clId="Web-{D82C901A-D220-496F-B6FA-1EA7801A4CD3}"/>
    <pc:docChg chg="modSld">
      <pc:chgData name="Arianna Gorasso" userId="acfa95c22b3e66c5" providerId="Windows Live" clId="Web-{D82C901A-D220-496F-B6FA-1EA7801A4CD3}" dt="2019-02-28T19:30:33.534" v="0"/>
      <pc:docMkLst>
        <pc:docMk/>
      </pc:docMkLst>
      <pc:sldChg chg="addSp delSp modSp mod setBg">
        <pc:chgData name="Arianna Gorasso" userId="acfa95c22b3e66c5" providerId="Windows Live" clId="Web-{D82C901A-D220-496F-B6FA-1EA7801A4CD3}" dt="2019-02-28T19:30:33.534" v="0"/>
        <pc:sldMkLst>
          <pc:docMk/>
          <pc:sldMk cId="1079622437" sldId="256"/>
        </pc:sldMkLst>
        <pc:spChg chg="mod">
          <ac:chgData name="Arianna Gorasso" userId="acfa95c22b3e66c5" providerId="Windows Live" clId="Web-{D82C901A-D220-496F-B6FA-1EA7801A4CD3}" dt="2019-02-28T19:30:33.534" v="0"/>
          <ac:spMkLst>
            <pc:docMk/>
            <pc:sldMk cId="1079622437" sldId="256"/>
            <ac:spMk id="2" creationId="{E434ECF8-498C-4750-98B2-E7D80CBA2FF4}"/>
          </ac:spMkLst>
        </pc:spChg>
        <pc:spChg chg="mod">
          <ac:chgData name="Arianna Gorasso" userId="acfa95c22b3e66c5" providerId="Windows Live" clId="Web-{D82C901A-D220-496F-B6FA-1EA7801A4CD3}" dt="2019-02-28T19:30:33.534" v="0"/>
          <ac:spMkLst>
            <pc:docMk/>
            <pc:sldMk cId="1079622437" sldId="256"/>
            <ac:spMk id="3" creationId="{9E6BA544-C0A9-4403-B269-8DBF39CCE5D8}"/>
          </ac:spMkLst>
        </pc:spChg>
        <pc:spChg chg="del">
          <ac:chgData name="Arianna Gorasso" userId="acfa95c22b3e66c5" providerId="Windows Live" clId="Web-{D82C901A-D220-496F-B6FA-1EA7801A4CD3}" dt="2019-02-28T19:30:33.534" v="0"/>
          <ac:spMkLst>
            <pc:docMk/>
            <pc:sldMk cId="1079622437" sldId="256"/>
            <ac:spMk id="26" creationId="{9CD9ACDE-8038-488C-AB0C-5FD1A373C8CD}"/>
          </ac:spMkLst>
        </pc:spChg>
        <pc:spChg chg="del">
          <ac:chgData name="Arianna Gorasso" userId="acfa95c22b3e66c5" providerId="Windows Live" clId="Web-{D82C901A-D220-496F-B6FA-1EA7801A4CD3}" dt="2019-02-28T19:30:33.534" v="0"/>
          <ac:spMkLst>
            <pc:docMk/>
            <pc:sldMk cId="1079622437" sldId="256"/>
            <ac:spMk id="27" creationId="{DA6C2449-5F66-4753-AAA3-4AD81E57A0E5}"/>
          </ac:spMkLst>
        </pc:spChg>
        <pc:spChg chg="add">
          <ac:chgData name="Arianna Gorasso" userId="acfa95c22b3e66c5" providerId="Windows Live" clId="Web-{D82C901A-D220-496F-B6FA-1EA7801A4CD3}" dt="2019-02-28T19:30:33.534" v="0"/>
          <ac:spMkLst>
            <pc:docMk/>
            <pc:sldMk cId="1079622437" sldId="256"/>
            <ac:spMk id="33" creationId="{E770CA6A-B3B0-4826-A91F-B2B1F8922026}"/>
          </ac:spMkLst>
        </pc:spChg>
        <pc:picChg chg="del">
          <ac:chgData name="Arianna Gorasso" userId="acfa95c22b3e66c5" providerId="Windows Live" clId="Web-{D82C901A-D220-496F-B6FA-1EA7801A4CD3}" dt="2019-02-28T19:30:33.534" v="0"/>
          <ac:picMkLst>
            <pc:docMk/>
            <pc:sldMk cId="1079622437" sldId="256"/>
            <ac:picMk id="28" creationId="{CD0D7273-5B64-4961-B265-440B9FB9E6E5}"/>
          </ac:picMkLst>
        </pc:picChg>
        <pc:picChg chg="add">
          <ac:chgData name="Arianna Gorasso" userId="acfa95c22b3e66c5" providerId="Windows Live" clId="Web-{D82C901A-D220-496F-B6FA-1EA7801A4CD3}" dt="2019-02-28T19:30:33.534" v="0"/>
          <ac:picMkLst>
            <pc:docMk/>
            <pc:sldMk cId="1079622437" sldId="256"/>
            <ac:picMk id="37" creationId="{25128BB7-D1A3-4F7F-98A3-10B5DCE17448}"/>
          </ac:picMkLst>
        </pc:picChg>
        <pc:cxnChg chg="add">
          <ac:chgData name="Arianna Gorasso" userId="acfa95c22b3e66c5" providerId="Windows Live" clId="Web-{D82C901A-D220-496F-B6FA-1EA7801A4CD3}" dt="2019-02-28T19:30:33.534" v="0"/>
          <ac:cxnSpMkLst>
            <pc:docMk/>
            <pc:sldMk cId="1079622437" sldId="256"/>
            <ac:cxnSpMk id="35" creationId="{6FE641DB-A503-41DE-ACA6-36B41C6C2BE9}"/>
          </ac:cxnSpMkLst>
        </pc:cxnChg>
      </pc:sldChg>
    </pc:docChg>
  </pc:docChgLst>
  <pc:docChgLst>
    <pc:chgData name="Arianna Gorasso" userId="acfa95c22b3e66c5" providerId="LiveId" clId="{FB5DAE86-8AF4-450F-9F2A-945F884F3785}"/>
    <pc:docChg chg="custSel modSld">
      <pc:chgData name="Arianna Gorasso" userId="acfa95c22b3e66c5" providerId="LiveId" clId="{FB5DAE86-8AF4-450F-9F2A-945F884F3785}" dt="2019-02-15T19:11:07.163" v="20" actId="20577"/>
      <pc:docMkLst>
        <pc:docMk/>
      </pc:docMkLst>
      <pc:sldChg chg="modSp">
        <pc:chgData name="Arianna Gorasso" userId="acfa95c22b3e66c5" providerId="LiveId" clId="{FB5DAE86-8AF4-450F-9F2A-945F884F3785}" dt="2019-02-15T19:11:07.163" v="20" actId="20577"/>
        <pc:sldMkLst>
          <pc:docMk/>
          <pc:sldMk cId="1079622437" sldId="256"/>
        </pc:sldMkLst>
        <pc:spChg chg="mod">
          <ac:chgData name="Arianna Gorasso" userId="acfa95c22b3e66c5" providerId="LiveId" clId="{FB5DAE86-8AF4-450F-9F2A-945F884F3785}" dt="2019-02-15T19:11:07.163" v="20" actId="20577"/>
          <ac:spMkLst>
            <pc:docMk/>
            <pc:sldMk cId="1079622437" sldId="256"/>
            <ac:spMk id="2" creationId="{E434ECF8-498C-4750-98B2-E7D80CBA2FF4}"/>
          </ac:spMkLst>
        </pc:spChg>
      </pc:sldChg>
    </pc:docChg>
  </pc:docChgLst>
  <pc:docChgLst>
    <pc:chgData name="Utente guest" providerId="Windows Live" clId="Web-{BD216448-4B5D-431A-AF18-D729EA591826}"/>
    <pc:docChg chg="addSld delSld modSld">
      <pc:chgData name="Utente guest" userId="" providerId="Windows Live" clId="Web-{BD216448-4B5D-431A-AF18-D729EA591826}" dt="2019-03-05T14:41:18.149" v="1913"/>
      <pc:docMkLst>
        <pc:docMk/>
      </pc:docMkLst>
      <pc:sldChg chg="del">
        <pc:chgData name="Utente guest" userId="" providerId="Windows Live" clId="Web-{BD216448-4B5D-431A-AF18-D729EA591826}" dt="2019-03-05T14:26:01.818" v="755"/>
        <pc:sldMkLst>
          <pc:docMk/>
          <pc:sldMk cId="37714775" sldId="275"/>
        </pc:sldMkLst>
      </pc:sldChg>
      <pc:sldChg chg="modSp del">
        <pc:chgData name="Utente guest" userId="" providerId="Windows Live" clId="Web-{BD216448-4B5D-431A-AF18-D729EA591826}" dt="2019-03-05T14:41:18.149" v="1913"/>
        <pc:sldMkLst>
          <pc:docMk/>
          <pc:sldMk cId="3845223828" sldId="279"/>
        </pc:sldMkLst>
        <pc:graphicFrameChg chg="modGraphic">
          <ac:chgData name="Utente guest" userId="" providerId="Windows Live" clId="Web-{BD216448-4B5D-431A-AF18-D729EA591826}" dt="2019-03-05T14:28:17.102" v="764"/>
          <ac:graphicFrameMkLst>
            <pc:docMk/>
            <pc:sldMk cId="3845223828" sldId="279"/>
            <ac:graphicFrameMk id="4" creationId="{ECB0AF94-2526-4B50-B9A9-A57FA2791796}"/>
          </ac:graphicFrameMkLst>
        </pc:graphicFrameChg>
      </pc:sldChg>
      <pc:sldChg chg="addSp delSp modSp new mod setBg">
        <pc:chgData name="Utente guest" userId="" providerId="Windows Live" clId="Web-{BD216448-4B5D-431A-AF18-D729EA591826}" dt="2019-03-05T14:22:53.424" v="754"/>
        <pc:sldMkLst>
          <pc:docMk/>
          <pc:sldMk cId="449630797" sldId="284"/>
        </pc:sldMkLst>
        <pc:spChg chg="mod">
          <ac:chgData name="Utente guest" userId="" providerId="Windows Live" clId="Web-{BD216448-4B5D-431A-AF18-D729EA591826}" dt="2019-03-05T14:22:53.424" v="754"/>
          <ac:spMkLst>
            <pc:docMk/>
            <pc:sldMk cId="449630797" sldId="284"/>
            <ac:spMk id="2" creationId="{675E1E75-31BE-44C0-98ED-F511C886B71D}"/>
          </ac:spMkLst>
        </pc:spChg>
        <pc:spChg chg="add del">
          <ac:chgData name="Utente guest" userId="" providerId="Windows Live" clId="Web-{BD216448-4B5D-431A-AF18-D729EA591826}" dt="2019-03-05T14:22:53.424" v="754"/>
          <ac:spMkLst>
            <pc:docMk/>
            <pc:sldMk cId="449630797" sldId="284"/>
            <ac:spMk id="5" creationId="{934B872D-6FE9-472A-9E92-342E41DA7C2B}"/>
          </ac:spMkLst>
        </pc:spChg>
        <pc:spChg chg="add del">
          <ac:chgData name="Utente guest" userId="" providerId="Windows Live" clId="Web-{BD216448-4B5D-431A-AF18-D729EA591826}" dt="2019-03-05T14:22:53.424" v="754"/>
          <ac:spMkLst>
            <pc:docMk/>
            <pc:sldMk cId="449630797" sldId="284"/>
            <ac:spMk id="6" creationId="{488DEBA6-2ED2-4FED-8AAB-2F855348DDCC}"/>
          </ac:spMkLst>
        </pc:spChg>
        <pc:spChg chg="add del">
          <ac:chgData name="Utente guest" userId="" providerId="Windows Live" clId="Web-{BD216448-4B5D-431A-AF18-D729EA591826}" dt="2019-03-05T14:19:20.138" v="283"/>
          <ac:spMkLst>
            <pc:docMk/>
            <pc:sldMk cId="449630797" sldId="284"/>
            <ac:spMk id="8" creationId="{637BD688-14A6-4B96-B8A2-3CD81C054FCE}"/>
          </ac:spMkLst>
        </pc:spChg>
        <pc:spChg chg="add del">
          <ac:chgData name="Utente guest" userId="" providerId="Windows Live" clId="Web-{BD216448-4B5D-431A-AF18-D729EA591826}" dt="2019-03-05T14:19:20.138" v="283"/>
          <ac:spMkLst>
            <pc:docMk/>
            <pc:sldMk cId="449630797" sldId="284"/>
            <ac:spMk id="10" creationId="{B7B2544F-CA5E-40F6-9525-716A90C83FC5}"/>
          </ac:spMkLst>
        </pc:spChg>
        <pc:spChg chg="add del">
          <ac:chgData name="Utente guest" userId="" providerId="Windows Live" clId="Web-{BD216448-4B5D-431A-AF18-D729EA591826}" dt="2019-03-05T14:22:49.455" v="751"/>
          <ac:spMkLst>
            <pc:docMk/>
            <pc:sldMk cId="449630797" sldId="284"/>
            <ac:spMk id="13" creationId="{B781DC51-1D15-43A2-AB4F-2051C5F1C49C}"/>
          </ac:spMkLst>
        </pc:spChg>
        <pc:spChg chg="add del">
          <ac:chgData name="Utente guest" userId="" providerId="Windows Live" clId="Web-{BD216448-4B5D-431A-AF18-D729EA591826}" dt="2019-03-05T14:22:43.877" v="749"/>
          <ac:spMkLst>
            <pc:docMk/>
            <pc:sldMk cId="449630797" sldId="284"/>
            <ac:spMk id="14" creationId="{B781DC51-1D15-43A2-AB4F-2051C5F1C49C}"/>
          </ac:spMkLst>
        </pc:spChg>
        <pc:spChg chg="add del">
          <ac:chgData name="Utente guest" userId="" providerId="Windows Live" clId="Web-{BD216448-4B5D-431A-AF18-D729EA591826}" dt="2019-03-05T14:22:49.455" v="751"/>
          <ac:spMkLst>
            <pc:docMk/>
            <pc:sldMk cId="449630797" sldId="284"/>
            <ac:spMk id="15" creationId="{41008B81-C8A4-4EEF-A211-877A35E98ABC}"/>
          </ac:spMkLst>
        </pc:spChg>
        <pc:spChg chg="add del">
          <ac:chgData name="Utente guest" userId="" providerId="Windows Live" clId="Web-{BD216448-4B5D-431A-AF18-D729EA591826}" dt="2019-03-05T14:22:43.877" v="749"/>
          <ac:spMkLst>
            <pc:docMk/>
            <pc:sldMk cId="449630797" sldId="284"/>
            <ac:spMk id="16" creationId="{41008B81-C8A4-4EEF-A211-877A35E98ABC}"/>
          </ac:spMkLst>
        </pc:spChg>
        <pc:spChg chg="add del">
          <ac:chgData name="Utente guest" userId="" providerId="Windows Live" clId="Web-{BD216448-4B5D-431A-AF18-D729EA591826}" dt="2019-03-05T14:22:53.002" v="753"/>
          <ac:spMkLst>
            <pc:docMk/>
            <pc:sldMk cId="449630797" sldId="284"/>
            <ac:spMk id="22" creationId="{B781DC51-1D15-43A2-AB4F-2051C5F1C49C}"/>
          </ac:spMkLst>
        </pc:spChg>
        <pc:spChg chg="add del">
          <ac:chgData name="Utente guest" userId="" providerId="Windows Live" clId="Web-{BD216448-4B5D-431A-AF18-D729EA591826}" dt="2019-03-05T14:22:53.002" v="753"/>
          <ac:spMkLst>
            <pc:docMk/>
            <pc:sldMk cId="449630797" sldId="284"/>
            <ac:spMk id="23" creationId="{41008B81-C8A4-4EEF-A211-877A35E98ABC}"/>
          </ac:spMkLst>
        </pc:spChg>
        <pc:spChg chg="add">
          <ac:chgData name="Utente guest" userId="" providerId="Windows Live" clId="Web-{BD216448-4B5D-431A-AF18-D729EA591826}" dt="2019-03-05T14:22:53.424" v="754"/>
          <ac:spMkLst>
            <pc:docMk/>
            <pc:sldMk cId="449630797" sldId="284"/>
            <ac:spMk id="27" creationId="{B781DC51-1D15-43A2-AB4F-2051C5F1C49C}"/>
          </ac:spMkLst>
        </pc:spChg>
        <pc:spChg chg="add">
          <ac:chgData name="Utente guest" userId="" providerId="Windows Live" clId="Web-{BD216448-4B5D-431A-AF18-D729EA591826}" dt="2019-03-05T14:22:53.424" v="754"/>
          <ac:spMkLst>
            <pc:docMk/>
            <pc:sldMk cId="449630797" sldId="284"/>
            <ac:spMk id="28" creationId="{41008B81-C8A4-4EEF-A211-877A35E98ABC}"/>
          </ac:spMkLst>
        </pc:spChg>
        <pc:spChg chg="add del mod replId">
          <ac:chgData name="Utente guest" userId="" providerId="Windows Live" clId="Web-{BD216448-4B5D-431A-AF18-D729EA591826}" dt="2019-03-05T14:22:53.424" v="754"/>
          <ac:spMkLst>
            <pc:docMk/>
            <pc:sldMk cId="449630797" sldId="284"/>
            <ac:spMk id="32" creationId="{2F58E5B4-19CB-4D9E-88C2-8ADDCE72A22F}"/>
          </ac:spMkLst>
        </pc:spChg>
        <pc:graphicFrameChg chg="add del">
          <ac:chgData name="Utente guest" userId="" providerId="Windows Live" clId="Web-{BD216448-4B5D-431A-AF18-D729EA591826}" dt="2019-03-05T14:19:06.154" v="281"/>
          <ac:graphicFrameMkLst>
            <pc:docMk/>
            <pc:sldMk cId="449630797" sldId="284"/>
            <ac:graphicFrameMk id="9" creationId="{9971DEC9-5DF9-4529-ADA5-31B83F339F21}"/>
          </ac:graphicFrameMkLst>
        </pc:graphicFrameChg>
        <pc:graphicFrameChg chg="add del">
          <ac:chgData name="Utente guest" userId="" providerId="Windows Live" clId="Web-{BD216448-4B5D-431A-AF18-D729EA591826}" dt="2019-03-05T14:22:43.877" v="749"/>
          <ac:graphicFrameMkLst>
            <pc:docMk/>
            <pc:sldMk cId="449630797" sldId="284"/>
            <ac:graphicFrameMk id="11" creationId="{224E6AF4-8162-4728-AEEA-0BBCA135C454}"/>
          </ac:graphicFrameMkLst>
        </pc:graphicFrameChg>
        <pc:graphicFrameChg chg="add del">
          <ac:chgData name="Utente guest" userId="" providerId="Windows Live" clId="Web-{BD216448-4B5D-431A-AF18-D729EA591826}" dt="2019-03-05T14:22:49.455" v="751"/>
          <ac:graphicFrameMkLst>
            <pc:docMk/>
            <pc:sldMk cId="449630797" sldId="284"/>
            <ac:graphicFrameMk id="21" creationId="{2D6EED77-A9E4-4FD7-ADE6-2E3FAB59A70E}"/>
          </ac:graphicFrameMkLst>
        </pc:graphicFrameChg>
        <pc:graphicFrameChg chg="add del">
          <ac:chgData name="Utente guest" userId="" providerId="Windows Live" clId="Web-{BD216448-4B5D-431A-AF18-D729EA591826}" dt="2019-03-05T14:22:53.002" v="753"/>
          <ac:graphicFrameMkLst>
            <pc:docMk/>
            <pc:sldMk cId="449630797" sldId="284"/>
            <ac:graphicFrameMk id="26" creationId="{224E6AF4-8162-4728-AEEA-0BBCA135C454}"/>
          </ac:graphicFrameMkLst>
        </pc:graphicFrameChg>
        <pc:graphicFrameChg chg="add">
          <ac:chgData name="Utente guest" userId="" providerId="Windows Live" clId="Web-{BD216448-4B5D-431A-AF18-D729EA591826}" dt="2019-03-05T14:22:53.424" v="754"/>
          <ac:graphicFrameMkLst>
            <pc:docMk/>
            <pc:sldMk cId="449630797" sldId="284"/>
            <ac:graphicFrameMk id="31" creationId="{2D6EED77-A9E4-4FD7-ADE6-2E3FAB59A70E}"/>
          </ac:graphicFrameMkLst>
        </pc:graphicFrameChg>
        <pc:picChg chg="add del">
          <ac:chgData name="Utente guest" userId="" providerId="Windows Live" clId="Web-{BD216448-4B5D-431A-AF18-D729EA591826}" dt="2019-03-05T14:22:53.424" v="754"/>
          <ac:picMkLst>
            <pc:docMk/>
            <pc:sldMk cId="449630797" sldId="284"/>
            <ac:picMk id="7" creationId="{B370FEC3-7536-4FD5-8238-89CFDC7A31CF}"/>
          </ac:picMkLst>
        </pc:picChg>
        <pc:picChg chg="add del">
          <ac:chgData name="Utente guest" userId="" providerId="Windows Live" clId="Web-{BD216448-4B5D-431A-AF18-D729EA591826}" dt="2019-03-05T14:19:20.138" v="283"/>
          <ac:picMkLst>
            <pc:docMk/>
            <pc:sldMk cId="449630797" sldId="284"/>
            <ac:picMk id="12" creationId="{7A771FBF-1693-4446-977C-DBF8387D1979}"/>
          </ac:picMkLst>
        </pc:picChg>
        <pc:picChg chg="add del">
          <ac:chgData name="Utente guest" userId="" providerId="Windows Live" clId="Web-{BD216448-4B5D-431A-AF18-D729EA591826}" dt="2019-03-05T14:22:49.455" v="751"/>
          <ac:picMkLst>
            <pc:docMk/>
            <pc:sldMk cId="449630797" sldId="284"/>
            <ac:picMk id="17" creationId="{C82B94A0-9C04-497F-9F2A-234AC715BC13}"/>
          </ac:picMkLst>
        </pc:picChg>
        <pc:picChg chg="add del">
          <ac:chgData name="Utente guest" userId="" providerId="Windows Live" clId="Web-{BD216448-4B5D-431A-AF18-D729EA591826}" dt="2019-03-05T14:22:43.877" v="749"/>
          <ac:picMkLst>
            <pc:docMk/>
            <pc:sldMk cId="449630797" sldId="284"/>
            <ac:picMk id="18" creationId="{C82B94A0-9C04-497F-9F2A-234AC715BC13}"/>
          </ac:picMkLst>
        </pc:picChg>
        <pc:picChg chg="add del">
          <ac:chgData name="Utente guest" userId="" providerId="Windows Live" clId="Web-{BD216448-4B5D-431A-AF18-D729EA591826}" dt="2019-03-05T14:22:49.455" v="751"/>
          <ac:picMkLst>
            <pc:docMk/>
            <pc:sldMk cId="449630797" sldId="284"/>
            <ac:picMk id="19" creationId="{369CB58F-9DB1-495E-8241-D899410449CB}"/>
          </ac:picMkLst>
        </pc:picChg>
        <pc:picChg chg="add del">
          <ac:chgData name="Utente guest" userId="" providerId="Windows Live" clId="Web-{BD216448-4B5D-431A-AF18-D729EA591826}" dt="2019-03-05T14:22:43.877" v="749"/>
          <ac:picMkLst>
            <pc:docMk/>
            <pc:sldMk cId="449630797" sldId="284"/>
            <ac:picMk id="20" creationId="{369CB58F-9DB1-495E-8241-D899410449CB}"/>
          </ac:picMkLst>
        </pc:picChg>
        <pc:picChg chg="add del">
          <ac:chgData name="Utente guest" userId="" providerId="Windows Live" clId="Web-{BD216448-4B5D-431A-AF18-D729EA591826}" dt="2019-03-05T14:22:53.002" v="753"/>
          <ac:picMkLst>
            <pc:docMk/>
            <pc:sldMk cId="449630797" sldId="284"/>
            <ac:picMk id="24" creationId="{C82B94A0-9C04-497F-9F2A-234AC715BC13}"/>
          </ac:picMkLst>
        </pc:picChg>
        <pc:picChg chg="add del">
          <ac:chgData name="Utente guest" userId="" providerId="Windows Live" clId="Web-{BD216448-4B5D-431A-AF18-D729EA591826}" dt="2019-03-05T14:22:53.002" v="753"/>
          <ac:picMkLst>
            <pc:docMk/>
            <pc:sldMk cId="449630797" sldId="284"/>
            <ac:picMk id="25" creationId="{369CB58F-9DB1-495E-8241-D899410449CB}"/>
          </ac:picMkLst>
        </pc:picChg>
        <pc:picChg chg="add">
          <ac:chgData name="Utente guest" userId="" providerId="Windows Live" clId="Web-{BD216448-4B5D-431A-AF18-D729EA591826}" dt="2019-03-05T14:22:53.424" v="754"/>
          <ac:picMkLst>
            <pc:docMk/>
            <pc:sldMk cId="449630797" sldId="284"/>
            <ac:picMk id="29" creationId="{C82B94A0-9C04-497F-9F2A-234AC715BC13}"/>
          </ac:picMkLst>
        </pc:picChg>
        <pc:picChg chg="add">
          <ac:chgData name="Utente guest" userId="" providerId="Windows Live" clId="Web-{BD216448-4B5D-431A-AF18-D729EA591826}" dt="2019-03-05T14:22:53.424" v="754"/>
          <ac:picMkLst>
            <pc:docMk/>
            <pc:sldMk cId="449630797" sldId="284"/>
            <ac:picMk id="30" creationId="{369CB58F-9DB1-495E-8241-D899410449CB}"/>
          </ac:picMkLst>
        </pc:picChg>
      </pc:sldChg>
      <pc:sldChg chg="addSp delSp modSp new mod setBg setClrOvrMap">
        <pc:chgData name="Utente guest" userId="" providerId="Windows Live" clId="Web-{BD216448-4B5D-431A-AF18-D729EA591826}" dt="2019-03-05T14:38:51.584" v="1912" actId="20577"/>
        <pc:sldMkLst>
          <pc:docMk/>
          <pc:sldMk cId="3718948481" sldId="285"/>
        </pc:sldMkLst>
        <pc:spChg chg="mod">
          <ac:chgData name="Utente guest" userId="" providerId="Windows Live" clId="Web-{BD216448-4B5D-431A-AF18-D729EA591826}" dt="2019-03-05T14:36:25.707" v="1898"/>
          <ac:spMkLst>
            <pc:docMk/>
            <pc:sldMk cId="3718948481" sldId="285"/>
            <ac:spMk id="2" creationId="{3076034F-4463-4A93-BE9A-E822970AA477}"/>
          </ac:spMkLst>
        </pc:spChg>
        <pc:spChg chg="add del mod">
          <ac:chgData name="Utente guest" userId="" providerId="Windows Live" clId="Web-{BD216448-4B5D-431A-AF18-D729EA591826}" dt="2019-03-05T14:38:51.584" v="1912" actId="20577"/>
          <ac:spMkLst>
            <pc:docMk/>
            <pc:sldMk cId="3718948481" sldId="285"/>
            <ac:spMk id="3" creationId="{FB8E9562-9364-40D9-BF60-BC2B7C5E27DD}"/>
          </ac:spMkLst>
        </pc:spChg>
        <pc:spChg chg="add del mod">
          <ac:chgData name="Utente guest" userId="" providerId="Windows Live" clId="Web-{BD216448-4B5D-431A-AF18-D729EA591826}" dt="2019-03-05T14:34:48.718" v="1881"/>
          <ac:spMkLst>
            <pc:docMk/>
            <pc:sldMk cId="3718948481" sldId="285"/>
            <ac:spMk id="4" creationId="{C269D88D-03C3-4746-8BC5-BC1D85635FE5}"/>
          </ac:spMkLst>
        </pc:spChg>
        <pc:spChg chg="add del">
          <ac:chgData name="Utente guest" userId="" providerId="Windows Live" clId="Web-{BD216448-4B5D-431A-AF18-D729EA591826}" dt="2019-03-05T14:36:07.133" v="1893"/>
          <ac:spMkLst>
            <pc:docMk/>
            <pc:sldMk cId="3718948481" sldId="285"/>
            <ac:spMk id="6" creationId="{26A3F16E-CC60-4737-8CBB-9568A351D30B}"/>
          </ac:spMkLst>
        </pc:spChg>
        <pc:spChg chg="add del">
          <ac:chgData name="Utente guest" userId="" providerId="Windows Live" clId="Web-{BD216448-4B5D-431A-AF18-D729EA591826}" dt="2019-03-05T14:36:07.133" v="1893"/>
          <ac:spMkLst>
            <pc:docMk/>
            <pc:sldMk cId="3718948481" sldId="285"/>
            <ac:spMk id="7" creationId="{C0DABE73-66EA-42B0-AB0A-9FB1C0AD7AEB}"/>
          </ac:spMkLst>
        </pc:spChg>
        <pc:spChg chg="add del">
          <ac:chgData name="Utente guest" userId="" providerId="Windows Live" clId="Web-{BD216448-4B5D-431A-AF18-D729EA591826}" dt="2019-03-05T14:35:59.432" v="1891"/>
          <ac:spMkLst>
            <pc:docMk/>
            <pc:sldMk cId="3718948481" sldId="285"/>
            <ac:spMk id="8" creationId="{A38A195E-584A-485A-BECD-66468900B947}"/>
          </ac:spMkLst>
        </pc:spChg>
        <pc:spChg chg="add del">
          <ac:chgData name="Utente guest" userId="" providerId="Windows Live" clId="Web-{BD216448-4B5D-431A-AF18-D729EA591826}" dt="2019-03-05T14:35:59.432" v="1891"/>
          <ac:spMkLst>
            <pc:docMk/>
            <pc:sldMk cId="3718948481" sldId="285"/>
            <ac:spMk id="10" creationId="{840177A7-740C-43C7-8F2D-BD7067F12C9C}"/>
          </ac:spMkLst>
        </pc:spChg>
        <pc:spChg chg="add del">
          <ac:chgData name="Utente guest" userId="" providerId="Windows Live" clId="Web-{BD216448-4B5D-431A-AF18-D729EA591826}" dt="2019-03-05T14:35:39.594" v="1886"/>
          <ac:spMkLst>
            <pc:docMk/>
            <pc:sldMk cId="3718948481" sldId="285"/>
            <ac:spMk id="11" creationId="{B781DC51-1D15-43A2-AB4F-2051C5F1C49C}"/>
          </ac:spMkLst>
        </pc:spChg>
        <pc:spChg chg="add del">
          <ac:chgData name="Utente guest" userId="" providerId="Windows Live" clId="Web-{BD216448-4B5D-431A-AF18-D729EA591826}" dt="2019-03-05T14:35:39.594" v="1886"/>
          <ac:spMkLst>
            <pc:docMk/>
            <pc:sldMk cId="3718948481" sldId="285"/>
            <ac:spMk id="12" creationId="{41008B81-C8A4-4EEF-A211-877A35E98ABC}"/>
          </ac:spMkLst>
        </pc:spChg>
        <pc:spChg chg="add del">
          <ac:chgData name="Utente guest" userId="" providerId="Windows Live" clId="Web-{BD216448-4B5D-431A-AF18-D729EA591826}" dt="2019-03-05T14:35:34.783" v="1884"/>
          <ac:spMkLst>
            <pc:docMk/>
            <pc:sldMk cId="3718948481" sldId="285"/>
            <ac:spMk id="14" creationId="{B781DC51-1D15-43A2-AB4F-2051C5F1C49C}"/>
          </ac:spMkLst>
        </pc:spChg>
        <pc:spChg chg="add del">
          <ac:chgData name="Utente guest" userId="" providerId="Windows Live" clId="Web-{BD216448-4B5D-431A-AF18-D729EA591826}" dt="2019-03-05T14:35:34.783" v="1884"/>
          <ac:spMkLst>
            <pc:docMk/>
            <pc:sldMk cId="3718948481" sldId="285"/>
            <ac:spMk id="16" creationId="{41008B81-C8A4-4EEF-A211-877A35E98ABC}"/>
          </ac:spMkLst>
        </pc:spChg>
        <pc:spChg chg="add del">
          <ac:chgData name="Utente guest" userId="" providerId="Windows Live" clId="Web-{BD216448-4B5D-431A-AF18-D729EA591826}" dt="2019-03-05T14:36:20.129" v="1895"/>
          <ac:spMkLst>
            <pc:docMk/>
            <pc:sldMk cId="3718948481" sldId="285"/>
            <ac:spMk id="19" creationId="{934B872D-6FE9-472A-9E92-342E41DA7C2B}"/>
          </ac:spMkLst>
        </pc:spChg>
        <pc:spChg chg="add del">
          <ac:chgData name="Utente guest" userId="" providerId="Windows Live" clId="Web-{BD216448-4B5D-431A-AF18-D729EA591826}" dt="2019-03-05T14:36:20.129" v="1895"/>
          <ac:spMkLst>
            <pc:docMk/>
            <pc:sldMk cId="3718948481" sldId="285"/>
            <ac:spMk id="21" creationId="{488DEBA6-2ED2-4FED-8AAB-2F855348DDCC}"/>
          </ac:spMkLst>
        </pc:spChg>
        <pc:spChg chg="add del">
          <ac:chgData name="Utente guest" userId="" providerId="Windows Live" clId="Web-{BD216448-4B5D-431A-AF18-D729EA591826}" dt="2019-03-05T14:36:25.550" v="1897"/>
          <ac:spMkLst>
            <pc:docMk/>
            <pc:sldMk cId="3718948481" sldId="285"/>
            <ac:spMk id="23" creationId="{24C41CF4-4A13-4AA9-9300-CB7A2E37C861}"/>
          </ac:spMkLst>
        </pc:spChg>
        <pc:spChg chg="add">
          <ac:chgData name="Utente guest" userId="" providerId="Windows Live" clId="Web-{BD216448-4B5D-431A-AF18-D729EA591826}" dt="2019-03-05T14:36:25.707" v="1898"/>
          <ac:spMkLst>
            <pc:docMk/>
            <pc:sldMk cId="3718948481" sldId="285"/>
            <ac:spMk id="25" creationId="{934B872D-6FE9-472A-9E92-342E41DA7C2B}"/>
          </ac:spMkLst>
        </pc:spChg>
        <pc:spChg chg="add">
          <ac:chgData name="Utente guest" userId="" providerId="Windows Live" clId="Web-{BD216448-4B5D-431A-AF18-D729EA591826}" dt="2019-03-05T14:36:25.707" v="1898"/>
          <ac:spMkLst>
            <pc:docMk/>
            <pc:sldMk cId="3718948481" sldId="285"/>
            <ac:spMk id="26" creationId="{488DEBA6-2ED2-4FED-8AAB-2F855348DDCC}"/>
          </ac:spMkLst>
        </pc:spChg>
        <pc:spChg chg="add mod ord">
          <ac:chgData name="Utente guest" userId="" providerId="Windows Live" clId="Web-{BD216448-4B5D-431A-AF18-D729EA591826}" dt="2019-03-05T14:37:13.827" v="1904"/>
          <ac:spMkLst>
            <pc:docMk/>
            <pc:sldMk cId="3718948481" sldId="285"/>
            <ac:spMk id="100" creationId="{4B415C86-056E-4364-A3A5-B245CFD10B48}"/>
          </ac:spMkLst>
        </pc:spChg>
        <pc:graphicFrameChg chg="add del mod modGraphic">
          <ac:chgData name="Utente guest" userId="" providerId="Windows Live" clId="Web-{BD216448-4B5D-431A-AF18-D729EA591826}" dt="2019-03-05T14:35:48.201" v="1889"/>
          <ac:graphicFrameMkLst>
            <pc:docMk/>
            <pc:sldMk cId="3718948481" sldId="285"/>
            <ac:graphicFrameMk id="9" creationId="{42CCEC5D-FFE0-40C7-AC0E-49A5CB4ECF1A}"/>
          </ac:graphicFrameMkLst>
        </pc:graphicFrameChg>
        <pc:picChg chg="add del">
          <ac:chgData name="Utente guest" userId="" providerId="Windows Live" clId="Web-{BD216448-4B5D-431A-AF18-D729EA591826}" dt="2019-03-05T14:35:59.432" v="1891"/>
          <ac:picMkLst>
            <pc:docMk/>
            <pc:sldMk cId="3718948481" sldId="285"/>
            <ac:picMk id="5" creationId="{6832AB96-8B16-492E-9F0F-12367FB29321}"/>
          </ac:picMkLst>
        </pc:picChg>
        <pc:picChg chg="add del">
          <ac:chgData name="Utente guest" userId="" providerId="Windows Live" clId="Web-{BD216448-4B5D-431A-AF18-D729EA591826}" dt="2019-03-05T14:35:39.594" v="1886"/>
          <ac:picMkLst>
            <pc:docMk/>
            <pc:sldMk cId="3718948481" sldId="285"/>
            <ac:picMk id="13" creationId="{C82B94A0-9C04-497F-9F2A-234AC715BC13}"/>
          </ac:picMkLst>
        </pc:picChg>
        <pc:picChg chg="add del">
          <ac:chgData name="Utente guest" userId="" providerId="Windows Live" clId="Web-{BD216448-4B5D-431A-AF18-D729EA591826}" dt="2019-03-05T14:35:39.594" v="1886"/>
          <ac:picMkLst>
            <pc:docMk/>
            <pc:sldMk cId="3718948481" sldId="285"/>
            <ac:picMk id="15" creationId="{369CB58F-9DB1-495E-8241-D899410449CB}"/>
          </ac:picMkLst>
        </pc:picChg>
        <pc:picChg chg="add del">
          <ac:chgData name="Utente guest" userId="" providerId="Windows Live" clId="Web-{BD216448-4B5D-431A-AF18-D729EA591826}" dt="2019-03-05T14:36:07.133" v="1893"/>
          <ac:picMkLst>
            <pc:docMk/>
            <pc:sldMk cId="3718948481" sldId="285"/>
            <ac:picMk id="17" creationId="{3E6AAA93-EC5F-4241-A5A3-7E599ABC0C63}"/>
          </ac:picMkLst>
        </pc:picChg>
        <pc:picChg chg="add del">
          <ac:chgData name="Utente guest" userId="" providerId="Windows Live" clId="Web-{BD216448-4B5D-431A-AF18-D729EA591826}" dt="2019-03-05T14:35:34.783" v="1884"/>
          <ac:picMkLst>
            <pc:docMk/>
            <pc:sldMk cId="3718948481" sldId="285"/>
            <ac:picMk id="18" creationId="{C82B94A0-9C04-497F-9F2A-234AC715BC13}"/>
          </ac:picMkLst>
        </pc:picChg>
        <pc:picChg chg="add del">
          <ac:chgData name="Utente guest" userId="" providerId="Windows Live" clId="Web-{BD216448-4B5D-431A-AF18-D729EA591826}" dt="2019-03-05T14:35:34.783" v="1884"/>
          <ac:picMkLst>
            <pc:docMk/>
            <pc:sldMk cId="3718948481" sldId="285"/>
            <ac:picMk id="20" creationId="{369CB58F-9DB1-495E-8241-D899410449CB}"/>
          </ac:picMkLst>
        </pc:picChg>
        <pc:picChg chg="add del">
          <ac:chgData name="Utente guest" userId="" providerId="Windows Live" clId="Web-{BD216448-4B5D-431A-AF18-D729EA591826}" dt="2019-03-05T14:36:20.129" v="1895"/>
          <ac:picMkLst>
            <pc:docMk/>
            <pc:sldMk cId="3718948481" sldId="285"/>
            <ac:picMk id="22" creationId="{B370FEC3-7536-4FD5-8238-89CFDC7A31CF}"/>
          </ac:picMkLst>
        </pc:picChg>
        <pc:picChg chg="add">
          <ac:chgData name="Utente guest" userId="" providerId="Windows Live" clId="Web-{BD216448-4B5D-431A-AF18-D729EA591826}" dt="2019-03-05T14:36:25.707" v="1898"/>
          <ac:picMkLst>
            <pc:docMk/>
            <pc:sldMk cId="3718948481" sldId="285"/>
            <ac:picMk id="27" creationId="{B370FEC3-7536-4FD5-8238-89CFDC7A31CF}"/>
          </ac:picMkLst>
        </pc:picChg>
        <pc:cxnChg chg="add del">
          <ac:chgData name="Utente guest" userId="" providerId="Windows Live" clId="Web-{BD216448-4B5D-431A-AF18-D729EA591826}" dt="2019-03-05T14:36:25.550" v="1897"/>
          <ac:cxnSpMkLst>
            <pc:docMk/>
            <pc:sldMk cId="3718948481" sldId="285"/>
            <ac:cxnSpMk id="24" creationId="{7A77B115-9FF3-46AE-AE08-826DEB9A6246}"/>
          </ac:cxnSpMkLst>
        </pc:cxnChg>
      </pc:sldChg>
    </pc:docChg>
  </pc:docChgLst>
  <pc:docChgLst>
    <pc:chgData name="Arianna Gorasso" userId="acfa95c22b3e66c5" providerId="Windows Live" clId="Web-{59863D9B-C2D4-4557-AC91-BE0DBE350D88}"/>
    <pc:docChg chg="addSld modSld">
      <pc:chgData name="Arianna Gorasso" userId="acfa95c22b3e66c5" providerId="Windows Live" clId="Web-{59863D9B-C2D4-4557-AC91-BE0DBE350D88}" dt="2019-02-28T19:28:07.571" v="1360"/>
      <pc:docMkLst>
        <pc:docMk/>
      </pc:docMkLst>
      <pc:sldChg chg="addSp delSp modSp mod setBg setClrOvrMap">
        <pc:chgData name="Arianna Gorasso" userId="acfa95c22b3e66c5" providerId="Windows Live" clId="Web-{59863D9B-C2D4-4557-AC91-BE0DBE350D88}" dt="2019-02-28T18:59:40.475" v="81"/>
        <pc:sldMkLst>
          <pc:docMk/>
          <pc:sldMk cId="3885093555" sldId="261"/>
        </pc:sldMkLst>
        <pc:spChg chg="mod">
          <ac:chgData name="Arianna Gorasso" userId="acfa95c22b3e66c5" providerId="Windows Live" clId="Web-{59863D9B-C2D4-4557-AC91-BE0DBE350D88}" dt="2019-02-28T18:59:40.475" v="81"/>
          <ac:spMkLst>
            <pc:docMk/>
            <pc:sldMk cId="3885093555" sldId="261"/>
            <ac:spMk id="2" creationId="{D296ADB9-3519-4738-B69C-6F122DB6A939}"/>
          </ac:spMkLst>
        </pc:spChg>
        <pc:spChg chg="del">
          <ac:chgData name="Arianna Gorasso" userId="acfa95c22b3e66c5" providerId="Windows Live" clId="Web-{59863D9B-C2D4-4557-AC91-BE0DBE350D88}" dt="2019-02-28T18:58:02.036" v="1"/>
          <ac:spMkLst>
            <pc:docMk/>
            <pc:sldMk cId="3885093555" sldId="261"/>
            <ac:spMk id="4" creationId="{B1CFE216-2C88-49A8-B35B-AA68764863DB}"/>
          </ac:spMkLst>
        </pc:spChg>
        <pc:spChg chg="del">
          <ac:chgData name="Arianna Gorasso" userId="acfa95c22b3e66c5" providerId="Windows Live" clId="Web-{59863D9B-C2D4-4557-AC91-BE0DBE350D88}" dt="2019-02-28T18:58:00.084" v="0"/>
          <ac:spMkLst>
            <pc:docMk/>
            <pc:sldMk cId="3885093555" sldId="261"/>
            <ac:spMk id="5" creationId="{C3B15E6E-93A4-403F-99C0-95C056162A35}"/>
          </ac:spMkLst>
        </pc:spChg>
        <pc:spChg chg="add del">
          <ac:chgData name="Arianna Gorasso" userId="acfa95c22b3e66c5" providerId="Windows Live" clId="Web-{59863D9B-C2D4-4557-AC91-BE0DBE350D88}" dt="2019-02-28T18:58:19.927" v="5"/>
          <ac:spMkLst>
            <pc:docMk/>
            <pc:sldMk cId="3885093555" sldId="261"/>
            <ac:spMk id="7" creationId="{26A3F16E-CC60-4737-8CBB-9568A351D30B}"/>
          </ac:spMkLst>
        </pc:spChg>
        <pc:spChg chg="add del">
          <ac:chgData name="Arianna Gorasso" userId="acfa95c22b3e66c5" providerId="Windows Live" clId="Web-{59863D9B-C2D4-4557-AC91-BE0DBE350D88}" dt="2019-02-28T18:58:15.708" v="3"/>
          <ac:spMkLst>
            <pc:docMk/>
            <pc:sldMk cId="3885093555" sldId="261"/>
            <ac:spMk id="8" creationId="{A38A195E-584A-485A-BECD-66468900B947}"/>
          </ac:spMkLst>
        </pc:spChg>
        <pc:spChg chg="add del">
          <ac:chgData name="Arianna Gorasso" userId="acfa95c22b3e66c5" providerId="Windows Live" clId="Web-{59863D9B-C2D4-4557-AC91-BE0DBE350D88}" dt="2019-02-28T18:58:19.927" v="5"/>
          <ac:spMkLst>
            <pc:docMk/>
            <pc:sldMk cId="3885093555" sldId="261"/>
            <ac:spMk id="9" creationId="{C0DABE73-66EA-42B0-AB0A-9FB1C0AD7AEB}"/>
          </ac:spMkLst>
        </pc:spChg>
        <pc:spChg chg="add del">
          <ac:chgData name="Arianna Gorasso" userId="acfa95c22b3e66c5" providerId="Windows Live" clId="Web-{59863D9B-C2D4-4557-AC91-BE0DBE350D88}" dt="2019-02-28T18:58:15.708" v="3"/>
          <ac:spMkLst>
            <pc:docMk/>
            <pc:sldMk cId="3885093555" sldId="261"/>
            <ac:spMk id="10" creationId="{840177A7-740C-43C7-8F2D-BD7067F12C9C}"/>
          </ac:spMkLst>
        </pc:spChg>
        <pc:spChg chg="add del">
          <ac:chgData name="Arianna Gorasso" userId="acfa95c22b3e66c5" providerId="Windows Live" clId="Web-{59863D9B-C2D4-4557-AC91-BE0DBE350D88}" dt="2019-02-28T18:59:40.475" v="81"/>
          <ac:spMkLst>
            <pc:docMk/>
            <pc:sldMk cId="3885093555" sldId="261"/>
            <ac:spMk id="13" creationId="{934B872D-6FE9-472A-9E92-342E41DA7C2B}"/>
          </ac:spMkLst>
        </pc:spChg>
        <pc:spChg chg="add del">
          <ac:chgData name="Arianna Gorasso" userId="acfa95c22b3e66c5" providerId="Windows Live" clId="Web-{59863D9B-C2D4-4557-AC91-BE0DBE350D88}" dt="2019-02-28T18:59:40.475" v="81"/>
          <ac:spMkLst>
            <pc:docMk/>
            <pc:sldMk cId="3885093555" sldId="261"/>
            <ac:spMk id="14" creationId="{488DEBA6-2ED2-4FED-8AAB-2F855348DDCC}"/>
          </ac:spMkLst>
        </pc:spChg>
        <pc:spChg chg="del mod replId">
          <ac:chgData name="Arianna Gorasso" userId="acfa95c22b3e66c5" providerId="Windows Live" clId="Web-{59863D9B-C2D4-4557-AC91-BE0DBE350D88}" dt="2019-02-28T18:59:40.475" v="81"/>
          <ac:spMkLst>
            <pc:docMk/>
            <pc:sldMk cId="3885093555" sldId="261"/>
            <ac:spMk id="18" creationId="{1E1F4362-58BD-4B6F-B54D-0194E1E2181E}"/>
          </ac:spMkLst>
        </pc:spChg>
        <pc:spChg chg="add">
          <ac:chgData name="Arianna Gorasso" userId="acfa95c22b3e66c5" providerId="Windows Live" clId="Web-{59863D9B-C2D4-4557-AC91-BE0DBE350D88}" dt="2019-02-28T18:59:40.475" v="81"/>
          <ac:spMkLst>
            <pc:docMk/>
            <pc:sldMk cId="3885093555" sldId="261"/>
            <ac:spMk id="22" creationId="{B781DC51-1D15-43A2-AB4F-2051C5F1C49C}"/>
          </ac:spMkLst>
        </pc:spChg>
        <pc:spChg chg="add">
          <ac:chgData name="Arianna Gorasso" userId="acfa95c22b3e66c5" providerId="Windows Live" clId="Web-{59863D9B-C2D4-4557-AC91-BE0DBE350D88}" dt="2019-02-28T18:59:40.475" v="81"/>
          <ac:spMkLst>
            <pc:docMk/>
            <pc:sldMk cId="3885093555" sldId="261"/>
            <ac:spMk id="24" creationId="{41008B81-C8A4-4EEF-A211-877A35E98ABC}"/>
          </ac:spMkLst>
        </pc:spChg>
        <pc:graphicFrameChg chg="add">
          <ac:chgData name="Arianna Gorasso" userId="acfa95c22b3e66c5" providerId="Windows Live" clId="Web-{59863D9B-C2D4-4557-AC91-BE0DBE350D88}" dt="2019-02-28T18:59:40.475" v="81"/>
          <ac:graphicFrameMkLst>
            <pc:docMk/>
            <pc:sldMk cId="3885093555" sldId="261"/>
            <ac:graphicFrameMk id="17" creationId="{F6D22516-D199-4205-9DCE-4B3C668C36CC}"/>
          </ac:graphicFrameMkLst>
        </pc:graphicFrameChg>
        <pc:picChg chg="add del">
          <ac:chgData name="Arianna Gorasso" userId="acfa95c22b3e66c5" providerId="Windows Live" clId="Web-{59863D9B-C2D4-4557-AC91-BE0DBE350D88}" dt="2019-02-28T18:58:19.927" v="5"/>
          <ac:picMkLst>
            <pc:docMk/>
            <pc:sldMk cId="3885093555" sldId="261"/>
            <ac:picMk id="11" creationId="{3E6AAA93-EC5F-4241-A5A3-7E599ABC0C63}"/>
          </ac:picMkLst>
        </pc:picChg>
        <pc:picChg chg="add del">
          <ac:chgData name="Arianna Gorasso" userId="acfa95c22b3e66c5" providerId="Windows Live" clId="Web-{59863D9B-C2D4-4557-AC91-BE0DBE350D88}" dt="2019-02-28T18:58:15.708" v="3"/>
          <ac:picMkLst>
            <pc:docMk/>
            <pc:sldMk cId="3885093555" sldId="261"/>
            <ac:picMk id="12" creationId="{6832AB96-8B16-492E-9F0F-12367FB29321}"/>
          </ac:picMkLst>
        </pc:picChg>
        <pc:picChg chg="add del">
          <ac:chgData name="Arianna Gorasso" userId="acfa95c22b3e66c5" providerId="Windows Live" clId="Web-{59863D9B-C2D4-4557-AC91-BE0DBE350D88}" dt="2019-02-28T18:59:40.475" v="81"/>
          <ac:picMkLst>
            <pc:docMk/>
            <pc:sldMk cId="3885093555" sldId="261"/>
            <ac:picMk id="15" creationId="{B370FEC3-7536-4FD5-8238-89CFDC7A31CF}"/>
          </ac:picMkLst>
        </pc:picChg>
        <pc:picChg chg="add">
          <ac:chgData name="Arianna Gorasso" userId="acfa95c22b3e66c5" providerId="Windows Live" clId="Web-{59863D9B-C2D4-4557-AC91-BE0DBE350D88}" dt="2019-02-28T18:59:40.475" v="81"/>
          <ac:picMkLst>
            <pc:docMk/>
            <pc:sldMk cId="3885093555" sldId="261"/>
            <ac:picMk id="26" creationId="{C82B94A0-9C04-497F-9F2A-234AC715BC13}"/>
          </ac:picMkLst>
        </pc:picChg>
        <pc:picChg chg="add">
          <ac:chgData name="Arianna Gorasso" userId="acfa95c22b3e66c5" providerId="Windows Live" clId="Web-{59863D9B-C2D4-4557-AC91-BE0DBE350D88}" dt="2019-02-28T18:59:40.475" v="81"/>
          <ac:picMkLst>
            <pc:docMk/>
            <pc:sldMk cId="3885093555" sldId="261"/>
            <ac:picMk id="28" creationId="{369CB58F-9DB1-495E-8241-D899410449CB}"/>
          </ac:picMkLst>
        </pc:picChg>
      </pc:sldChg>
      <pc:sldChg chg="addSp delSp modSp new mod setBg">
        <pc:chgData name="Arianna Gorasso" userId="acfa95c22b3e66c5" providerId="Windows Live" clId="Web-{59863D9B-C2D4-4557-AC91-BE0DBE350D88}" dt="2019-02-28T19:28:07.571" v="1360"/>
        <pc:sldMkLst>
          <pc:docMk/>
          <pc:sldMk cId="3716836470" sldId="273"/>
        </pc:sldMkLst>
        <pc:spChg chg="mod">
          <ac:chgData name="Arianna Gorasso" userId="acfa95c22b3e66c5" providerId="Windows Live" clId="Web-{59863D9B-C2D4-4557-AC91-BE0DBE350D88}" dt="2019-02-28T19:28:07.571" v="1360"/>
          <ac:spMkLst>
            <pc:docMk/>
            <pc:sldMk cId="3716836470" sldId="273"/>
            <ac:spMk id="2" creationId="{47B11118-41A9-4A1C-81F2-F0DC3CECBB83}"/>
          </ac:spMkLst>
        </pc:spChg>
        <pc:spChg chg="del mod">
          <ac:chgData name="Arianna Gorasso" userId="acfa95c22b3e66c5" providerId="Windows Live" clId="Web-{59863D9B-C2D4-4557-AC91-BE0DBE350D88}" dt="2019-02-28T19:03:23.149" v="441"/>
          <ac:spMkLst>
            <pc:docMk/>
            <pc:sldMk cId="3716836470" sldId="273"/>
            <ac:spMk id="3" creationId="{9B07AB88-73DE-42D2-A748-941EE0EB15E6}"/>
          </ac:spMkLst>
        </pc:spChg>
        <pc:spChg chg="add">
          <ac:chgData name="Arianna Gorasso" userId="acfa95c22b3e66c5" providerId="Windows Live" clId="Web-{59863D9B-C2D4-4557-AC91-BE0DBE350D88}" dt="2019-02-28T19:28:07.571" v="1360"/>
          <ac:spMkLst>
            <pc:docMk/>
            <pc:sldMk cId="3716836470" sldId="273"/>
            <ac:spMk id="13" creationId="{6F4B9375-E067-448F-B9AE-4686BA28ADE3}"/>
          </ac:spMkLst>
        </pc:spChg>
        <pc:spChg chg="add">
          <ac:chgData name="Arianna Gorasso" userId="acfa95c22b3e66c5" providerId="Windows Live" clId="Web-{59863D9B-C2D4-4557-AC91-BE0DBE350D88}" dt="2019-02-28T19:28:07.571" v="1360"/>
          <ac:spMkLst>
            <pc:docMk/>
            <pc:sldMk cId="3716836470" sldId="273"/>
            <ac:spMk id="14" creationId="{925AC29B-66E4-4F21-B215-3D6277CDBC18}"/>
          </ac:spMkLst>
        </pc:spChg>
        <pc:spChg chg="add del">
          <ac:chgData name="Arianna Gorasso" userId="acfa95c22b3e66c5" providerId="Windows Live" clId="Web-{59863D9B-C2D4-4557-AC91-BE0DBE350D88}" dt="2019-02-28T19:07:18.433" v="451"/>
          <ac:spMkLst>
            <pc:docMk/>
            <pc:sldMk cId="3716836470" sldId="273"/>
            <ac:spMk id="16" creationId="{AD73EA64-7279-4710-9A57-361687C12364}"/>
          </ac:spMkLst>
        </pc:spChg>
        <pc:spChg chg="add del">
          <ac:chgData name="Arianna Gorasso" userId="acfa95c22b3e66c5" providerId="Windows Live" clId="Web-{59863D9B-C2D4-4557-AC91-BE0DBE350D88}" dt="2019-02-28T19:07:18.433" v="451"/>
          <ac:spMkLst>
            <pc:docMk/>
            <pc:sldMk cId="3716836470" sldId="273"/>
            <ac:spMk id="20" creationId="{FD129242-439F-417E-B812-FD5F52B76297}"/>
          </ac:spMkLst>
        </pc:spChg>
        <pc:graphicFrameChg chg="add mod modGraphic">
          <ac:chgData name="Arianna Gorasso" userId="acfa95c22b3e66c5" providerId="Windows Live" clId="Web-{59863D9B-C2D4-4557-AC91-BE0DBE350D88}" dt="2019-02-28T19:28:07.571" v="1360"/>
          <ac:graphicFrameMkLst>
            <pc:docMk/>
            <pc:sldMk cId="3716836470" sldId="273"/>
            <ac:graphicFrameMk id="11" creationId="{BF818E57-511C-410C-A7AB-39F1953C8EA0}"/>
          </ac:graphicFrameMkLst>
        </pc:graphicFrameChg>
        <pc:picChg chg="add">
          <ac:chgData name="Arianna Gorasso" userId="acfa95c22b3e66c5" providerId="Windows Live" clId="Web-{59863D9B-C2D4-4557-AC91-BE0DBE350D88}" dt="2019-02-28T19:28:07.571" v="1360"/>
          <ac:picMkLst>
            <pc:docMk/>
            <pc:sldMk cId="3716836470" sldId="273"/>
            <ac:picMk id="15" creationId="{DED00DEE-DC12-410F-ABE9-B47F06B94466}"/>
          </ac:picMkLst>
        </pc:picChg>
        <pc:picChg chg="add del">
          <ac:chgData name="Arianna Gorasso" userId="acfa95c22b3e66c5" providerId="Windows Live" clId="Web-{59863D9B-C2D4-4557-AC91-BE0DBE350D88}" dt="2019-02-28T19:07:18.433" v="451"/>
          <ac:picMkLst>
            <pc:docMk/>
            <pc:sldMk cId="3716836470" sldId="273"/>
            <ac:picMk id="18" creationId="{0A631630-120D-4578-8CCF-F3209ECA9AB0}"/>
          </ac:picMkLst>
        </pc:picChg>
      </pc:sldChg>
      <pc:sldChg chg="addSp delSp modSp new mod setBg">
        <pc:chgData name="Arianna Gorasso" userId="acfa95c22b3e66c5" providerId="Windows Live" clId="Web-{59863D9B-C2D4-4557-AC91-BE0DBE350D88}" dt="2019-02-28T19:27:25.273" v="1359"/>
        <pc:sldMkLst>
          <pc:docMk/>
          <pc:sldMk cId="4267105334" sldId="274"/>
        </pc:sldMkLst>
        <pc:spChg chg="del mod">
          <ac:chgData name="Arianna Gorasso" userId="acfa95c22b3e66c5" providerId="Windows Live" clId="Web-{59863D9B-C2D4-4557-AC91-BE0DBE350D88}" dt="2019-02-28T19:14:51.640" v="1011"/>
          <ac:spMkLst>
            <pc:docMk/>
            <pc:sldMk cId="4267105334" sldId="274"/>
            <ac:spMk id="2" creationId="{92AC6F9B-C839-4724-9AF4-F4B982A7C111}"/>
          </ac:spMkLst>
        </pc:spChg>
        <pc:spChg chg="add del">
          <ac:chgData name="Arianna Gorasso" userId="acfa95c22b3e66c5" providerId="Windows Live" clId="Web-{59863D9B-C2D4-4557-AC91-BE0DBE350D88}" dt="2019-02-28T19:12:59.405" v="998"/>
          <ac:spMkLst>
            <pc:docMk/>
            <pc:sldMk cId="4267105334" sldId="274"/>
            <ac:spMk id="8" creationId="{24C41CF4-4A13-4AA9-9300-CB7A2E37C861}"/>
          </ac:spMkLst>
        </pc:spChg>
        <pc:spChg chg="add del mod replId">
          <ac:chgData name="Arianna Gorasso" userId="acfa95c22b3e66c5" providerId="Windows Live" clId="Web-{59863D9B-C2D4-4557-AC91-BE0DBE350D88}" dt="2019-02-28T19:12:59.405" v="998"/>
          <ac:spMkLst>
            <pc:docMk/>
            <pc:sldMk cId="4267105334" sldId="274"/>
            <ac:spMk id="16" creationId="{E58908DD-8F62-4D23-B065-C197BF074F3B}"/>
          </ac:spMkLst>
        </pc:spChg>
        <pc:spChg chg="add del">
          <ac:chgData name="Arianna Gorasso" userId="acfa95c22b3e66c5" providerId="Windows Live" clId="Web-{59863D9B-C2D4-4557-AC91-BE0DBE350D88}" dt="2019-02-28T19:12:44.373" v="993"/>
          <ac:spMkLst>
            <pc:docMk/>
            <pc:sldMk cId="4267105334" sldId="274"/>
            <ac:spMk id="17" creationId="{B781DC51-1D15-43A2-AB4F-2051C5F1C49C}"/>
          </ac:spMkLst>
        </pc:spChg>
        <pc:spChg chg="add del">
          <ac:chgData name="Arianna Gorasso" userId="acfa95c22b3e66c5" providerId="Windows Live" clId="Web-{59863D9B-C2D4-4557-AC91-BE0DBE350D88}" dt="2019-02-28T19:12:44.373" v="993"/>
          <ac:spMkLst>
            <pc:docMk/>
            <pc:sldMk cId="4267105334" sldId="274"/>
            <ac:spMk id="19" creationId="{41008B81-C8A4-4EEF-A211-877A35E98ABC}"/>
          </ac:spMkLst>
        </pc:spChg>
        <pc:spChg chg="add">
          <ac:chgData name="Arianna Gorasso" userId="acfa95c22b3e66c5" providerId="Windows Live" clId="Web-{59863D9B-C2D4-4557-AC91-BE0DBE350D88}" dt="2019-02-28T19:27:25.273" v="1359"/>
          <ac:spMkLst>
            <pc:docMk/>
            <pc:sldMk cId="4267105334" sldId="274"/>
            <ac:spMk id="98" creationId="{B781DC51-1D15-43A2-AB4F-2051C5F1C49C}"/>
          </ac:spMkLst>
        </pc:spChg>
        <pc:spChg chg="add">
          <ac:chgData name="Arianna Gorasso" userId="acfa95c22b3e66c5" providerId="Windows Live" clId="Web-{59863D9B-C2D4-4557-AC91-BE0DBE350D88}" dt="2019-02-28T19:27:25.273" v="1359"/>
          <ac:spMkLst>
            <pc:docMk/>
            <pc:sldMk cId="4267105334" sldId="274"/>
            <ac:spMk id="100" creationId="{41008B81-C8A4-4EEF-A211-877A35E98ABC}"/>
          </ac:spMkLst>
        </pc:spChg>
        <pc:spChg chg="add mod">
          <ac:chgData name="Arianna Gorasso" userId="acfa95c22b3e66c5" providerId="Windows Live" clId="Web-{59863D9B-C2D4-4557-AC91-BE0DBE350D88}" dt="2019-02-28T19:27:25.273" v="1359"/>
          <ac:spMkLst>
            <pc:docMk/>
            <pc:sldMk cId="4267105334" sldId="274"/>
            <ac:spMk id="157" creationId="{35590533-6035-481A-86E5-4B9CC0A6FDBB}"/>
          </ac:spMkLst>
        </pc:spChg>
        <pc:graphicFrameChg chg="add del">
          <ac:chgData name="Arianna Gorasso" userId="acfa95c22b3e66c5" providerId="Windows Live" clId="Web-{59863D9B-C2D4-4557-AC91-BE0DBE350D88}" dt="2019-02-28T19:12:44.373" v="993"/>
          <ac:graphicFrameMkLst>
            <pc:docMk/>
            <pc:sldMk cId="4267105334" sldId="274"/>
            <ac:graphicFrameMk id="12" creationId="{974BC8AC-661D-499E-8798-3F93A47F80DB}"/>
          </ac:graphicFrameMkLst>
        </pc:graphicFrameChg>
        <pc:graphicFrameChg chg="add del">
          <ac:chgData name="Arianna Gorasso" userId="acfa95c22b3e66c5" providerId="Windows Live" clId="Web-{59863D9B-C2D4-4557-AC91-BE0DBE350D88}" dt="2019-02-28T19:12:53.489" v="995"/>
          <ac:graphicFrameMkLst>
            <pc:docMk/>
            <pc:sldMk cId="4267105334" sldId="274"/>
            <ac:graphicFrameMk id="13" creationId="{F59E7016-D211-4DD0-A36C-FB1A92AAE1A9}"/>
          </ac:graphicFrameMkLst>
        </pc:graphicFrameChg>
        <pc:graphicFrameChg chg="add del">
          <ac:chgData name="Arianna Gorasso" userId="acfa95c22b3e66c5" providerId="Windows Live" clId="Web-{59863D9B-C2D4-4557-AC91-BE0DBE350D88}" dt="2019-02-28T19:12:59.217" v="997"/>
          <ac:graphicFrameMkLst>
            <pc:docMk/>
            <pc:sldMk cId="4267105334" sldId="274"/>
            <ac:graphicFrameMk id="14" creationId="{30EE2A37-F5EC-4045-932E-AE1D59AD317B}"/>
          </ac:graphicFrameMkLst>
        </pc:graphicFrameChg>
        <pc:graphicFrameChg chg="add mod ord modGraphic">
          <ac:chgData name="Arianna Gorasso" userId="acfa95c22b3e66c5" providerId="Windows Live" clId="Web-{59863D9B-C2D4-4557-AC91-BE0DBE350D88}" dt="2019-02-28T19:27:25.273" v="1359"/>
          <ac:graphicFrameMkLst>
            <pc:docMk/>
            <pc:sldMk cId="4267105334" sldId="274"/>
            <ac:graphicFrameMk id="15" creationId="{F59E7016-D211-4DD0-A36C-FB1A92AAE1A9}"/>
          </ac:graphicFrameMkLst>
        </pc:graphicFrameChg>
        <pc:picChg chg="add del">
          <ac:chgData name="Arianna Gorasso" userId="acfa95c22b3e66c5" providerId="Windows Live" clId="Web-{59863D9B-C2D4-4557-AC91-BE0DBE350D88}" dt="2019-02-28T19:12:44.373" v="993"/>
          <ac:picMkLst>
            <pc:docMk/>
            <pc:sldMk cId="4267105334" sldId="274"/>
            <ac:picMk id="21" creationId="{C82B94A0-9C04-497F-9F2A-234AC715BC13}"/>
          </ac:picMkLst>
        </pc:picChg>
        <pc:picChg chg="add del">
          <ac:chgData name="Arianna Gorasso" userId="acfa95c22b3e66c5" providerId="Windows Live" clId="Web-{59863D9B-C2D4-4557-AC91-BE0DBE350D88}" dt="2019-02-28T19:12:44.373" v="993"/>
          <ac:picMkLst>
            <pc:docMk/>
            <pc:sldMk cId="4267105334" sldId="274"/>
            <ac:picMk id="23" creationId="{369CB58F-9DB1-495E-8241-D899410449CB}"/>
          </ac:picMkLst>
        </pc:picChg>
        <pc:picChg chg="add">
          <ac:chgData name="Arianna Gorasso" userId="acfa95c22b3e66c5" providerId="Windows Live" clId="Web-{59863D9B-C2D4-4557-AC91-BE0DBE350D88}" dt="2019-02-28T19:27:25.273" v="1359"/>
          <ac:picMkLst>
            <pc:docMk/>
            <pc:sldMk cId="4267105334" sldId="274"/>
            <ac:picMk id="102" creationId="{C82B94A0-9C04-497F-9F2A-234AC715BC13}"/>
          </ac:picMkLst>
        </pc:picChg>
        <pc:picChg chg="add">
          <ac:chgData name="Arianna Gorasso" userId="acfa95c22b3e66c5" providerId="Windows Live" clId="Web-{59863D9B-C2D4-4557-AC91-BE0DBE350D88}" dt="2019-02-28T19:27:25.273" v="1359"/>
          <ac:picMkLst>
            <pc:docMk/>
            <pc:sldMk cId="4267105334" sldId="274"/>
            <ac:picMk id="104" creationId="{369CB58F-9DB1-495E-8241-D899410449CB}"/>
          </ac:picMkLst>
        </pc:picChg>
        <pc:cxnChg chg="add del">
          <ac:chgData name="Arianna Gorasso" userId="acfa95c22b3e66c5" providerId="Windows Live" clId="Web-{59863D9B-C2D4-4557-AC91-BE0DBE350D88}" dt="2019-02-28T19:12:59.405" v="998"/>
          <ac:cxnSpMkLst>
            <pc:docMk/>
            <pc:sldMk cId="4267105334" sldId="274"/>
            <ac:cxnSpMk id="10" creationId="{7A77B115-9FF3-46AE-AE08-826DEB9A6246}"/>
          </ac:cxnSpMkLst>
        </pc:cxnChg>
      </pc:sldChg>
      <pc:sldChg chg="addSp delSp modSp new mod setBg">
        <pc:chgData name="Arianna Gorasso" userId="acfa95c22b3e66c5" providerId="Windows Live" clId="Web-{59863D9B-C2D4-4557-AC91-BE0DBE350D88}" dt="2019-02-28T19:25:33.663" v="1357"/>
        <pc:sldMkLst>
          <pc:docMk/>
          <pc:sldMk cId="37714775" sldId="275"/>
        </pc:sldMkLst>
        <pc:spChg chg="mod">
          <ac:chgData name="Arianna Gorasso" userId="acfa95c22b3e66c5" providerId="Windows Live" clId="Web-{59863D9B-C2D4-4557-AC91-BE0DBE350D88}" dt="2019-02-28T19:25:33.663" v="1357"/>
          <ac:spMkLst>
            <pc:docMk/>
            <pc:sldMk cId="37714775" sldId="275"/>
            <ac:spMk id="2" creationId="{787CD040-8B90-44FD-94DF-4BBC416BF315}"/>
          </ac:spMkLst>
        </pc:spChg>
        <pc:spChg chg="add del mod replId">
          <ac:chgData name="Arianna Gorasso" userId="acfa95c22b3e66c5" providerId="Windows Live" clId="Web-{59863D9B-C2D4-4557-AC91-BE0DBE350D88}" dt="2019-02-28T19:23:53.803" v="1346"/>
          <ac:spMkLst>
            <pc:docMk/>
            <pc:sldMk cId="37714775" sldId="275"/>
            <ac:spMk id="6" creationId="{E0AB7953-42D6-47EC-B5DD-2067A1456446}"/>
          </ac:spMkLst>
        </pc:spChg>
        <pc:spChg chg="add del">
          <ac:chgData name="Arianna Gorasso" userId="acfa95c22b3e66c5" providerId="Windows Live" clId="Web-{59863D9B-C2D4-4557-AC91-BE0DBE350D88}" dt="2019-02-28T19:25:33.335" v="1356"/>
          <ac:spMkLst>
            <pc:docMk/>
            <pc:sldMk cId="37714775" sldId="275"/>
            <ac:spMk id="7" creationId="{B781DC51-1D15-43A2-AB4F-2051C5F1C49C}"/>
          </ac:spMkLst>
        </pc:spChg>
        <pc:spChg chg="add del">
          <ac:chgData name="Arianna Gorasso" userId="acfa95c22b3e66c5" providerId="Windows Live" clId="Web-{59863D9B-C2D4-4557-AC91-BE0DBE350D88}" dt="2019-02-28T19:25:33.335" v="1356"/>
          <ac:spMkLst>
            <pc:docMk/>
            <pc:sldMk cId="37714775" sldId="275"/>
            <ac:spMk id="8" creationId="{41008B81-C8A4-4EEF-A211-877A35E98ABC}"/>
          </ac:spMkLst>
        </pc:spChg>
        <pc:spChg chg="add del">
          <ac:chgData name="Arianna Gorasso" userId="acfa95c22b3e66c5" providerId="Windows Live" clId="Web-{59863D9B-C2D4-4557-AC91-BE0DBE350D88}" dt="2019-02-28T19:25:29.851" v="1354"/>
          <ac:spMkLst>
            <pc:docMk/>
            <pc:sldMk cId="37714775" sldId="275"/>
            <ac:spMk id="10" creationId="{B781DC51-1D15-43A2-AB4F-2051C5F1C49C}"/>
          </ac:spMkLst>
        </pc:spChg>
        <pc:spChg chg="add del">
          <ac:chgData name="Arianna Gorasso" userId="acfa95c22b3e66c5" providerId="Windows Live" clId="Web-{59863D9B-C2D4-4557-AC91-BE0DBE350D88}" dt="2019-02-28T19:25:29.851" v="1354"/>
          <ac:spMkLst>
            <pc:docMk/>
            <pc:sldMk cId="37714775" sldId="275"/>
            <ac:spMk id="12" creationId="{41008B81-C8A4-4EEF-A211-877A35E98ABC}"/>
          </ac:spMkLst>
        </pc:spChg>
        <pc:spChg chg="add">
          <ac:chgData name="Arianna Gorasso" userId="acfa95c22b3e66c5" providerId="Windows Live" clId="Web-{59863D9B-C2D4-4557-AC91-BE0DBE350D88}" dt="2019-02-28T19:25:33.663" v="1357"/>
          <ac:spMkLst>
            <pc:docMk/>
            <pc:sldMk cId="37714775" sldId="275"/>
            <ac:spMk id="13" creationId="{B781DC51-1D15-43A2-AB4F-2051C5F1C49C}"/>
          </ac:spMkLst>
        </pc:spChg>
        <pc:spChg chg="add">
          <ac:chgData name="Arianna Gorasso" userId="acfa95c22b3e66c5" providerId="Windows Live" clId="Web-{59863D9B-C2D4-4557-AC91-BE0DBE350D88}" dt="2019-02-28T19:25:33.663" v="1357"/>
          <ac:spMkLst>
            <pc:docMk/>
            <pc:sldMk cId="37714775" sldId="275"/>
            <ac:spMk id="15" creationId="{41008B81-C8A4-4EEF-A211-877A35E98ABC}"/>
          </ac:spMkLst>
        </pc:spChg>
        <pc:graphicFrameChg chg="add del">
          <ac:chgData name="Arianna Gorasso" userId="acfa95c22b3e66c5" providerId="Windows Live" clId="Web-{59863D9B-C2D4-4557-AC91-BE0DBE350D88}" dt="2019-02-28T19:21:41.020" v="1345"/>
          <ac:graphicFrameMkLst>
            <pc:docMk/>
            <pc:sldMk cId="37714775" sldId="275"/>
            <ac:graphicFrameMk id="4" creationId="{E948EC3C-830C-40D9-A8E5-3240620C0949}"/>
          </ac:graphicFrameMkLst>
        </pc:graphicFrameChg>
        <pc:graphicFrameChg chg="add mod modGraphic">
          <ac:chgData name="Arianna Gorasso" userId="acfa95c22b3e66c5" providerId="Windows Live" clId="Web-{59863D9B-C2D4-4557-AC91-BE0DBE350D88}" dt="2019-02-28T19:25:33.663" v="1357"/>
          <ac:graphicFrameMkLst>
            <pc:docMk/>
            <pc:sldMk cId="37714775" sldId="275"/>
            <ac:graphicFrameMk id="5" creationId="{98A2843C-C42C-4254-963D-245740A25528}"/>
          </ac:graphicFrameMkLst>
        </pc:graphicFrameChg>
        <pc:picChg chg="add del">
          <ac:chgData name="Arianna Gorasso" userId="acfa95c22b3e66c5" providerId="Windows Live" clId="Web-{59863D9B-C2D4-4557-AC91-BE0DBE350D88}" dt="2019-02-28T19:25:33.335" v="1356"/>
          <ac:picMkLst>
            <pc:docMk/>
            <pc:sldMk cId="37714775" sldId="275"/>
            <ac:picMk id="9" creationId="{C82B94A0-9C04-497F-9F2A-234AC715BC13}"/>
          </ac:picMkLst>
        </pc:picChg>
        <pc:picChg chg="add del">
          <ac:chgData name="Arianna Gorasso" userId="acfa95c22b3e66c5" providerId="Windows Live" clId="Web-{59863D9B-C2D4-4557-AC91-BE0DBE350D88}" dt="2019-02-28T19:25:33.335" v="1356"/>
          <ac:picMkLst>
            <pc:docMk/>
            <pc:sldMk cId="37714775" sldId="275"/>
            <ac:picMk id="11" creationId="{369CB58F-9DB1-495E-8241-D899410449CB}"/>
          </ac:picMkLst>
        </pc:picChg>
        <pc:picChg chg="add del">
          <ac:chgData name="Arianna Gorasso" userId="acfa95c22b3e66c5" providerId="Windows Live" clId="Web-{59863D9B-C2D4-4557-AC91-BE0DBE350D88}" dt="2019-02-28T19:25:29.851" v="1354"/>
          <ac:picMkLst>
            <pc:docMk/>
            <pc:sldMk cId="37714775" sldId="275"/>
            <ac:picMk id="14" creationId="{C82B94A0-9C04-497F-9F2A-234AC715BC13}"/>
          </ac:picMkLst>
        </pc:picChg>
        <pc:picChg chg="add del">
          <ac:chgData name="Arianna Gorasso" userId="acfa95c22b3e66c5" providerId="Windows Live" clId="Web-{59863D9B-C2D4-4557-AC91-BE0DBE350D88}" dt="2019-02-28T19:25:29.851" v="1354"/>
          <ac:picMkLst>
            <pc:docMk/>
            <pc:sldMk cId="37714775" sldId="275"/>
            <ac:picMk id="16" creationId="{369CB58F-9DB1-495E-8241-D899410449CB}"/>
          </ac:picMkLst>
        </pc:picChg>
        <pc:picChg chg="add">
          <ac:chgData name="Arianna Gorasso" userId="acfa95c22b3e66c5" providerId="Windows Live" clId="Web-{59863D9B-C2D4-4557-AC91-BE0DBE350D88}" dt="2019-02-28T19:25:33.663" v="1357"/>
          <ac:picMkLst>
            <pc:docMk/>
            <pc:sldMk cId="37714775" sldId="275"/>
            <ac:picMk id="17" creationId="{C82B94A0-9C04-497F-9F2A-234AC715BC13}"/>
          </ac:picMkLst>
        </pc:picChg>
        <pc:picChg chg="add">
          <ac:chgData name="Arianna Gorasso" userId="acfa95c22b3e66c5" providerId="Windows Live" clId="Web-{59863D9B-C2D4-4557-AC91-BE0DBE350D88}" dt="2019-02-28T19:25:33.663" v="1357"/>
          <ac:picMkLst>
            <pc:docMk/>
            <pc:sldMk cId="37714775" sldId="275"/>
            <ac:picMk id="18" creationId="{369CB58F-9DB1-495E-8241-D899410449CB}"/>
          </ac:picMkLst>
        </pc:picChg>
      </pc:sldChg>
    </pc:docChg>
  </pc:docChgLst>
  <pc:docChgLst>
    <pc:chgData name="Utente guest" providerId="Windows Live" clId="Web-{9283C3F5-C263-465E-837C-3B0A6E48853C}"/>
    <pc:docChg chg="addSld delSld modSld">
      <pc:chgData name="Utente guest" userId="" providerId="Windows Live" clId="Web-{9283C3F5-C263-465E-837C-3B0A6E48853C}" dt="2019-03-04T17:15:22.879" v="1519" actId="1076"/>
      <pc:docMkLst>
        <pc:docMk/>
      </pc:docMkLst>
      <pc:sldChg chg="addSp modSp new">
        <pc:chgData name="Utente guest" userId="" providerId="Windows Live" clId="Web-{9283C3F5-C263-465E-837C-3B0A6E48853C}" dt="2019-03-04T16:22:57.050" v="330" actId="20577"/>
        <pc:sldMkLst>
          <pc:docMk/>
          <pc:sldMk cId="1025212681" sldId="280"/>
        </pc:sldMkLst>
        <pc:spChg chg="mod">
          <ac:chgData name="Utente guest" userId="" providerId="Windows Live" clId="Web-{9283C3F5-C263-465E-837C-3B0A6E48853C}" dt="2019-03-04T16:16:54.048" v="62" actId="1076"/>
          <ac:spMkLst>
            <pc:docMk/>
            <pc:sldMk cId="1025212681" sldId="280"/>
            <ac:spMk id="2" creationId="{2A0B7CC8-E877-40DA-8F6E-CD1EE4E21E92}"/>
          </ac:spMkLst>
        </pc:spChg>
        <pc:spChg chg="mod">
          <ac:chgData name="Utente guest" userId="" providerId="Windows Live" clId="Web-{9283C3F5-C263-465E-837C-3B0A6E48853C}" dt="2019-03-04T16:22:53.581" v="328" actId="14100"/>
          <ac:spMkLst>
            <pc:docMk/>
            <pc:sldMk cId="1025212681" sldId="280"/>
            <ac:spMk id="3" creationId="{140FD2F5-4575-49D6-96D6-63C303D3C455}"/>
          </ac:spMkLst>
        </pc:spChg>
        <pc:spChg chg="add mod">
          <ac:chgData name="Utente guest" userId="" providerId="Windows Live" clId="Web-{9283C3F5-C263-465E-837C-3B0A6E48853C}" dt="2019-03-04T16:22:57.050" v="330" actId="20577"/>
          <ac:spMkLst>
            <pc:docMk/>
            <pc:sldMk cId="1025212681" sldId="280"/>
            <ac:spMk id="4" creationId="{0119EE83-53A5-4F3A-9277-248833C50786}"/>
          </ac:spMkLst>
        </pc:spChg>
      </pc:sldChg>
      <pc:sldChg chg="modSp new">
        <pc:chgData name="Utente guest" userId="" providerId="Windows Live" clId="Web-{9283C3F5-C263-465E-837C-3B0A6E48853C}" dt="2019-03-04T17:01:29.742" v="891" actId="20577"/>
        <pc:sldMkLst>
          <pc:docMk/>
          <pc:sldMk cId="3888018526" sldId="281"/>
        </pc:sldMkLst>
        <pc:spChg chg="mod">
          <ac:chgData name="Utente guest" userId="" providerId="Windows Live" clId="Web-{9283C3F5-C263-465E-837C-3B0A6E48853C}" dt="2019-03-04T16:25:06.301" v="416" actId="1076"/>
          <ac:spMkLst>
            <pc:docMk/>
            <pc:sldMk cId="3888018526" sldId="281"/>
            <ac:spMk id="2" creationId="{DBF70042-5F67-4483-B9F3-ABF6EA47FA41}"/>
          </ac:spMkLst>
        </pc:spChg>
        <pc:spChg chg="mod">
          <ac:chgData name="Utente guest" userId="" providerId="Windows Live" clId="Web-{9283C3F5-C263-465E-837C-3B0A6E48853C}" dt="2019-03-04T16:57:00.009" v="644" actId="20577"/>
          <ac:spMkLst>
            <pc:docMk/>
            <pc:sldMk cId="3888018526" sldId="281"/>
            <ac:spMk id="3" creationId="{33B7E147-DA49-4D8C-92CD-EA5C1FBCDC34}"/>
          </ac:spMkLst>
        </pc:spChg>
        <pc:spChg chg="mod">
          <ac:chgData name="Utente guest" userId="" providerId="Windows Live" clId="Web-{9283C3F5-C263-465E-837C-3B0A6E48853C}" dt="2019-03-04T17:01:29.742" v="891" actId="20577"/>
          <ac:spMkLst>
            <pc:docMk/>
            <pc:sldMk cId="3888018526" sldId="281"/>
            <ac:spMk id="4" creationId="{192B3D77-24FB-4764-8ECB-F1EE35E0FB50}"/>
          </ac:spMkLst>
        </pc:spChg>
      </pc:sldChg>
      <pc:sldChg chg="modSp new">
        <pc:chgData name="Utente guest" userId="" providerId="Windows Live" clId="Web-{9283C3F5-C263-465E-837C-3B0A6E48853C}" dt="2019-03-04T17:09:59.490" v="1359" actId="14100"/>
        <pc:sldMkLst>
          <pc:docMk/>
          <pc:sldMk cId="958928312" sldId="282"/>
        </pc:sldMkLst>
        <pc:spChg chg="mod">
          <ac:chgData name="Utente guest" userId="" providerId="Windows Live" clId="Web-{9283C3F5-C263-465E-837C-3B0A6E48853C}" dt="2019-03-04T17:01:53.727" v="918" actId="1076"/>
          <ac:spMkLst>
            <pc:docMk/>
            <pc:sldMk cId="958928312" sldId="282"/>
            <ac:spMk id="2" creationId="{DE35251F-D879-46C4-A87A-B0B7390687F3}"/>
          </ac:spMkLst>
        </pc:spChg>
        <pc:spChg chg="mod">
          <ac:chgData name="Utente guest" userId="" providerId="Windows Live" clId="Web-{9283C3F5-C263-465E-837C-3B0A6E48853C}" dt="2019-03-04T17:09:59.490" v="1359" actId="14100"/>
          <ac:spMkLst>
            <pc:docMk/>
            <pc:sldMk cId="958928312" sldId="282"/>
            <ac:spMk id="3" creationId="{D58E8A00-140B-4C4E-87E3-1E95C2CCA65B}"/>
          </ac:spMkLst>
        </pc:spChg>
      </pc:sldChg>
      <pc:sldChg chg="add del replId">
        <pc:chgData name="Utente guest" userId="" providerId="Windows Live" clId="Web-{9283C3F5-C263-465E-837C-3B0A6E48853C}" dt="2019-03-04T16:20:00.721" v="191"/>
        <pc:sldMkLst>
          <pc:docMk/>
          <pc:sldMk cId="1067017896" sldId="282"/>
        </pc:sldMkLst>
      </pc:sldChg>
      <pc:sldChg chg="addSp delSp modSp new">
        <pc:chgData name="Utente guest" userId="" providerId="Windows Live" clId="Web-{9283C3F5-C263-465E-837C-3B0A6E48853C}" dt="2019-03-04T17:15:22.879" v="1519" actId="1076"/>
        <pc:sldMkLst>
          <pc:docMk/>
          <pc:sldMk cId="3358925282" sldId="283"/>
        </pc:sldMkLst>
        <pc:spChg chg="mod">
          <ac:chgData name="Utente guest" userId="" providerId="Windows Live" clId="Web-{9283C3F5-C263-465E-837C-3B0A6E48853C}" dt="2019-03-04T17:13:07.224" v="1386" actId="1076"/>
          <ac:spMkLst>
            <pc:docMk/>
            <pc:sldMk cId="3358925282" sldId="283"/>
            <ac:spMk id="2" creationId="{E7C0294A-693F-47AE-9442-8A3FFFFA556F}"/>
          </ac:spMkLst>
        </pc:spChg>
        <pc:spChg chg="del">
          <ac:chgData name="Utente guest" userId="" providerId="Windows Live" clId="Web-{9283C3F5-C263-465E-837C-3B0A6E48853C}" dt="2019-03-04T17:10:37.560" v="1385"/>
          <ac:spMkLst>
            <pc:docMk/>
            <pc:sldMk cId="3358925282" sldId="283"/>
            <ac:spMk id="3" creationId="{EDF1F86A-37A2-4FD3-A7F8-35C466D76F37}"/>
          </ac:spMkLst>
        </pc:spChg>
        <pc:spChg chg="add mod">
          <ac:chgData name="Utente guest" userId="" providerId="Windows Live" clId="Web-{9283C3F5-C263-465E-837C-3B0A6E48853C}" dt="2019-03-04T17:14:10.426" v="1401" actId="14100"/>
          <ac:spMkLst>
            <pc:docMk/>
            <pc:sldMk cId="3358925282" sldId="283"/>
            <ac:spMk id="360" creationId="{40992088-1969-49C7-BAF3-9489715C12A0}"/>
          </ac:spMkLst>
        </pc:spChg>
        <pc:spChg chg="add mod">
          <ac:chgData name="Utente guest" userId="" providerId="Windows Live" clId="Web-{9283C3F5-C263-465E-837C-3B0A6E48853C}" dt="2019-03-04T17:14:31.114" v="1437" actId="20577"/>
          <ac:spMkLst>
            <pc:docMk/>
            <pc:sldMk cId="3358925282" sldId="283"/>
            <ac:spMk id="361" creationId="{C5930ED5-1924-4228-8BE5-79552CCA5C98}"/>
          </ac:spMkLst>
        </pc:spChg>
        <pc:spChg chg="add mod">
          <ac:chgData name="Utente guest" userId="" providerId="Windows Live" clId="Web-{9283C3F5-C263-465E-837C-3B0A6E48853C}" dt="2019-03-04T17:14:39.598" v="1441" actId="1076"/>
          <ac:spMkLst>
            <pc:docMk/>
            <pc:sldMk cId="3358925282" sldId="283"/>
            <ac:spMk id="362" creationId="{FC80D6E7-D297-4D81-9639-991AF81A4F88}"/>
          </ac:spMkLst>
        </pc:spChg>
        <pc:spChg chg="add mod">
          <ac:chgData name="Utente guest" userId="" providerId="Windows Live" clId="Web-{9283C3F5-C263-465E-837C-3B0A6E48853C}" dt="2019-03-04T17:15:22.879" v="1519" actId="1076"/>
          <ac:spMkLst>
            <pc:docMk/>
            <pc:sldMk cId="3358925282" sldId="283"/>
            <ac:spMk id="363" creationId="{00F85AEB-488E-48B4-85FF-E58C9996ACA5}"/>
          </ac:spMkLst>
        </pc:spChg>
        <pc:graphicFrameChg chg="add del mod ord modGraphic">
          <ac:chgData name="Utente guest" userId="" providerId="Windows Live" clId="Web-{9283C3F5-C263-465E-837C-3B0A6E48853C}" dt="2019-03-04T17:13:58.286" v="1396"/>
          <ac:graphicFrameMkLst>
            <pc:docMk/>
            <pc:sldMk cId="3358925282" sldId="283"/>
            <ac:graphicFrameMk id="4" creationId="{58938389-69BF-4F2E-835A-64FF7EFCA8FF}"/>
          </ac:graphicFrameMkLst>
        </pc:graphicFrameChg>
      </pc:sldChg>
    </pc:docChg>
  </pc:docChgLst>
  <pc:docChgLst>
    <pc:chgData name="Utente guest" providerId="Windows Live" clId="Web-{9F6174C2-6D6A-480D-91B5-DF04A8A4103A}"/>
    <pc:docChg chg="modSld">
      <pc:chgData name="Utente guest" userId="" providerId="Windows Live" clId="Web-{9F6174C2-6D6A-480D-91B5-DF04A8A4103A}" dt="2019-03-04T17:50:23.535" v="33" actId="20577"/>
      <pc:docMkLst>
        <pc:docMk/>
      </pc:docMkLst>
      <pc:sldChg chg="modSp">
        <pc:chgData name="Utente guest" userId="" providerId="Windows Live" clId="Web-{9F6174C2-6D6A-480D-91B5-DF04A8A4103A}" dt="2019-03-04T17:49:55.160" v="6" actId="20577"/>
        <pc:sldMkLst>
          <pc:docMk/>
          <pc:sldMk cId="3663652785" sldId="277"/>
        </pc:sldMkLst>
        <pc:spChg chg="mod">
          <ac:chgData name="Utente guest" userId="" providerId="Windows Live" clId="Web-{9F6174C2-6D6A-480D-91B5-DF04A8A4103A}" dt="2019-03-04T17:49:55.160" v="6" actId="20577"/>
          <ac:spMkLst>
            <pc:docMk/>
            <pc:sldMk cId="3663652785" sldId="277"/>
            <ac:spMk id="4" creationId="{4E3FFF2C-D61D-4B76-BED4-29EEFBF2F998}"/>
          </ac:spMkLst>
        </pc:spChg>
      </pc:sldChg>
      <pc:sldChg chg="modSp">
        <pc:chgData name="Utente guest" userId="" providerId="Windows Live" clId="Web-{9F6174C2-6D6A-480D-91B5-DF04A8A4103A}" dt="2019-03-04T17:50:23.519" v="32" actId="20577"/>
        <pc:sldMkLst>
          <pc:docMk/>
          <pc:sldMk cId="3932899266" sldId="278"/>
        </pc:sldMkLst>
        <pc:spChg chg="mod">
          <ac:chgData name="Utente guest" userId="" providerId="Windows Live" clId="Web-{9F6174C2-6D6A-480D-91B5-DF04A8A4103A}" dt="2019-03-04T17:50:23.519" v="32" actId="20577"/>
          <ac:spMkLst>
            <pc:docMk/>
            <pc:sldMk cId="3932899266" sldId="278"/>
            <ac:spMk id="2" creationId="{026DA8F8-ED35-4B4F-A5C2-AF1FE352C0B6}"/>
          </ac:spMkLst>
        </pc:spChg>
      </pc:sldChg>
    </pc:docChg>
  </pc:docChgLst>
  <pc:docChgLst>
    <pc:chgData name="Utente guest" providerId="Windows Live" clId="Web-{8C3F15A6-C8ED-4D69-8720-A6C688E61BC2}"/>
    <pc:docChg chg="addSld modSld">
      <pc:chgData name="Utente guest" userId="" providerId="Windows Live" clId="Web-{8C3F15A6-C8ED-4D69-8720-A6C688E61BC2}" dt="2019-03-05T18:17:18.333" v="1633" actId="20577"/>
      <pc:docMkLst>
        <pc:docMk/>
      </pc:docMkLst>
      <pc:sldChg chg="modSp new">
        <pc:chgData name="Utente guest" userId="" providerId="Windows Live" clId="Web-{8C3F15A6-C8ED-4D69-8720-A6C688E61BC2}" dt="2019-03-05T17:16:55.544" v="175" actId="20577"/>
        <pc:sldMkLst>
          <pc:docMk/>
          <pc:sldMk cId="104780686" sldId="286"/>
        </pc:sldMkLst>
        <pc:spChg chg="mod">
          <ac:chgData name="Utente guest" userId="" providerId="Windows Live" clId="Web-{8C3F15A6-C8ED-4D69-8720-A6C688E61BC2}" dt="2019-03-05T17:09:46.484" v="66" actId="14100"/>
          <ac:spMkLst>
            <pc:docMk/>
            <pc:sldMk cId="104780686" sldId="286"/>
            <ac:spMk id="2" creationId="{B06BF6B6-BD7C-40D4-911B-813FB61F2E2B}"/>
          </ac:spMkLst>
        </pc:spChg>
        <pc:spChg chg="mod">
          <ac:chgData name="Utente guest" userId="" providerId="Windows Live" clId="Web-{8C3F15A6-C8ED-4D69-8720-A6C688E61BC2}" dt="2019-03-05T17:16:55.544" v="175" actId="20577"/>
          <ac:spMkLst>
            <pc:docMk/>
            <pc:sldMk cId="104780686" sldId="286"/>
            <ac:spMk id="3" creationId="{4306266F-0DA8-4DD4-900D-27EEB524E16A}"/>
          </ac:spMkLst>
        </pc:spChg>
      </pc:sldChg>
      <pc:sldChg chg="modSp new">
        <pc:chgData name="Utente guest" userId="" providerId="Windows Live" clId="Web-{8C3F15A6-C8ED-4D69-8720-A6C688E61BC2}" dt="2019-03-05T17:52:57.707" v="597" actId="20577"/>
        <pc:sldMkLst>
          <pc:docMk/>
          <pc:sldMk cId="2907242736" sldId="287"/>
        </pc:sldMkLst>
        <pc:spChg chg="mod">
          <ac:chgData name="Utente guest" userId="" providerId="Windows Live" clId="Web-{8C3F15A6-C8ED-4D69-8720-A6C688E61BC2}" dt="2019-03-05T17:17:13.497" v="212" actId="20577"/>
          <ac:spMkLst>
            <pc:docMk/>
            <pc:sldMk cId="2907242736" sldId="287"/>
            <ac:spMk id="2" creationId="{41499670-9534-4280-BE03-01130B432FFC}"/>
          </ac:spMkLst>
        </pc:spChg>
        <pc:spChg chg="mod">
          <ac:chgData name="Utente guest" userId="" providerId="Windows Live" clId="Web-{8C3F15A6-C8ED-4D69-8720-A6C688E61BC2}" dt="2019-03-05T17:52:57.707" v="597" actId="20577"/>
          <ac:spMkLst>
            <pc:docMk/>
            <pc:sldMk cId="2907242736" sldId="287"/>
            <ac:spMk id="3" creationId="{EB06B979-DBD0-4EB0-ACB8-D6BB198938D4}"/>
          </ac:spMkLst>
        </pc:spChg>
      </pc:sldChg>
      <pc:sldChg chg="modSp new">
        <pc:chgData name="Utente guest" userId="" providerId="Windows Live" clId="Web-{8C3F15A6-C8ED-4D69-8720-A6C688E61BC2}" dt="2019-03-05T18:03:52.910" v="1124" actId="20577"/>
        <pc:sldMkLst>
          <pc:docMk/>
          <pc:sldMk cId="54216569" sldId="288"/>
        </pc:sldMkLst>
        <pc:spChg chg="mod">
          <ac:chgData name="Utente guest" userId="" providerId="Windows Live" clId="Web-{8C3F15A6-C8ED-4D69-8720-A6C688E61BC2}" dt="2019-03-05T17:54:10.566" v="645" actId="20577"/>
          <ac:spMkLst>
            <pc:docMk/>
            <pc:sldMk cId="54216569" sldId="288"/>
            <ac:spMk id="3" creationId="{25FDE48B-D19E-4A20-AF27-9739BBD2F090}"/>
          </ac:spMkLst>
        </pc:spChg>
        <pc:spChg chg="mod">
          <ac:chgData name="Utente guest" userId="" providerId="Windows Live" clId="Web-{8C3F15A6-C8ED-4D69-8720-A6C688E61BC2}" dt="2019-03-05T18:02:18.113" v="1029" actId="20577"/>
          <ac:spMkLst>
            <pc:docMk/>
            <pc:sldMk cId="54216569" sldId="288"/>
            <ac:spMk id="4" creationId="{A10B65B6-8226-47C6-9481-D3193397B563}"/>
          </ac:spMkLst>
        </pc:spChg>
        <pc:spChg chg="mod">
          <ac:chgData name="Utente guest" userId="" providerId="Windows Live" clId="Web-{8C3F15A6-C8ED-4D69-8720-A6C688E61BC2}" dt="2019-03-05T17:54:28.004" v="657" actId="20577"/>
          <ac:spMkLst>
            <pc:docMk/>
            <pc:sldMk cId="54216569" sldId="288"/>
            <ac:spMk id="5" creationId="{142EE804-02C6-4860-9AB6-8F4A98C0F5B6}"/>
          </ac:spMkLst>
        </pc:spChg>
        <pc:spChg chg="mod">
          <ac:chgData name="Utente guest" userId="" providerId="Windows Live" clId="Web-{8C3F15A6-C8ED-4D69-8720-A6C688E61BC2}" dt="2019-03-05T18:03:52.910" v="1124" actId="20577"/>
          <ac:spMkLst>
            <pc:docMk/>
            <pc:sldMk cId="54216569" sldId="288"/>
            <ac:spMk id="6" creationId="{B44835D8-3AA3-4A00-9ACB-CFF7AB5E7454}"/>
          </ac:spMkLst>
        </pc:spChg>
      </pc:sldChg>
      <pc:sldChg chg="modSp new">
        <pc:chgData name="Utente guest" userId="" providerId="Windows Live" clId="Web-{8C3F15A6-C8ED-4D69-8720-A6C688E61BC2}" dt="2019-03-05T18:14:13.926" v="1631" actId="20577"/>
        <pc:sldMkLst>
          <pc:docMk/>
          <pc:sldMk cId="4198048097" sldId="289"/>
        </pc:sldMkLst>
        <pc:spChg chg="mod">
          <ac:chgData name="Utente guest" userId="" providerId="Windows Live" clId="Web-{8C3F15A6-C8ED-4D69-8720-A6C688E61BC2}" dt="2019-03-05T18:07:59.457" v="1150" actId="1076"/>
          <ac:spMkLst>
            <pc:docMk/>
            <pc:sldMk cId="4198048097" sldId="289"/>
            <ac:spMk id="2" creationId="{EFC39D11-09FC-413F-8E08-D23A4B9DE7B1}"/>
          </ac:spMkLst>
        </pc:spChg>
        <pc:spChg chg="mod">
          <ac:chgData name="Utente guest" userId="" providerId="Windows Live" clId="Web-{8C3F15A6-C8ED-4D69-8720-A6C688E61BC2}" dt="2019-03-05T18:14:13.926" v="1631" actId="20577"/>
          <ac:spMkLst>
            <pc:docMk/>
            <pc:sldMk cId="4198048097" sldId="289"/>
            <ac:spMk id="3" creationId="{51C5B466-73F3-40A5-83D6-213239255748}"/>
          </ac:spMkLst>
        </pc:spChg>
      </pc:sldChg>
    </pc:docChg>
  </pc:docChgLst>
  <pc:docChgLst>
    <pc:chgData name="Guest User" providerId="Windows Live" clId="Web-{0766A3D7-048A-4E26-8E9F-43A3B942654F}"/>
    <pc:docChg chg="modSld">
      <pc:chgData name="Guest User" userId="" providerId="Windows Live" clId="Web-{0766A3D7-048A-4E26-8E9F-43A3B942654F}" dt="2019-03-06T09:22:04.385" v="3" actId="14100"/>
      <pc:docMkLst>
        <pc:docMk/>
      </pc:docMkLst>
      <pc:sldChg chg="modSp">
        <pc:chgData name="Guest User" userId="" providerId="Windows Live" clId="Web-{0766A3D7-048A-4E26-8E9F-43A3B942654F}" dt="2019-03-06T09:22:04.385" v="3" actId="14100"/>
        <pc:sldMkLst>
          <pc:docMk/>
          <pc:sldMk cId="1079622437" sldId="256"/>
        </pc:sldMkLst>
        <pc:spChg chg="mod">
          <ac:chgData name="Guest User" userId="" providerId="Windows Live" clId="Web-{0766A3D7-048A-4E26-8E9F-43A3B942654F}" dt="2019-03-06T09:22:04.385" v="3" actId="14100"/>
          <ac:spMkLst>
            <pc:docMk/>
            <pc:sldMk cId="1079622437" sldId="256"/>
            <ac:spMk id="6" creationId="{93341626-7642-485F-A6EC-C05E40BEA217}"/>
          </ac:spMkLst>
        </pc:spChg>
      </pc:sldChg>
    </pc:docChg>
  </pc:docChgLst>
  <pc:docChgLst>
    <pc:chgData name="Utente guest" providerId="Windows Live" clId="Web-{7DCF484A-903E-4366-9AEC-D6C5566AE847}"/>
    <pc:docChg chg="modSld">
      <pc:chgData name="Utente guest" userId="" providerId="Windows Live" clId="Web-{7DCF484A-903E-4366-9AEC-D6C5566AE847}" dt="2019-03-05T14:51:01.827" v="9" actId="1076"/>
      <pc:docMkLst>
        <pc:docMk/>
      </pc:docMkLst>
      <pc:sldChg chg="modSp">
        <pc:chgData name="Utente guest" userId="" providerId="Windows Live" clId="Web-{7DCF484A-903E-4366-9AEC-D6C5566AE847}" dt="2019-03-05T14:51:01.827" v="9" actId="1076"/>
        <pc:sldMkLst>
          <pc:docMk/>
          <pc:sldMk cId="3932899266" sldId="278"/>
        </pc:sldMkLst>
        <pc:spChg chg="mod">
          <ac:chgData name="Utente guest" userId="" providerId="Windows Live" clId="Web-{7DCF484A-903E-4366-9AEC-D6C5566AE847}" dt="2019-03-05T14:50:53.249" v="6" actId="20577"/>
          <ac:spMkLst>
            <pc:docMk/>
            <pc:sldMk cId="3932899266" sldId="278"/>
            <ac:spMk id="2" creationId="{026DA8F8-ED35-4B4F-A5C2-AF1FE352C0B6}"/>
          </ac:spMkLst>
        </pc:spChg>
        <pc:spChg chg="mod">
          <ac:chgData name="Utente guest" userId="" providerId="Windows Live" clId="Web-{7DCF484A-903E-4366-9AEC-D6C5566AE847}" dt="2019-03-05T14:51:01.827" v="9" actId="1076"/>
          <ac:spMkLst>
            <pc:docMk/>
            <pc:sldMk cId="3932899266" sldId="278"/>
            <ac:spMk id="4" creationId="{C7BEF519-B321-4CE7-8259-879C6FD1CBB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EE2BD0-0F4D-4F36-AEFE-742A93F8171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B767487-508B-4BD7-BCB8-EE91601B624A}">
      <dgm:prSet phldrT="[Testo]"/>
      <dgm:spPr/>
      <dgm:t>
        <a:bodyPr/>
        <a:lstStyle/>
        <a:p>
          <a:r>
            <a:rPr lang="it-IT"/>
            <a:t>PREVENZIONE</a:t>
          </a:r>
        </a:p>
      </dgm:t>
    </dgm:pt>
    <dgm:pt modelId="{5F346945-04E8-4AAD-82C4-F5A8B8E04C27}" type="parTrans" cxnId="{38DCFE90-D53B-4843-BF51-540FBC1246AF}">
      <dgm:prSet/>
      <dgm:spPr/>
      <dgm:t>
        <a:bodyPr/>
        <a:lstStyle/>
        <a:p>
          <a:endParaRPr lang="it-IT"/>
        </a:p>
      </dgm:t>
    </dgm:pt>
    <dgm:pt modelId="{91F26E7C-6EB5-4C73-970C-1BB6173DE023}" type="sibTrans" cxnId="{38DCFE90-D53B-4843-BF51-540FBC1246AF}">
      <dgm:prSet/>
      <dgm:spPr/>
      <dgm:t>
        <a:bodyPr/>
        <a:lstStyle/>
        <a:p>
          <a:endParaRPr lang="it-IT"/>
        </a:p>
      </dgm:t>
    </dgm:pt>
    <dgm:pt modelId="{644629DF-3586-4045-9AA9-7F91840624DA}">
      <dgm:prSet phldrT="[Testo]"/>
      <dgm:spPr/>
      <dgm:t>
        <a:bodyPr/>
        <a:lstStyle/>
        <a:p>
          <a:r>
            <a:rPr lang="it-IT"/>
            <a:t>EMERGENZA</a:t>
          </a:r>
        </a:p>
      </dgm:t>
    </dgm:pt>
    <dgm:pt modelId="{22EEEF0B-8B28-435A-B9EA-D5A8D308304F}" type="parTrans" cxnId="{5C56B8A9-2B47-4F37-8599-6BED6F836FBD}">
      <dgm:prSet/>
      <dgm:spPr/>
    </dgm:pt>
    <dgm:pt modelId="{E8245AB0-1D86-4D43-9FF6-972514F5F7B5}" type="sibTrans" cxnId="{5C56B8A9-2B47-4F37-8599-6BED6F836FBD}">
      <dgm:prSet/>
      <dgm:spPr/>
      <dgm:t>
        <a:bodyPr/>
        <a:lstStyle/>
        <a:p>
          <a:endParaRPr lang="it-IT"/>
        </a:p>
      </dgm:t>
    </dgm:pt>
    <dgm:pt modelId="{591366FE-BFE9-4C28-A422-9D7DE4BF511E}">
      <dgm:prSet phldrT="[Testo]"/>
      <dgm:spPr/>
      <dgm:t>
        <a:bodyPr/>
        <a:lstStyle/>
        <a:p>
          <a:r>
            <a:rPr lang="it-IT"/>
            <a:t>VULNERABILITA'</a:t>
          </a:r>
        </a:p>
      </dgm:t>
    </dgm:pt>
    <dgm:pt modelId="{F2E8DA12-E29A-4C75-96CF-7A7F0FE9E218}" type="parTrans" cxnId="{ED760509-44F7-4965-AF6F-3EAD512EB205}">
      <dgm:prSet/>
      <dgm:spPr/>
    </dgm:pt>
    <dgm:pt modelId="{8F7E48AA-1ADA-48D5-B988-5C27FB2F59D2}" type="sibTrans" cxnId="{ED760509-44F7-4965-AF6F-3EAD512EB205}">
      <dgm:prSet/>
      <dgm:spPr/>
      <dgm:t>
        <a:bodyPr/>
        <a:lstStyle/>
        <a:p>
          <a:endParaRPr lang="it-IT"/>
        </a:p>
      </dgm:t>
    </dgm:pt>
    <dgm:pt modelId="{67197C6F-A3B5-4B73-A8DA-EF6EDDD3A092}" type="pres">
      <dgm:prSet presAssocID="{11EE2BD0-0F4D-4F36-AEFE-742A93F8171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9F8736D-E7E1-406C-889A-73318DD5A235}" type="pres">
      <dgm:prSet presAssocID="{591366FE-BFE9-4C28-A422-9D7DE4BF511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0B59DA-57B4-40E9-8905-1BD233BFA200}" type="pres">
      <dgm:prSet presAssocID="{8F7E48AA-1ADA-48D5-B988-5C27FB2F59D2}" presName="sibTrans" presStyleLbl="sibTrans2D1" presStyleIdx="0" presStyleCnt="3"/>
      <dgm:spPr/>
      <dgm:t>
        <a:bodyPr/>
        <a:lstStyle/>
        <a:p>
          <a:endParaRPr lang="it-IT"/>
        </a:p>
      </dgm:t>
    </dgm:pt>
    <dgm:pt modelId="{BA23587E-63AB-4BCB-84AB-DD0C3E0DD9B0}" type="pres">
      <dgm:prSet presAssocID="{8F7E48AA-1ADA-48D5-B988-5C27FB2F59D2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42327921-6252-41D5-ABC8-40C6C88CE19F}" type="pres">
      <dgm:prSet presAssocID="{2B767487-508B-4BD7-BCB8-EE91601B624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3586A70-E8D5-4482-804D-3A72E54BE888}" type="pres">
      <dgm:prSet presAssocID="{91F26E7C-6EB5-4C73-970C-1BB6173DE023}" presName="sibTrans" presStyleLbl="sibTrans2D1" presStyleIdx="1" presStyleCnt="3"/>
      <dgm:spPr/>
      <dgm:t>
        <a:bodyPr/>
        <a:lstStyle/>
        <a:p>
          <a:endParaRPr lang="it-IT"/>
        </a:p>
      </dgm:t>
    </dgm:pt>
    <dgm:pt modelId="{0FC8925A-8A6A-4316-B6B7-49039DA59D91}" type="pres">
      <dgm:prSet presAssocID="{91F26E7C-6EB5-4C73-970C-1BB6173DE023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31DDD794-308A-43CC-9698-EE0258031564}" type="pres">
      <dgm:prSet presAssocID="{644629DF-3586-4045-9AA9-7F91840624D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06BAD7A-EAB3-46DD-A519-677CBEA574A0}" type="pres">
      <dgm:prSet presAssocID="{E8245AB0-1D86-4D43-9FF6-972514F5F7B5}" presName="sibTrans" presStyleLbl="sibTrans2D1" presStyleIdx="2" presStyleCnt="3"/>
      <dgm:spPr/>
      <dgm:t>
        <a:bodyPr/>
        <a:lstStyle/>
        <a:p>
          <a:endParaRPr lang="it-IT"/>
        </a:p>
      </dgm:t>
    </dgm:pt>
    <dgm:pt modelId="{7F8D2823-57A2-40CE-A8C2-2AB2F657A428}" type="pres">
      <dgm:prSet presAssocID="{E8245AB0-1D86-4D43-9FF6-972514F5F7B5}" presName="connectorText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DCA98B9F-B342-4927-B278-BDC1040DD073}" type="presOf" srcId="{8F7E48AA-1ADA-48D5-B988-5C27FB2F59D2}" destId="{B40B59DA-57B4-40E9-8905-1BD233BFA200}" srcOrd="0" destOrd="0" presId="urn:microsoft.com/office/officeart/2005/8/layout/cycle7"/>
    <dgm:cxn modelId="{3DF06852-E004-48E4-8963-572E066AC99E}" type="presOf" srcId="{91F26E7C-6EB5-4C73-970C-1BB6173DE023}" destId="{0FC8925A-8A6A-4316-B6B7-49039DA59D91}" srcOrd="1" destOrd="0" presId="urn:microsoft.com/office/officeart/2005/8/layout/cycle7"/>
    <dgm:cxn modelId="{05DA5679-BAE4-4AB8-BFE8-DDE0BD651C8E}" type="presOf" srcId="{2B767487-508B-4BD7-BCB8-EE91601B624A}" destId="{42327921-6252-41D5-ABC8-40C6C88CE19F}" srcOrd="0" destOrd="0" presId="urn:microsoft.com/office/officeart/2005/8/layout/cycle7"/>
    <dgm:cxn modelId="{4A8C2F86-8B5A-488D-9FD8-EEBBC9ADAA79}" type="presOf" srcId="{91F26E7C-6EB5-4C73-970C-1BB6173DE023}" destId="{73586A70-E8D5-4482-804D-3A72E54BE888}" srcOrd="0" destOrd="0" presId="urn:microsoft.com/office/officeart/2005/8/layout/cycle7"/>
    <dgm:cxn modelId="{5C56B8A9-2B47-4F37-8599-6BED6F836FBD}" srcId="{11EE2BD0-0F4D-4F36-AEFE-742A93F8171C}" destId="{644629DF-3586-4045-9AA9-7F91840624DA}" srcOrd="2" destOrd="0" parTransId="{22EEEF0B-8B28-435A-B9EA-D5A8D308304F}" sibTransId="{E8245AB0-1D86-4D43-9FF6-972514F5F7B5}"/>
    <dgm:cxn modelId="{2FA15D67-77AB-4498-B601-DE4981685B41}" type="presOf" srcId="{591366FE-BFE9-4C28-A422-9D7DE4BF511E}" destId="{69F8736D-E7E1-406C-889A-73318DD5A235}" srcOrd="0" destOrd="0" presId="urn:microsoft.com/office/officeart/2005/8/layout/cycle7"/>
    <dgm:cxn modelId="{1BA234CE-CCC7-43E0-B174-2FD8436B5D68}" type="presOf" srcId="{E8245AB0-1D86-4D43-9FF6-972514F5F7B5}" destId="{7F8D2823-57A2-40CE-A8C2-2AB2F657A428}" srcOrd="1" destOrd="0" presId="urn:microsoft.com/office/officeart/2005/8/layout/cycle7"/>
    <dgm:cxn modelId="{7B713D73-B486-476C-90EF-6BF61DFEAFD9}" type="presOf" srcId="{E8245AB0-1D86-4D43-9FF6-972514F5F7B5}" destId="{C06BAD7A-EAB3-46DD-A519-677CBEA574A0}" srcOrd="0" destOrd="0" presId="urn:microsoft.com/office/officeart/2005/8/layout/cycle7"/>
    <dgm:cxn modelId="{38DCFE90-D53B-4843-BF51-540FBC1246AF}" srcId="{11EE2BD0-0F4D-4F36-AEFE-742A93F8171C}" destId="{2B767487-508B-4BD7-BCB8-EE91601B624A}" srcOrd="1" destOrd="0" parTransId="{5F346945-04E8-4AAD-82C4-F5A8B8E04C27}" sibTransId="{91F26E7C-6EB5-4C73-970C-1BB6173DE023}"/>
    <dgm:cxn modelId="{ECCE1436-C82D-4CA5-B810-642762DB59C2}" type="presOf" srcId="{644629DF-3586-4045-9AA9-7F91840624DA}" destId="{31DDD794-308A-43CC-9698-EE0258031564}" srcOrd="0" destOrd="0" presId="urn:microsoft.com/office/officeart/2005/8/layout/cycle7"/>
    <dgm:cxn modelId="{ED760509-44F7-4965-AF6F-3EAD512EB205}" srcId="{11EE2BD0-0F4D-4F36-AEFE-742A93F8171C}" destId="{591366FE-BFE9-4C28-A422-9D7DE4BF511E}" srcOrd="0" destOrd="0" parTransId="{F2E8DA12-E29A-4C75-96CF-7A7F0FE9E218}" sibTransId="{8F7E48AA-1ADA-48D5-B988-5C27FB2F59D2}"/>
    <dgm:cxn modelId="{A0A4A6B2-4EF4-45DA-A440-8864D3C232BE}" type="presOf" srcId="{8F7E48AA-1ADA-48D5-B988-5C27FB2F59D2}" destId="{BA23587E-63AB-4BCB-84AB-DD0C3E0DD9B0}" srcOrd="1" destOrd="0" presId="urn:microsoft.com/office/officeart/2005/8/layout/cycle7"/>
    <dgm:cxn modelId="{D06F2D66-FE9E-4D87-BA5B-321F653D7EAF}" type="presOf" srcId="{11EE2BD0-0F4D-4F36-AEFE-742A93F8171C}" destId="{67197C6F-A3B5-4B73-A8DA-EF6EDDD3A092}" srcOrd="0" destOrd="0" presId="urn:microsoft.com/office/officeart/2005/8/layout/cycle7"/>
    <dgm:cxn modelId="{A91D1852-E709-405B-AA3F-B8324FEF45F8}" type="presParOf" srcId="{67197C6F-A3B5-4B73-A8DA-EF6EDDD3A092}" destId="{69F8736D-E7E1-406C-889A-73318DD5A235}" srcOrd="0" destOrd="0" presId="urn:microsoft.com/office/officeart/2005/8/layout/cycle7"/>
    <dgm:cxn modelId="{4D96B4D5-9078-4CEB-8329-E38A59AAF8CA}" type="presParOf" srcId="{67197C6F-A3B5-4B73-A8DA-EF6EDDD3A092}" destId="{B40B59DA-57B4-40E9-8905-1BD233BFA200}" srcOrd="1" destOrd="0" presId="urn:microsoft.com/office/officeart/2005/8/layout/cycle7"/>
    <dgm:cxn modelId="{0B5F7C98-18E8-4810-92C9-9AFD0616FD24}" type="presParOf" srcId="{B40B59DA-57B4-40E9-8905-1BD233BFA200}" destId="{BA23587E-63AB-4BCB-84AB-DD0C3E0DD9B0}" srcOrd="0" destOrd="0" presId="urn:microsoft.com/office/officeart/2005/8/layout/cycle7"/>
    <dgm:cxn modelId="{85811C27-B33C-4F32-82A7-6730F90325E5}" type="presParOf" srcId="{67197C6F-A3B5-4B73-A8DA-EF6EDDD3A092}" destId="{42327921-6252-41D5-ABC8-40C6C88CE19F}" srcOrd="2" destOrd="0" presId="urn:microsoft.com/office/officeart/2005/8/layout/cycle7"/>
    <dgm:cxn modelId="{8D49F3AF-D704-447E-8233-91D871922CDA}" type="presParOf" srcId="{67197C6F-A3B5-4B73-A8DA-EF6EDDD3A092}" destId="{73586A70-E8D5-4482-804D-3A72E54BE888}" srcOrd="3" destOrd="0" presId="urn:microsoft.com/office/officeart/2005/8/layout/cycle7"/>
    <dgm:cxn modelId="{7CCB0844-C7DD-4BF9-AA01-8B3D61686ACF}" type="presParOf" srcId="{73586A70-E8D5-4482-804D-3A72E54BE888}" destId="{0FC8925A-8A6A-4316-B6B7-49039DA59D91}" srcOrd="0" destOrd="0" presId="urn:microsoft.com/office/officeart/2005/8/layout/cycle7"/>
    <dgm:cxn modelId="{29E15C61-4D91-4142-9E6E-AAD439413369}" type="presParOf" srcId="{67197C6F-A3B5-4B73-A8DA-EF6EDDD3A092}" destId="{31DDD794-308A-43CC-9698-EE0258031564}" srcOrd="4" destOrd="0" presId="urn:microsoft.com/office/officeart/2005/8/layout/cycle7"/>
    <dgm:cxn modelId="{486CE0D4-BB7A-43A2-B373-4F85292DEBA4}" type="presParOf" srcId="{67197C6F-A3B5-4B73-A8DA-EF6EDDD3A092}" destId="{C06BAD7A-EAB3-46DD-A519-677CBEA574A0}" srcOrd="5" destOrd="0" presId="urn:microsoft.com/office/officeart/2005/8/layout/cycle7"/>
    <dgm:cxn modelId="{2F6E80E7-1A95-4388-8249-1CBF06B58172}" type="presParOf" srcId="{C06BAD7A-EAB3-46DD-A519-677CBEA574A0}" destId="{7F8D2823-57A2-40CE-A8C2-2AB2F657A42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3B6448-E109-4C95-AE23-FBF71FFCC78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838A70A-7060-487B-A514-25AF3B316D35}">
      <dgm:prSet phldrT="[Testo]"/>
      <dgm:spPr/>
      <dgm:t>
        <a:bodyPr/>
        <a:lstStyle/>
        <a:p>
          <a:r>
            <a:rPr lang="it-IT" sz="3000">
              <a:solidFill>
                <a:schemeClr val="tx1"/>
              </a:solidFill>
              <a:latin typeface="Century Gothic"/>
            </a:rPr>
            <a:t>Sociologia</a:t>
          </a:r>
        </a:p>
      </dgm:t>
    </dgm:pt>
    <dgm:pt modelId="{708365BD-5587-467E-816F-8439A01AEF9A}" type="parTrans" cxnId="{81244338-8C37-4743-8443-75212058512C}">
      <dgm:prSet/>
      <dgm:spPr/>
      <dgm:t>
        <a:bodyPr/>
        <a:lstStyle/>
        <a:p>
          <a:endParaRPr lang="it-IT"/>
        </a:p>
      </dgm:t>
    </dgm:pt>
    <dgm:pt modelId="{9F1275A8-23C2-4864-B1EA-4E952B18ADB4}" type="sibTrans" cxnId="{81244338-8C37-4743-8443-75212058512C}">
      <dgm:prSet/>
      <dgm:spPr/>
      <dgm:t>
        <a:bodyPr/>
        <a:lstStyle/>
        <a:p>
          <a:endParaRPr lang="it-IT"/>
        </a:p>
      </dgm:t>
    </dgm:pt>
    <dgm:pt modelId="{747CFD40-1C77-4661-8390-6A60C06B9247}">
      <dgm:prSet phldrT="[Testo]"/>
      <dgm:spPr/>
      <dgm:t>
        <a:bodyPr/>
        <a:lstStyle/>
        <a:p>
          <a:r>
            <a:rPr lang="it-IT">
              <a:solidFill>
                <a:schemeClr val="tx1"/>
              </a:solidFill>
            </a:rPr>
            <a:t>Sociologia e Psicologia</a:t>
          </a:r>
        </a:p>
      </dgm:t>
    </dgm:pt>
    <dgm:pt modelId="{2044CF8C-7D34-4D81-B147-896D0C60C748}" type="parTrans" cxnId="{092F4611-39D8-453A-AE4D-598013915F31}">
      <dgm:prSet/>
      <dgm:spPr/>
      <dgm:t>
        <a:bodyPr/>
        <a:lstStyle/>
        <a:p>
          <a:endParaRPr lang="it-IT"/>
        </a:p>
      </dgm:t>
    </dgm:pt>
    <dgm:pt modelId="{086E590A-C74C-413E-BF8A-21BFB2C23AFB}" type="sibTrans" cxnId="{092F4611-39D8-453A-AE4D-598013915F31}">
      <dgm:prSet/>
      <dgm:spPr/>
      <dgm:t>
        <a:bodyPr/>
        <a:lstStyle/>
        <a:p>
          <a:endParaRPr lang="it-IT"/>
        </a:p>
      </dgm:t>
    </dgm:pt>
    <dgm:pt modelId="{40592C50-CCFA-4531-963C-6EBEF259AFAB}">
      <dgm:prSet phldrT="[Testo]"/>
      <dgm:spPr/>
      <dgm:t>
        <a:bodyPr/>
        <a:lstStyle/>
        <a:p>
          <a:r>
            <a:rPr lang="it-IT" sz="3000">
              <a:solidFill>
                <a:schemeClr val="tx1"/>
              </a:solidFill>
              <a:latin typeface="Century Gothic"/>
            </a:rPr>
            <a:t>Psicologia</a:t>
          </a:r>
        </a:p>
      </dgm:t>
    </dgm:pt>
    <dgm:pt modelId="{B257AE1D-9991-41D8-B9A2-2332211BB6E1}" type="parTrans" cxnId="{306A5048-E8A4-4E34-90B6-ED59FBBA17C8}">
      <dgm:prSet/>
      <dgm:spPr/>
    </dgm:pt>
    <dgm:pt modelId="{FF6D8092-E775-42C9-A7C0-7EB54623646D}" type="sibTrans" cxnId="{306A5048-E8A4-4E34-90B6-ED59FBBA17C8}">
      <dgm:prSet/>
      <dgm:spPr/>
    </dgm:pt>
    <dgm:pt modelId="{38AF8DEB-0596-44E2-B354-0CB674F36169}">
      <dgm:prSet phldrT="[Testo]"/>
      <dgm:spPr/>
      <dgm:t>
        <a:bodyPr/>
        <a:lstStyle/>
        <a:p>
          <a:r>
            <a:rPr lang="it-IT">
              <a:solidFill>
                <a:schemeClr val="tx1"/>
              </a:solidFill>
            </a:rPr>
            <a:t>Sanità </a:t>
          </a:r>
        </a:p>
      </dgm:t>
    </dgm:pt>
    <dgm:pt modelId="{BECC4973-93D8-434F-989C-DBAF1747EDE0}" type="parTrans" cxnId="{B3CBA481-D32C-4921-A084-141A65E48E7D}">
      <dgm:prSet/>
      <dgm:spPr/>
    </dgm:pt>
    <dgm:pt modelId="{D1DE7EE4-332C-4FE5-A4A8-7F326ACC52A7}" type="sibTrans" cxnId="{B3CBA481-D32C-4921-A084-141A65E48E7D}">
      <dgm:prSet/>
      <dgm:spPr/>
    </dgm:pt>
    <dgm:pt modelId="{397FEDC3-F72D-41B6-A117-E68D0FF2A240}" type="pres">
      <dgm:prSet presAssocID="{533B6448-E109-4C95-AE23-FBF71FFCC7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020F063-7827-4BE4-8A27-38AE7097745C}" type="pres">
      <dgm:prSet presAssocID="{C838A70A-7060-487B-A514-25AF3B316D35}" presName="parentLin" presStyleCnt="0"/>
      <dgm:spPr/>
    </dgm:pt>
    <dgm:pt modelId="{5DC75AA4-11A5-4465-A9AD-C52D93031791}" type="pres">
      <dgm:prSet presAssocID="{C838A70A-7060-487B-A514-25AF3B316D35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BCB27AF4-9D32-4473-9C0D-7A03842E3946}" type="pres">
      <dgm:prSet presAssocID="{C838A70A-7060-487B-A514-25AF3B316D3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B35BBB-B7E8-4D9D-88E8-15E220FD8DCD}" type="pres">
      <dgm:prSet presAssocID="{C838A70A-7060-487B-A514-25AF3B316D35}" presName="negativeSpace" presStyleCnt="0"/>
      <dgm:spPr/>
    </dgm:pt>
    <dgm:pt modelId="{46C6FD41-6A55-4649-B70D-0D4E94E1C934}" type="pres">
      <dgm:prSet presAssocID="{C838A70A-7060-487B-A514-25AF3B316D35}" presName="childText" presStyleLbl="conFgAcc1" presStyleIdx="0" presStyleCnt="4">
        <dgm:presLayoutVars>
          <dgm:bulletEnabled val="1"/>
        </dgm:presLayoutVars>
      </dgm:prSet>
      <dgm:spPr/>
    </dgm:pt>
    <dgm:pt modelId="{0A853FD1-8D56-419F-827F-3FFCA8AEE6CB}" type="pres">
      <dgm:prSet presAssocID="{9F1275A8-23C2-4864-B1EA-4E952B18ADB4}" presName="spaceBetweenRectangles" presStyleCnt="0"/>
      <dgm:spPr/>
    </dgm:pt>
    <dgm:pt modelId="{831185A8-9D26-4C17-916B-83D8A3CA4367}" type="pres">
      <dgm:prSet presAssocID="{40592C50-CCFA-4531-963C-6EBEF259AFAB}" presName="parentLin" presStyleCnt="0"/>
      <dgm:spPr/>
    </dgm:pt>
    <dgm:pt modelId="{3F9C5982-5C2E-482B-87E4-E33912FE1FC3}" type="pres">
      <dgm:prSet presAssocID="{40592C50-CCFA-4531-963C-6EBEF259AFAB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81973790-D9E4-4189-BC42-A4D32DC86198}" type="pres">
      <dgm:prSet presAssocID="{40592C50-CCFA-4531-963C-6EBEF259AFA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EE5A4E5-1B42-4529-81BE-54B15840D25C}" type="pres">
      <dgm:prSet presAssocID="{40592C50-CCFA-4531-963C-6EBEF259AFAB}" presName="negativeSpace" presStyleCnt="0"/>
      <dgm:spPr/>
    </dgm:pt>
    <dgm:pt modelId="{4C260D1F-2024-4244-A9B6-D018C419C4CC}" type="pres">
      <dgm:prSet presAssocID="{40592C50-CCFA-4531-963C-6EBEF259AFAB}" presName="childText" presStyleLbl="conFgAcc1" presStyleIdx="1" presStyleCnt="4">
        <dgm:presLayoutVars>
          <dgm:bulletEnabled val="1"/>
        </dgm:presLayoutVars>
      </dgm:prSet>
      <dgm:spPr/>
    </dgm:pt>
    <dgm:pt modelId="{0C4B58E7-CF16-4BF1-9061-56819EBBA64D}" type="pres">
      <dgm:prSet presAssocID="{FF6D8092-E775-42C9-A7C0-7EB54623646D}" presName="spaceBetweenRectangles" presStyleCnt="0"/>
      <dgm:spPr/>
    </dgm:pt>
    <dgm:pt modelId="{DC72B101-B472-452F-AD49-24F33D558936}" type="pres">
      <dgm:prSet presAssocID="{747CFD40-1C77-4661-8390-6A60C06B9247}" presName="parentLin" presStyleCnt="0"/>
      <dgm:spPr/>
    </dgm:pt>
    <dgm:pt modelId="{D775E168-12D2-4CEF-8313-C9A50A6BBA98}" type="pres">
      <dgm:prSet presAssocID="{747CFD40-1C77-4661-8390-6A60C06B9247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66A0B25F-8F9C-48DE-86BC-68E75F678410}" type="pres">
      <dgm:prSet presAssocID="{747CFD40-1C77-4661-8390-6A60C06B924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99B4BB-60CB-4F86-A1F3-E13E4885E97D}" type="pres">
      <dgm:prSet presAssocID="{747CFD40-1C77-4661-8390-6A60C06B9247}" presName="negativeSpace" presStyleCnt="0"/>
      <dgm:spPr/>
    </dgm:pt>
    <dgm:pt modelId="{420855C0-EA2F-4043-BFA2-963582D8A5BF}" type="pres">
      <dgm:prSet presAssocID="{747CFD40-1C77-4661-8390-6A60C06B9247}" presName="childText" presStyleLbl="conFgAcc1" presStyleIdx="2" presStyleCnt="4">
        <dgm:presLayoutVars>
          <dgm:bulletEnabled val="1"/>
        </dgm:presLayoutVars>
      </dgm:prSet>
      <dgm:spPr/>
    </dgm:pt>
    <dgm:pt modelId="{04B697B8-8D97-41C6-B9B1-EF1126470377}" type="pres">
      <dgm:prSet presAssocID="{086E590A-C74C-413E-BF8A-21BFB2C23AFB}" presName="spaceBetweenRectangles" presStyleCnt="0"/>
      <dgm:spPr/>
    </dgm:pt>
    <dgm:pt modelId="{21B1AC2B-5DD8-4DC6-9830-706C880EFB45}" type="pres">
      <dgm:prSet presAssocID="{38AF8DEB-0596-44E2-B354-0CB674F36169}" presName="parentLin" presStyleCnt="0"/>
      <dgm:spPr/>
    </dgm:pt>
    <dgm:pt modelId="{A24E6455-5D4C-4295-8976-C09C49D3EFC9}" type="pres">
      <dgm:prSet presAssocID="{38AF8DEB-0596-44E2-B354-0CB674F36169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772FFB3F-2608-46EE-A44C-9E3608474E1B}" type="pres">
      <dgm:prSet presAssocID="{38AF8DEB-0596-44E2-B354-0CB674F3616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F984F4E-712A-41AD-9AE2-31936B4D2EA1}" type="pres">
      <dgm:prSet presAssocID="{38AF8DEB-0596-44E2-B354-0CB674F36169}" presName="negativeSpace" presStyleCnt="0"/>
      <dgm:spPr/>
    </dgm:pt>
    <dgm:pt modelId="{B1C071FE-8C58-49C3-A72E-97AC70E02BDD}" type="pres">
      <dgm:prSet presAssocID="{38AF8DEB-0596-44E2-B354-0CB674F3616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5B705D4-A7BA-4962-8F71-58EA469A7DC6}" type="presOf" srcId="{C838A70A-7060-487B-A514-25AF3B316D35}" destId="{5DC75AA4-11A5-4465-A9AD-C52D93031791}" srcOrd="0" destOrd="0" presId="urn:microsoft.com/office/officeart/2005/8/layout/list1"/>
    <dgm:cxn modelId="{D0AA389B-930E-420B-909F-15D4F530A5D0}" type="presOf" srcId="{747CFD40-1C77-4661-8390-6A60C06B9247}" destId="{D775E168-12D2-4CEF-8313-C9A50A6BBA98}" srcOrd="0" destOrd="0" presId="urn:microsoft.com/office/officeart/2005/8/layout/list1"/>
    <dgm:cxn modelId="{212F0D20-7E61-4AA7-A8EC-420CC4C88FFC}" type="presOf" srcId="{38AF8DEB-0596-44E2-B354-0CB674F36169}" destId="{A24E6455-5D4C-4295-8976-C09C49D3EFC9}" srcOrd="0" destOrd="0" presId="urn:microsoft.com/office/officeart/2005/8/layout/list1"/>
    <dgm:cxn modelId="{81244338-8C37-4743-8443-75212058512C}" srcId="{533B6448-E109-4C95-AE23-FBF71FFCC78B}" destId="{C838A70A-7060-487B-A514-25AF3B316D35}" srcOrd="0" destOrd="0" parTransId="{708365BD-5587-467E-816F-8439A01AEF9A}" sibTransId="{9F1275A8-23C2-4864-B1EA-4E952B18ADB4}"/>
    <dgm:cxn modelId="{B8D788B7-8844-4916-B7F9-4CFC7EE0B67F}" type="presOf" srcId="{747CFD40-1C77-4661-8390-6A60C06B9247}" destId="{66A0B25F-8F9C-48DE-86BC-68E75F678410}" srcOrd="1" destOrd="0" presId="urn:microsoft.com/office/officeart/2005/8/layout/list1"/>
    <dgm:cxn modelId="{3842664B-7592-4576-8536-D2E7FDD41B60}" type="presOf" srcId="{38AF8DEB-0596-44E2-B354-0CB674F36169}" destId="{772FFB3F-2608-46EE-A44C-9E3608474E1B}" srcOrd="1" destOrd="0" presId="urn:microsoft.com/office/officeart/2005/8/layout/list1"/>
    <dgm:cxn modelId="{5FC65E3D-A713-4A95-B668-E9C6B3D1C073}" type="presOf" srcId="{C838A70A-7060-487B-A514-25AF3B316D35}" destId="{BCB27AF4-9D32-4473-9C0D-7A03842E3946}" srcOrd="1" destOrd="0" presId="urn:microsoft.com/office/officeart/2005/8/layout/list1"/>
    <dgm:cxn modelId="{1338C73B-5368-47DA-98B9-FEF8211AF96F}" type="presOf" srcId="{40592C50-CCFA-4531-963C-6EBEF259AFAB}" destId="{81973790-D9E4-4189-BC42-A4D32DC86198}" srcOrd="1" destOrd="0" presId="urn:microsoft.com/office/officeart/2005/8/layout/list1"/>
    <dgm:cxn modelId="{1066D35B-F8D5-41A6-83AF-BE8B712054A5}" type="presOf" srcId="{40592C50-CCFA-4531-963C-6EBEF259AFAB}" destId="{3F9C5982-5C2E-482B-87E4-E33912FE1FC3}" srcOrd="0" destOrd="0" presId="urn:microsoft.com/office/officeart/2005/8/layout/list1"/>
    <dgm:cxn modelId="{092F4611-39D8-453A-AE4D-598013915F31}" srcId="{533B6448-E109-4C95-AE23-FBF71FFCC78B}" destId="{747CFD40-1C77-4661-8390-6A60C06B9247}" srcOrd="2" destOrd="0" parTransId="{2044CF8C-7D34-4D81-B147-896D0C60C748}" sibTransId="{086E590A-C74C-413E-BF8A-21BFB2C23AFB}"/>
    <dgm:cxn modelId="{BAC85BDA-5C33-4898-85DA-5ACE2B030B8C}" type="presOf" srcId="{533B6448-E109-4C95-AE23-FBF71FFCC78B}" destId="{397FEDC3-F72D-41B6-A117-E68D0FF2A240}" srcOrd="0" destOrd="0" presId="urn:microsoft.com/office/officeart/2005/8/layout/list1"/>
    <dgm:cxn modelId="{306A5048-E8A4-4E34-90B6-ED59FBBA17C8}" srcId="{533B6448-E109-4C95-AE23-FBF71FFCC78B}" destId="{40592C50-CCFA-4531-963C-6EBEF259AFAB}" srcOrd="1" destOrd="0" parTransId="{B257AE1D-9991-41D8-B9A2-2332211BB6E1}" sibTransId="{FF6D8092-E775-42C9-A7C0-7EB54623646D}"/>
    <dgm:cxn modelId="{B3CBA481-D32C-4921-A084-141A65E48E7D}" srcId="{533B6448-E109-4C95-AE23-FBF71FFCC78B}" destId="{38AF8DEB-0596-44E2-B354-0CB674F36169}" srcOrd="3" destOrd="0" parTransId="{BECC4973-93D8-434F-989C-DBAF1747EDE0}" sibTransId="{D1DE7EE4-332C-4FE5-A4A8-7F326ACC52A7}"/>
    <dgm:cxn modelId="{458CD045-E54B-4767-A218-2B02B8540A37}" type="presParOf" srcId="{397FEDC3-F72D-41B6-A117-E68D0FF2A240}" destId="{4020F063-7827-4BE4-8A27-38AE7097745C}" srcOrd="0" destOrd="0" presId="urn:microsoft.com/office/officeart/2005/8/layout/list1"/>
    <dgm:cxn modelId="{A1A2827C-F63B-4756-BC41-996748A91696}" type="presParOf" srcId="{4020F063-7827-4BE4-8A27-38AE7097745C}" destId="{5DC75AA4-11A5-4465-A9AD-C52D93031791}" srcOrd="0" destOrd="0" presId="urn:microsoft.com/office/officeart/2005/8/layout/list1"/>
    <dgm:cxn modelId="{544B7466-A123-4439-84D2-9DA73FC57A05}" type="presParOf" srcId="{4020F063-7827-4BE4-8A27-38AE7097745C}" destId="{BCB27AF4-9D32-4473-9C0D-7A03842E3946}" srcOrd="1" destOrd="0" presId="urn:microsoft.com/office/officeart/2005/8/layout/list1"/>
    <dgm:cxn modelId="{4725DDC0-4874-44BC-B183-1CA9C5D82FD5}" type="presParOf" srcId="{397FEDC3-F72D-41B6-A117-E68D0FF2A240}" destId="{4AB35BBB-B7E8-4D9D-88E8-15E220FD8DCD}" srcOrd="1" destOrd="0" presId="urn:microsoft.com/office/officeart/2005/8/layout/list1"/>
    <dgm:cxn modelId="{D5145FD5-8ADF-49E0-B22E-33BC1EFF8476}" type="presParOf" srcId="{397FEDC3-F72D-41B6-A117-E68D0FF2A240}" destId="{46C6FD41-6A55-4649-B70D-0D4E94E1C934}" srcOrd="2" destOrd="0" presId="urn:microsoft.com/office/officeart/2005/8/layout/list1"/>
    <dgm:cxn modelId="{ECEAD2E3-BFA4-47F1-988A-D78926071B85}" type="presParOf" srcId="{397FEDC3-F72D-41B6-A117-E68D0FF2A240}" destId="{0A853FD1-8D56-419F-827F-3FFCA8AEE6CB}" srcOrd="3" destOrd="0" presId="urn:microsoft.com/office/officeart/2005/8/layout/list1"/>
    <dgm:cxn modelId="{7E2588ED-16D9-4F4C-BC77-0A258761316B}" type="presParOf" srcId="{397FEDC3-F72D-41B6-A117-E68D0FF2A240}" destId="{831185A8-9D26-4C17-916B-83D8A3CA4367}" srcOrd="4" destOrd="0" presId="urn:microsoft.com/office/officeart/2005/8/layout/list1"/>
    <dgm:cxn modelId="{C56B4478-CDC5-4B9A-BC99-11F71085CED2}" type="presParOf" srcId="{831185A8-9D26-4C17-916B-83D8A3CA4367}" destId="{3F9C5982-5C2E-482B-87E4-E33912FE1FC3}" srcOrd="0" destOrd="0" presId="urn:microsoft.com/office/officeart/2005/8/layout/list1"/>
    <dgm:cxn modelId="{6404AF0C-ACC1-4238-84AD-4304B36C987D}" type="presParOf" srcId="{831185A8-9D26-4C17-916B-83D8A3CA4367}" destId="{81973790-D9E4-4189-BC42-A4D32DC86198}" srcOrd="1" destOrd="0" presId="urn:microsoft.com/office/officeart/2005/8/layout/list1"/>
    <dgm:cxn modelId="{99927423-887C-4779-B108-06E2115F5996}" type="presParOf" srcId="{397FEDC3-F72D-41B6-A117-E68D0FF2A240}" destId="{EEE5A4E5-1B42-4529-81BE-54B15840D25C}" srcOrd="5" destOrd="0" presId="urn:microsoft.com/office/officeart/2005/8/layout/list1"/>
    <dgm:cxn modelId="{F12BC41A-AA5A-461D-9D0A-8F4620DAB3A7}" type="presParOf" srcId="{397FEDC3-F72D-41B6-A117-E68D0FF2A240}" destId="{4C260D1F-2024-4244-A9B6-D018C419C4CC}" srcOrd="6" destOrd="0" presId="urn:microsoft.com/office/officeart/2005/8/layout/list1"/>
    <dgm:cxn modelId="{8CC70D23-D22C-448D-B074-F90C603F993B}" type="presParOf" srcId="{397FEDC3-F72D-41B6-A117-E68D0FF2A240}" destId="{0C4B58E7-CF16-4BF1-9061-56819EBBA64D}" srcOrd="7" destOrd="0" presId="urn:microsoft.com/office/officeart/2005/8/layout/list1"/>
    <dgm:cxn modelId="{6D5732FE-8E65-4F66-8C3D-C45A00D1E495}" type="presParOf" srcId="{397FEDC3-F72D-41B6-A117-E68D0FF2A240}" destId="{DC72B101-B472-452F-AD49-24F33D558936}" srcOrd="8" destOrd="0" presId="urn:microsoft.com/office/officeart/2005/8/layout/list1"/>
    <dgm:cxn modelId="{9AAF9C14-5642-41FF-B4BA-5B2A5C6772C8}" type="presParOf" srcId="{DC72B101-B472-452F-AD49-24F33D558936}" destId="{D775E168-12D2-4CEF-8313-C9A50A6BBA98}" srcOrd="0" destOrd="0" presId="urn:microsoft.com/office/officeart/2005/8/layout/list1"/>
    <dgm:cxn modelId="{1FC51DD5-3BCD-4121-A25A-F54D9CECBA80}" type="presParOf" srcId="{DC72B101-B472-452F-AD49-24F33D558936}" destId="{66A0B25F-8F9C-48DE-86BC-68E75F678410}" srcOrd="1" destOrd="0" presId="urn:microsoft.com/office/officeart/2005/8/layout/list1"/>
    <dgm:cxn modelId="{948F5FB0-FD36-449E-A539-8F70C870BC1A}" type="presParOf" srcId="{397FEDC3-F72D-41B6-A117-E68D0FF2A240}" destId="{3899B4BB-60CB-4F86-A1F3-E13E4885E97D}" srcOrd="9" destOrd="0" presId="urn:microsoft.com/office/officeart/2005/8/layout/list1"/>
    <dgm:cxn modelId="{794A41D4-254B-4037-A9D7-5210AA0750F7}" type="presParOf" srcId="{397FEDC3-F72D-41B6-A117-E68D0FF2A240}" destId="{420855C0-EA2F-4043-BFA2-963582D8A5BF}" srcOrd="10" destOrd="0" presId="urn:microsoft.com/office/officeart/2005/8/layout/list1"/>
    <dgm:cxn modelId="{A11A6A83-2215-4586-8782-E4284544F604}" type="presParOf" srcId="{397FEDC3-F72D-41B6-A117-E68D0FF2A240}" destId="{04B697B8-8D97-41C6-B9B1-EF1126470377}" srcOrd="11" destOrd="0" presId="urn:microsoft.com/office/officeart/2005/8/layout/list1"/>
    <dgm:cxn modelId="{B1F98290-489E-44C8-ADAE-BD7B1A8CA4AC}" type="presParOf" srcId="{397FEDC3-F72D-41B6-A117-E68D0FF2A240}" destId="{21B1AC2B-5DD8-4DC6-9830-706C880EFB45}" srcOrd="12" destOrd="0" presId="urn:microsoft.com/office/officeart/2005/8/layout/list1"/>
    <dgm:cxn modelId="{5788AADD-E49E-4A01-A02E-A1FF6241BE32}" type="presParOf" srcId="{21B1AC2B-5DD8-4DC6-9830-706C880EFB45}" destId="{A24E6455-5D4C-4295-8976-C09C49D3EFC9}" srcOrd="0" destOrd="0" presId="urn:microsoft.com/office/officeart/2005/8/layout/list1"/>
    <dgm:cxn modelId="{2229326A-A3DB-4A69-87BD-95229738772D}" type="presParOf" srcId="{21B1AC2B-5DD8-4DC6-9830-706C880EFB45}" destId="{772FFB3F-2608-46EE-A44C-9E3608474E1B}" srcOrd="1" destOrd="0" presId="urn:microsoft.com/office/officeart/2005/8/layout/list1"/>
    <dgm:cxn modelId="{BA82A60B-F243-4D0A-87D1-9AAB10C1E58E}" type="presParOf" srcId="{397FEDC3-F72D-41B6-A117-E68D0FF2A240}" destId="{9F984F4E-712A-41AD-9AE2-31936B4D2EA1}" srcOrd="13" destOrd="0" presId="urn:microsoft.com/office/officeart/2005/8/layout/list1"/>
    <dgm:cxn modelId="{E9C902BF-CA40-4FF0-8A0F-81D2574C1DA7}" type="presParOf" srcId="{397FEDC3-F72D-41B6-A117-E68D0FF2A240}" destId="{B1C071FE-8C58-49C3-A72E-97AC70E02BD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85BEAE-7F6C-4C67-8183-F630EC1F9314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B0CC9A3-9644-4F60-946C-36E793016DC7}">
      <dgm:prSet phldrT="[Testo]"/>
      <dgm:spPr/>
      <dgm:t>
        <a:bodyPr/>
        <a:lstStyle/>
        <a:p>
          <a:r>
            <a:rPr lang="it-IT" sz="3000">
              <a:solidFill>
                <a:schemeClr val="tx1"/>
              </a:solidFill>
              <a:latin typeface="Century Gothic"/>
            </a:rPr>
            <a:t>Allarme </a:t>
          </a:r>
        </a:p>
      </dgm:t>
    </dgm:pt>
    <dgm:pt modelId="{98B2D17C-2820-492F-858B-4F2D48B1DA5D}" type="parTrans" cxnId="{7B36C1C4-4337-460D-8346-50933AEE7733}">
      <dgm:prSet/>
      <dgm:spPr/>
    </dgm:pt>
    <dgm:pt modelId="{B4DA074A-AE68-4D5B-AB85-4F8EBA66C6F0}" type="sibTrans" cxnId="{7B36C1C4-4337-460D-8346-50933AEE7733}">
      <dgm:prSet/>
      <dgm:spPr/>
    </dgm:pt>
    <dgm:pt modelId="{058B4355-34B4-4EDD-8DFB-A65C262C7FC3}">
      <dgm:prSet phldrT="[Testo]"/>
      <dgm:spPr/>
      <dgm:t>
        <a:bodyPr/>
        <a:lstStyle/>
        <a:p>
          <a:r>
            <a:rPr lang="it-IT">
              <a:solidFill>
                <a:schemeClr val="tx1"/>
              </a:solidFill>
            </a:rPr>
            <a:t>Ripristino</a:t>
          </a:r>
        </a:p>
      </dgm:t>
    </dgm:pt>
    <dgm:pt modelId="{8E4A54CD-9EE4-45D6-BB74-9B70591CB57A}" type="parTrans" cxnId="{2F4CE23E-D39E-4CA1-9DD9-F5FB3D17DC56}">
      <dgm:prSet/>
      <dgm:spPr/>
    </dgm:pt>
    <dgm:pt modelId="{B8CFA42E-FE23-4287-9C05-34C3BFCDF76C}" type="sibTrans" cxnId="{2F4CE23E-D39E-4CA1-9DD9-F5FB3D17DC56}">
      <dgm:prSet/>
      <dgm:spPr/>
    </dgm:pt>
    <dgm:pt modelId="{B79D70CC-4624-42E2-B672-EBE1F621BCF5}">
      <dgm:prSet phldrT="[Testo]"/>
      <dgm:spPr/>
      <dgm:t>
        <a:bodyPr/>
        <a:lstStyle/>
        <a:p>
          <a:r>
            <a:rPr lang="it-IT" sz="3000">
              <a:solidFill>
                <a:schemeClr val="tx1"/>
              </a:solidFill>
              <a:latin typeface="Century Gothic"/>
            </a:rPr>
            <a:t>Impatto</a:t>
          </a:r>
        </a:p>
      </dgm:t>
    </dgm:pt>
    <dgm:pt modelId="{DDA48C20-DE1A-4B39-A3D8-BED9D0209B8D}" type="parTrans" cxnId="{263AD1B7-F0D7-406C-92A4-F6682F17F9E7}">
      <dgm:prSet/>
      <dgm:spPr/>
    </dgm:pt>
    <dgm:pt modelId="{A8932F9C-850A-47C3-88AC-F506A3E83745}" type="sibTrans" cxnId="{263AD1B7-F0D7-406C-92A4-F6682F17F9E7}">
      <dgm:prSet/>
      <dgm:spPr/>
    </dgm:pt>
    <dgm:pt modelId="{73B6EC18-27D0-49A4-B405-92F6D0F853CD}">
      <dgm:prSet phldrT="[Testo]"/>
      <dgm:spPr/>
      <dgm:t>
        <a:bodyPr/>
        <a:lstStyle/>
        <a:p>
          <a:r>
            <a:rPr lang="it-IT" sz="3000">
              <a:solidFill>
                <a:schemeClr val="tx1"/>
              </a:solidFill>
              <a:latin typeface="Century Gothic"/>
            </a:rPr>
            <a:t>Soccorso</a:t>
          </a:r>
        </a:p>
      </dgm:t>
    </dgm:pt>
    <dgm:pt modelId="{F876FD4A-9EFA-488B-93D7-89AC546CD58C}" type="parTrans" cxnId="{C2BE5680-594D-4E08-880A-64D9A4048E93}">
      <dgm:prSet/>
      <dgm:spPr/>
    </dgm:pt>
    <dgm:pt modelId="{0901104F-F3D5-4DD2-986C-8735025986B3}" type="sibTrans" cxnId="{C2BE5680-594D-4E08-880A-64D9A4048E93}">
      <dgm:prSet/>
      <dgm:spPr/>
    </dgm:pt>
    <dgm:pt modelId="{45A6B729-8A14-4B5C-BF7B-BFFA964E2492}" type="pres">
      <dgm:prSet presAssocID="{DC85BEAE-7F6C-4C67-8183-F630EC1F9314}" presName="Name0" presStyleCnt="0">
        <dgm:presLayoutVars>
          <dgm:dir/>
          <dgm:animLvl val="lvl"/>
          <dgm:resizeHandles val="exact"/>
        </dgm:presLayoutVars>
      </dgm:prSet>
      <dgm:spPr/>
    </dgm:pt>
    <dgm:pt modelId="{A0C5BAE4-8F6F-41BB-B4C7-12C95031CA5B}" type="pres">
      <dgm:prSet presAssocID="{6B0CC9A3-9644-4F60-946C-36E793016DC7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4BE241-1693-4FF7-9AC4-A9E9EF01EBFF}" type="pres">
      <dgm:prSet presAssocID="{B4DA074A-AE68-4D5B-AB85-4F8EBA66C6F0}" presName="parTxOnlySpace" presStyleCnt="0"/>
      <dgm:spPr/>
    </dgm:pt>
    <dgm:pt modelId="{BF5C8932-8789-476F-8FB6-BB493AB777B5}" type="pres">
      <dgm:prSet presAssocID="{B79D70CC-4624-42E2-B672-EBE1F621BCF5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E74B5C-58AE-40F4-BAEF-939C03A9CA08}" type="pres">
      <dgm:prSet presAssocID="{A8932F9C-850A-47C3-88AC-F506A3E83745}" presName="parTxOnlySpace" presStyleCnt="0"/>
      <dgm:spPr/>
    </dgm:pt>
    <dgm:pt modelId="{2E15E984-284C-4D6E-9C64-03328244E388}" type="pres">
      <dgm:prSet presAssocID="{73B6EC18-27D0-49A4-B405-92F6D0F853CD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0A4320-250E-4FAD-BF32-1251FE04F7D7}" type="pres">
      <dgm:prSet presAssocID="{0901104F-F3D5-4DD2-986C-8735025986B3}" presName="parTxOnlySpace" presStyleCnt="0"/>
      <dgm:spPr/>
    </dgm:pt>
    <dgm:pt modelId="{06109556-70F9-4B57-8881-C7659661C2B4}" type="pres">
      <dgm:prSet presAssocID="{058B4355-34B4-4EDD-8DFB-A65C262C7FC3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AAC1E2C-3B14-44A0-8150-0B43C7E46366}" type="presOf" srcId="{058B4355-34B4-4EDD-8DFB-A65C262C7FC3}" destId="{06109556-70F9-4B57-8881-C7659661C2B4}" srcOrd="0" destOrd="0" presId="urn:microsoft.com/office/officeart/2005/8/layout/chevron1"/>
    <dgm:cxn modelId="{5F8F5CD2-A024-490E-8D9E-1AA1FB209D4A}" type="presOf" srcId="{6B0CC9A3-9644-4F60-946C-36E793016DC7}" destId="{A0C5BAE4-8F6F-41BB-B4C7-12C95031CA5B}" srcOrd="0" destOrd="0" presId="urn:microsoft.com/office/officeart/2005/8/layout/chevron1"/>
    <dgm:cxn modelId="{2F4CE23E-D39E-4CA1-9DD9-F5FB3D17DC56}" srcId="{DC85BEAE-7F6C-4C67-8183-F630EC1F9314}" destId="{058B4355-34B4-4EDD-8DFB-A65C262C7FC3}" srcOrd="3" destOrd="0" parTransId="{8E4A54CD-9EE4-45D6-BB74-9B70591CB57A}" sibTransId="{B8CFA42E-FE23-4287-9C05-34C3BFCDF76C}"/>
    <dgm:cxn modelId="{B1EDA656-AEBC-4A6E-BA7E-DC80AEBF72F0}" type="presOf" srcId="{DC85BEAE-7F6C-4C67-8183-F630EC1F9314}" destId="{45A6B729-8A14-4B5C-BF7B-BFFA964E2492}" srcOrd="0" destOrd="0" presId="urn:microsoft.com/office/officeart/2005/8/layout/chevron1"/>
    <dgm:cxn modelId="{563701BF-F2C8-49CA-BB6E-05CAA1DF7667}" type="presOf" srcId="{B79D70CC-4624-42E2-B672-EBE1F621BCF5}" destId="{BF5C8932-8789-476F-8FB6-BB493AB777B5}" srcOrd="0" destOrd="0" presId="urn:microsoft.com/office/officeart/2005/8/layout/chevron1"/>
    <dgm:cxn modelId="{C2BE5680-594D-4E08-880A-64D9A4048E93}" srcId="{DC85BEAE-7F6C-4C67-8183-F630EC1F9314}" destId="{73B6EC18-27D0-49A4-B405-92F6D0F853CD}" srcOrd="2" destOrd="0" parTransId="{F876FD4A-9EFA-488B-93D7-89AC546CD58C}" sibTransId="{0901104F-F3D5-4DD2-986C-8735025986B3}"/>
    <dgm:cxn modelId="{7B36C1C4-4337-460D-8346-50933AEE7733}" srcId="{DC85BEAE-7F6C-4C67-8183-F630EC1F9314}" destId="{6B0CC9A3-9644-4F60-946C-36E793016DC7}" srcOrd="0" destOrd="0" parTransId="{98B2D17C-2820-492F-858B-4F2D48B1DA5D}" sibTransId="{B4DA074A-AE68-4D5B-AB85-4F8EBA66C6F0}"/>
    <dgm:cxn modelId="{6A8371C6-5AD6-41C5-90C3-2773D7FAC68F}" type="presOf" srcId="{73B6EC18-27D0-49A4-B405-92F6D0F853CD}" destId="{2E15E984-284C-4D6E-9C64-03328244E388}" srcOrd="0" destOrd="0" presId="urn:microsoft.com/office/officeart/2005/8/layout/chevron1"/>
    <dgm:cxn modelId="{263AD1B7-F0D7-406C-92A4-F6682F17F9E7}" srcId="{DC85BEAE-7F6C-4C67-8183-F630EC1F9314}" destId="{B79D70CC-4624-42E2-B672-EBE1F621BCF5}" srcOrd="1" destOrd="0" parTransId="{DDA48C20-DE1A-4B39-A3D8-BED9D0209B8D}" sibTransId="{A8932F9C-850A-47C3-88AC-F506A3E83745}"/>
    <dgm:cxn modelId="{2E5216E2-5281-4A04-918D-8007F1C208CD}" type="presParOf" srcId="{45A6B729-8A14-4B5C-BF7B-BFFA964E2492}" destId="{A0C5BAE4-8F6F-41BB-B4C7-12C95031CA5B}" srcOrd="0" destOrd="0" presId="urn:microsoft.com/office/officeart/2005/8/layout/chevron1"/>
    <dgm:cxn modelId="{D8161F95-83E8-43A9-B3BF-B1ACBCEC03A8}" type="presParOf" srcId="{45A6B729-8A14-4B5C-BF7B-BFFA964E2492}" destId="{AE4BE241-1693-4FF7-9AC4-A9E9EF01EBFF}" srcOrd="1" destOrd="0" presId="urn:microsoft.com/office/officeart/2005/8/layout/chevron1"/>
    <dgm:cxn modelId="{E7BC5F55-9C88-49EB-8B3E-B9BA2290D4A3}" type="presParOf" srcId="{45A6B729-8A14-4B5C-BF7B-BFFA964E2492}" destId="{BF5C8932-8789-476F-8FB6-BB493AB777B5}" srcOrd="2" destOrd="0" presId="urn:microsoft.com/office/officeart/2005/8/layout/chevron1"/>
    <dgm:cxn modelId="{C01277AE-C2AD-4979-AB98-1832A16358B9}" type="presParOf" srcId="{45A6B729-8A14-4B5C-BF7B-BFFA964E2492}" destId="{02E74B5C-58AE-40F4-BAEF-939C03A9CA08}" srcOrd="3" destOrd="0" presId="urn:microsoft.com/office/officeart/2005/8/layout/chevron1"/>
    <dgm:cxn modelId="{BB93677B-A301-4980-9C1E-02E95478DBA2}" type="presParOf" srcId="{45A6B729-8A14-4B5C-BF7B-BFFA964E2492}" destId="{2E15E984-284C-4D6E-9C64-03328244E388}" srcOrd="4" destOrd="0" presId="urn:microsoft.com/office/officeart/2005/8/layout/chevron1"/>
    <dgm:cxn modelId="{D442B89A-DC81-4DE1-AFC0-CEEBB1A9ECEA}" type="presParOf" srcId="{45A6B729-8A14-4B5C-BF7B-BFFA964E2492}" destId="{020A4320-250E-4FAD-BF32-1251FE04F7D7}" srcOrd="5" destOrd="0" presId="urn:microsoft.com/office/officeart/2005/8/layout/chevron1"/>
    <dgm:cxn modelId="{83A9A3CD-6595-4FD4-B8D6-F7A9035E9783}" type="presParOf" srcId="{45A6B729-8A14-4B5C-BF7B-BFFA964E2492}" destId="{06109556-70F9-4B57-8881-C7659661C2B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EFDC71-ED54-4412-A908-239FB1953C1F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87EA647-6561-4019-B203-17204071A3B1}">
      <dgm:prSet/>
      <dgm:spPr/>
      <dgm:t>
        <a:bodyPr/>
        <a:lstStyle/>
        <a:p>
          <a:r>
            <a:rPr lang="it-IT"/>
            <a:t>328/2000: LEGGE QUADRO PER LA REALIZZAZIONE DI INTERVENTI E SERVIZI SOCIALI</a:t>
          </a:r>
          <a:endParaRPr lang="en-US"/>
        </a:p>
      </dgm:t>
    </dgm:pt>
    <dgm:pt modelId="{B2358185-B59D-4FD3-9E91-2D7AD1106B9A}" type="parTrans" cxnId="{91BD7ABD-802F-4C57-847C-9870419D4A40}">
      <dgm:prSet/>
      <dgm:spPr/>
      <dgm:t>
        <a:bodyPr/>
        <a:lstStyle/>
        <a:p>
          <a:endParaRPr lang="en-US"/>
        </a:p>
      </dgm:t>
    </dgm:pt>
    <dgm:pt modelId="{7E4105BF-18B6-47AB-A055-CA5D4A29C2C0}" type="sibTrans" cxnId="{91BD7ABD-802F-4C57-847C-9870419D4A4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D523635-D82B-453B-AB60-EE90A7E4A983}">
      <dgm:prSet/>
      <dgm:spPr/>
      <dgm:t>
        <a:bodyPr/>
        <a:lstStyle/>
        <a:p>
          <a:r>
            <a:rPr lang="it-IT"/>
            <a:t>CODICE DEONTOLOGICO</a:t>
          </a:r>
          <a:endParaRPr lang="en-US"/>
        </a:p>
      </dgm:t>
    </dgm:pt>
    <dgm:pt modelId="{330819D7-C1E3-490C-927D-33AC4F920991}" type="parTrans" cxnId="{C92F8334-26DC-489E-9815-A92CD4BEAAF5}">
      <dgm:prSet/>
      <dgm:spPr/>
      <dgm:t>
        <a:bodyPr/>
        <a:lstStyle/>
        <a:p>
          <a:endParaRPr lang="en-US"/>
        </a:p>
      </dgm:t>
    </dgm:pt>
    <dgm:pt modelId="{84264E2C-2510-4893-9C7E-ACB39C97BFBB}" type="sibTrans" cxnId="{C92F8334-26DC-489E-9815-A92CD4BEAAF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482D7E25-B2D8-49E0-9B56-157267B45D3A}" type="pres">
      <dgm:prSet presAssocID="{3AEFDC71-ED54-4412-A908-239FB1953C1F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0AC19CF-EA8D-446E-8080-33DC261F3361}" type="pres">
      <dgm:prSet presAssocID="{087EA647-6561-4019-B203-17204071A3B1}" presName="compositeNode" presStyleCnt="0">
        <dgm:presLayoutVars>
          <dgm:bulletEnabled val="1"/>
        </dgm:presLayoutVars>
      </dgm:prSet>
      <dgm:spPr/>
    </dgm:pt>
    <dgm:pt modelId="{8A05B862-F4E3-4705-824B-B33F54A5039E}" type="pres">
      <dgm:prSet presAssocID="{087EA647-6561-4019-B203-17204071A3B1}" presName="bgRect" presStyleLbl="bgAccFollowNode1" presStyleIdx="0" presStyleCnt="2"/>
      <dgm:spPr/>
      <dgm:t>
        <a:bodyPr/>
        <a:lstStyle/>
        <a:p>
          <a:endParaRPr lang="it-IT"/>
        </a:p>
      </dgm:t>
    </dgm:pt>
    <dgm:pt modelId="{F6A8348A-E016-4568-9B3B-F23BAB78D95B}" type="pres">
      <dgm:prSet presAssocID="{7E4105BF-18B6-47AB-A055-CA5D4A29C2C0}" presName="sibTransNodeCircle" presStyleLbl="alignNode1" presStyleIdx="0" presStyleCnt="4">
        <dgm:presLayoutVars>
          <dgm:chMax val="0"/>
          <dgm:bulletEnabled/>
        </dgm:presLayoutVars>
      </dgm:prSet>
      <dgm:spPr/>
      <dgm:t>
        <a:bodyPr/>
        <a:lstStyle/>
        <a:p>
          <a:endParaRPr lang="it-IT"/>
        </a:p>
      </dgm:t>
    </dgm:pt>
    <dgm:pt modelId="{BBF19C06-0B51-44D4-88F6-675D3AFE8092}" type="pres">
      <dgm:prSet presAssocID="{087EA647-6561-4019-B203-17204071A3B1}" presName="bottomLine" presStyleLbl="alignNode1" presStyleIdx="1" presStyleCnt="4">
        <dgm:presLayoutVars/>
      </dgm:prSet>
      <dgm:spPr/>
    </dgm:pt>
    <dgm:pt modelId="{1EAE3793-CDB3-49DB-9867-2E44279FB92C}" type="pres">
      <dgm:prSet presAssocID="{087EA647-6561-4019-B203-17204071A3B1}" presName="nodeText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35DA669-8F18-4C66-A0FE-BE27B4E27B8F}" type="pres">
      <dgm:prSet presAssocID="{7E4105BF-18B6-47AB-A055-CA5D4A29C2C0}" presName="sibTrans" presStyleCnt="0"/>
      <dgm:spPr/>
    </dgm:pt>
    <dgm:pt modelId="{AE932262-D9EE-4DD9-B495-62EC43FED373}" type="pres">
      <dgm:prSet presAssocID="{0D523635-D82B-453B-AB60-EE90A7E4A983}" presName="compositeNode" presStyleCnt="0">
        <dgm:presLayoutVars>
          <dgm:bulletEnabled val="1"/>
        </dgm:presLayoutVars>
      </dgm:prSet>
      <dgm:spPr/>
    </dgm:pt>
    <dgm:pt modelId="{D3D78FBB-2B17-4942-8193-8C2905C989B0}" type="pres">
      <dgm:prSet presAssocID="{0D523635-D82B-453B-AB60-EE90A7E4A983}" presName="bgRect" presStyleLbl="bgAccFollowNode1" presStyleIdx="1" presStyleCnt="2"/>
      <dgm:spPr/>
      <dgm:t>
        <a:bodyPr/>
        <a:lstStyle/>
        <a:p>
          <a:endParaRPr lang="it-IT"/>
        </a:p>
      </dgm:t>
    </dgm:pt>
    <dgm:pt modelId="{36C61F0D-85F7-4FAF-ACCF-13F6A3DC9E1F}" type="pres">
      <dgm:prSet presAssocID="{84264E2C-2510-4893-9C7E-ACB39C97BFBB}" presName="sibTransNodeCircle" presStyleLbl="alignNode1" presStyleIdx="2" presStyleCnt="4">
        <dgm:presLayoutVars>
          <dgm:chMax val="0"/>
          <dgm:bulletEnabled/>
        </dgm:presLayoutVars>
      </dgm:prSet>
      <dgm:spPr/>
      <dgm:t>
        <a:bodyPr/>
        <a:lstStyle/>
        <a:p>
          <a:endParaRPr lang="it-IT"/>
        </a:p>
      </dgm:t>
    </dgm:pt>
    <dgm:pt modelId="{04BC6907-994B-42A0-A071-183842DC6DF6}" type="pres">
      <dgm:prSet presAssocID="{0D523635-D82B-453B-AB60-EE90A7E4A983}" presName="bottomLine" presStyleLbl="alignNode1" presStyleIdx="3" presStyleCnt="4">
        <dgm:presLayoutVars/>
      </dgm:prSet>
      <dgm:spPr/>
    </dgm:pt>
    <dgm:pt modelId="{29030E44-7B6D-4F36-80C6-96DE4267420A}" type="pres">
      <dgm:prSet presAssocID="{0D523635-D82B-453B-AB60-EE90A7E4A983}" presName="nodeText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D5910CE-0D22-4CD6-B7B3-481981E9AF15}" type="presOf" srcId="{0D523635-D82B-453B-AB60-EE90A7E4A983}" destId="{D3D78FBB-2B17-4942-8193-8C2905C989B0}" srcOrd="0" destOrd="0" presId="urn:microsoft.com/office/officeart/2016/7/layout/BasicLinearProcessNumbered"/>
    <dgm:cxn modelId="{C92F8334-26DC-489E-9815-A92CD4BEAAF5}" srcId="{3AEFDC71-ED54-4412-A908-239FB1953C1F}" destId="{0D523635-D82B-453B-AB60-EE90A7E4A983}" srcOrd="1" destOrd="0" parTransId="{330819D7-C1E3-490C-927D-33AC4F920991}" sibTransId="{84264E2C-2510-4893-9C7E-ACB39C97BFBB}"/>
    <dgm:cxn modelId="{91BD7ABD-802F-4C57-847C-9870419D4A40}" srcId="{3AEFDC71-ED54-4412-A908-239FB1953C1F}" destId="{087EA647-6561-4019-B203-17204071A3B1}" srcOrd="0" destOrd="0" parTransId="{B2358185-B59D-4FD3-9E91-2D7AD1106B9A}" sibTransId="{7E4105BF-18B6-47AB-A055-CA5D4A29C2C0}"/>
    <dgm:cxn modelId="{87A1BC8B-256D-4A4E-9D4B-2FE7B9DFAA57}" type="presOf" srcId="{0D523635-D82B-453B-AB60-EE90A7E4A983}" destId="{29030E44-7B6D-4F36-80C6-96DE4267420A}" srcOrd="1" destOrd="0" presId="urn:microsoft.com/office/officeart/2016/7/layout/BasicLinearProcessNumbered"/>
    <dgm:cxn modelId="{4C4986D5-4E7E-424B-A5D5-228CCDF1CD09}" type="presOf" srcId="{84264E2C-2510-4893-9C7E-ACB39C97BFBB}" destId="{36C61F0D-85F7-4FAF-ACCF-13F6A3DC9E1F}" srcOrd="0" destOrd="0" presId="urn:microsoft.com/office/officeart/2016/7/layout/BasicLinearProcessNumbered"/>
    <dgm:cxn modelId="{BBD03CF3-8E53-44DD-9874-C0B1C8920C47}" type="presOf" srcId="{3AEFDC71-ED54-4412-A908-239FB1953C1F}" destId="{482D7E25-B2D8-49E0-9B56-157267B45D3A}" srcOrd="0" destOrd="0" presId="urn:microsoft.com/office/officeart/2016/7/layout/BasicLinearProcessNumbered"/>
    <dgm:cxn modelId="{84C908A7-851A-4E6E-BC15-B24DC91523D8}" type="presOf" srcId="{087EA647-6561-4019-B203-17204071A3B1}" destId="{8A05B862-F4E3-4705-824B-B33F54A5039E}" srcOrd="0" destOrd="0" presId="urn:microsoft.com/office/officeart/2016/7/layout/BasicLinearProcessNumbered"/>
    <dgm:cxn modelId="{31B4E64E-9FB4-4585-8BAD-BC04D9A30D84}" type="presOf" srcId="{7E4105BF-18B6-47AB-A055-CA5D4A29C2C0}" destId="{F6A8348A-E016-4568-9B3B-F23BAB78D95B}" srcOrd="0" destOrd="0" presId="urn:microsoft.com/office/officeart/2016/7/layout/BasicLinearProcessNumbered"/>
    <dgm:cxn modelId="{A09CE173-CF01-4D79-B044-7841499F2708}" type="presOf" srcId="{087EA647-6561-4019-B203-17204071A3B1}" destId="{1EAE3793-CDB3-49DB-9867-2E44279FB92C}" srcOrd="1" destOrd="0" presId="urn:microsoft.com/office/officeart/2016/7/layout/BasicLinearProcessNumbered"/>
    <dgm:cxn modelId="{2A21BB32-17A7-4242-824D-EC6A53CA57EA}" type="presParOf" srcId="{482D7E25-B2D8-49E0-9B56-157267B45D3A}" destId="{10AC19CF-EA8D-446E-8080-33DC261F3361}" srcOrd="0" destOrd="0" presId="urn:microsoft.com/office/officeart/2016/7/layout/BasicLinearProcessNumbered"/>
    <dgm:cxn modelId="{29BB930F-6E3E-446E-A2E7-AF9953AA01F6}" type="presParOf" srcId="{10AC19CF-EA8D-446E-8080-33DC261F3361}" destId="{8A05B862-F4E3-4705-824B-B33F54A5039E}" srcOrd="0" destOrd="0" presId="urn:microsoft.com/office/officeart/2016/7/layout/BasicLinearProcessNumbered"/>
    <dgm:cxn modelId="{3750C189-1653-40ED-9983-A1B260A0B1B7}" type="presParOf" srcId="{10AC19CF-EA8D-446E-8080-33DC261F3361}" destId="{F6A8348A-E016-4568-9B3B-F23BAB78D95B}" srcOrd="1" destOrd="0" presId="urn:microsoft.com/office/officeart/2016/7/layout/BasicLinearProcessNumbered"/>
    <dgm:cxn modelId="{FBF28C8A-68A5-4E9B-9690-44CBE6E65A84}" type="presParOf" srcId="{10AC19CF-EA8D-446E-8080-33DC261F3361}" destId="{BBF19C06-0B51-44D4-88F6-675D3AFE8092}" srcOrd="2" destOrd="0" presId="urn:microsoft.com/office/officeart/2016/7/layout/BasicLinearProcessNumbered"/>
    <dgm:cxn modelId="{B10129EE-1B1E-4855-A739-7F402A7E1FDC}" type="presParOf" srcId="{10AC19CF-EA8D-446E-8080-33DC261F3361}" destId="{1EAE3793-CDB3-49DB-9867-2E44279FB92C}" srcOrd="3" destOrd="0" presId="urn:microsoft.com/office/officeart/2016/7/layout/BasicLinearProcessNumbered"/>
    <dgm:cxn modelId="{9D453446-BB91-417C-8561-F6ABBE3143C3}" type="presParOf" srcId="{482D7E25-B2D8-49E0-9B56-157267B45D3A}" destId="{235DA669-8F18-4C66-A0FE-BE27B4E27B8F}" srcOrd="1" destOrd="0" presId="urn:microsoft.com/office/officeart/2016/7/layout/BasicLinearProcessNumbered"/>
    <dgm:cxn modelId="{5EA6AF1F-DA01-477D-8F04-1CD3B416E969}" type="presParOf" srcId="{482D7E25-B2D8-49E0-9B56-157267B45D3A}" destId="{AE932262-D9EE-4DD9-B495-62EC43FED373}" srcOrd="2" destOrd="0" presId="urn:microsoft.com/office/officeart/2016/7/layout/BasicLinearProcessNumbered"/>
    <dgm:cxn modelId="{F4AF0948-9772-4378-97E7-0BF4269FECE3}" type="presParOf" srcId="{AE932262-D9EE-4DD9-B495-62EC43FED373}" destId="{D3D78FBB-2B17-4942-8193-8C2905C989B0}" srcOrd="0" destOrd="0" presId="urn:microsoft.com/office/officeart/2016/7/layout/BasicLinearProcessNumbered"/>
    <dgm:cxn modelId="{8F561B01-6CCC-4229-8351-F1CA7C9F2290}" type="presParOf" srcId="{AE932262-D9EE-4DD9-B495-62EC43FED373}" destId="{36C61F0D-85F7-4FAF-ACCF-13F6A3DC9E1F}" srcOrd="1" destOrd="0" presId="urn:microsoft.com/office/officeart/2016/7/layout/BasicLinearProcessNumbered"/>
    <dgm:cxn modelId="{18738953-F2AE-4993-A81E-B838465A2C3B}" type="presParOf" srcId="{AE932262-D9EE-4DD9-B495-62EC43FED373}" destId="{04BC6907-994B-42A0-A071-183842DC6DF6}" srcOrd="2" destOrd="0" presId="urn:microsoft.com/office/officeart/2016/7/layout/BasicLinearProcessNumbered"/>
    <dgm:cxn modelId="{B6ACD90B-4889-45C6-AF1C-0548674EC06E}" type="presParOf" srcId="{AE932262-D9EE-4DD9-B495-62EC43FED373}" destId="{29030E44-7B6D-4F36-80C6-96DE4267420A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2BEBEA-BF72-4D98-8C0A-AEF23ABE0350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4F9D936-E83F-4926-A6A7-E98F5F61F618}">
      <dgm:prSet/>
      <dgm:spPr/>
      <dgm:t>
        <a:bodyPr/>
        <a:lstStyle/>
        <a:p>
          <a:r>
            <a:rPr lang="it-IT"/>
            <a:t>CHE COS'E' IL PRONTO INTERVENTO SOCIALE?</a:t>
          </a:r>
          <a:endParaRPr lang="en-US"/>
        </a:p>
      </dgm:t>
    </dgm:pt>
    <dgm:pt modelId="{B757F414-B592-4BF6-92AC-E1FC22F0C7AB}" type="parTrans" cxnId="{CD0A6E51-30C4-4A40-AD65-6119D325C588}">
      <dgm:prSet/>
      <dgm:spPr/>
      <dgm:t>
        <a:bodyPr/>
        <a:lstStyle/>
        <a:p>
          <a:endParaRPr lang="en-US"/>
        </a:p>
      </dgm:t>
    </dgm:pt>
    <dgm:pt modelId="{E776E38C-3B64-46E6-A6C2-F00352106BF3}" type="sibTrans" cxnId="{CD0A6E51-30C4-4A40-AD65-6119D325C588}">
      <dgm:prSet/>
      <dgm:spPr/>
      <dgm:t>
        <a:bodyPr/>
        <a:lstStyle/>
        <a:p>
          <a:endParaRPr lang="en-US"/>
        </a:p>
      </dgm:t>
    </dgm:pt>
    <dgm:pt modelId="{D6DD9F01-78E1-4238-8E21-713ECA51BD3C}">
      <dgm:prSet/>
      <dgm:spPr/>
      <dgm:t>
        <a:bodyPr/>
        <a:lstStyle/>
        <a:p>
          <a:r>
            <a:rPr lang="it-IT" b="1"/>
            <a:t>EDDA SAMORY: servizio di area sociale</a:t>
          </a:r>
          <a:endParaRPr lang="en-US"/>
        </a:p>
      </dgm:t>
    </dgm:pt>
    <dgm:pt modelId="{503386AB-2DC2-4E97-8E16-400B0DE9F878}" type="parTrans" cxnId="{17ACA706-2CE2-4C14-A52B-4F996C036347}">
      <dgm:prSet/>
      <dgm:spPr/>
      <dgm:t>
        <a:bodyPr/>
        <a:lstStyle/>
        <a:p>
          <a:endParaRPr lang="en-US"/>
        </a:p>
      </dgm:t>
    </dgm:pt>
    <dgm:pt modelId="{911B7728-4C17-4882-96F5-940529BBF9B2}" type="sibTrans" cxnId="{17ACA706-2CE2-4C14-A52B-4F996C036347}">
      <dgm:prSet/>
      <dgm:spPr/>
      <dgm:t>
        <a:bodyPr/>
        <a:lstStyle/>
        <a:p>
          <a:endParaRPr lang="en-US"/>
        </a:p>
      </dgm:t>
    </dgm:pt>
    <dgm:pt modelId="{2275C6E3-2193-4242-9E3B-265C1BCA4DD8}">
      <dgm:prSet/>
      <dgm:spPr/>
      <dgm:t>
        <a:bodyPr/>
        <a:lstStyle/>
        <a:p>
          <a:r>
            <a:rPr lang="it-IT" b="1"/>
            <a:t>ANGELO LIPPI: insieme di prestazioni in rete</a:t>
          </a:r>
          <a:endParaRPr lang="en-US"/>
        </a:p>
      </dgm:t>
    </dgm:pt>
    <dgm:pt modelId="{1B6A0727-3765-4EAB-AC5E-9F4BBD365CFB}" type="parTrans" cxnId="{6CB6E56B-AD47-4D38-B00E-6E6A8E2D4A94}">
      <dgm:prSet/>
      <dgm:spPr/>
      <dgm:t>
        <a:bodyPr/>
        <a:lstStyle/>
        <a:p>
          <a:endParaRPr lang="en-US"/>
        </a:p>
      </dgm:t>
    </dgm:pt>
    <dgm:pt modelId="{3A26DDA6-56CC-469C-9CE0-F644FE5A9897}" type="sibTrans" cxnId="{6CB6E56B-AD47-4D38-B00E-6E6A8E2D4A94}">
      <dgm:prSet/>
      <dgm:spPr/>
      <dgm:t>
        <a:bodyPr/>
        <a:lstStyle/>
        <a:p>
          <a:endParaRPr lang="en-US"/>
        </a:p>
      </dgm:t>
    </dgm:pt>
    <dgm:pt modelId="{340C9350-82C7-430C-BBE0-66CEA9952C88}" type="pres">
      <dgm:prSet presAssocID="{462BEBEA-BF72-4D98-8C0A-AEF23ABE035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517083DF-89F5-4D05-84C8-EB9C8A679BEB}" type="pres">
      <dgm:prSet presAssocID="{D4F9D936-E83F-4926-A6A7-E98F5F61F618}" presName="thickLine" presStyleLbl="alignNode1" presStyleIdx="0" presStyleCnt="3"/>
      <dgm:spPr/>
    </dgm:pt>
    <dgm:pt modelId="{DFDD05BF-CFC9-4EE2-95DD-55F8B7E2DF68}" type="pres">
      <dgm:prSet presAssocID="{D4F9D936-E83F-4926-A6A7-E98F5F61F618}" presName="horz1" presStyleCnt="0"/>
      <dgm:spPr/>
    </dgm:pt>
    <dgm:pt modelId="{8C7EEA81-8A19-43EF-B3A4-73A26A0D928F}" type="pres">
      <dgm:prSet presAssocID="{D4F9D936-E83F-4926-A6A7-E98F5F61F618}" presName="tx1" presStyleLbl="revTx" presStyleIdx="0" presStyleCnt="3"/>
      <dgm:spPr/>
      <dgm:t>
        <a:bodyPr/>
        <a:lstStyle/>
        <a:p>
          <a:endParaRPr lang="it-IT"/>
        </a:p>
      </dgm:t>
    </dgm:pt>
    <dgm:pt modelId="{8D4B6A43-5F33-4B24-A87F-9955999B275A}" type="pres">
      <dgm:prSet presAssocID="{D4F9D936-E83F-4926-A6A7-E98F5F61F618}" presName="vert1" presStyleCnt="0"/>
      <dgm:spPr/>
    </dgm:pt>
    <dgm:pt modelId="{C6C9A054-5E2E-40E4-9B20-B9E278727345}" type="pres">
      <dgm:prSet presAssocID="{D6DD9F01-78E1-4238-8E21-713ECA51BD3C}" presName="thickLine" presStyleLbl="alignNode1" presStyleIdx="1" presStyleCnt="3"/>
      <dgm:spPr/>
    </dgm:pt>
    <dgm:pt modelId="{9C748CBC-F126-4F3B-81BD-C758FC0463C7}" type="pres">
      <dgm:prSet presAssocID="{D6DD9F01-78E1-4238-8E21-713ECA51BD3C}" presName="horz1" presStyleCnt="0"/>
      <dgm:spPr/>
    </dgm:pt>
    <dgm:pt modelId="{E3A515A3-E3EE-4A11-9422-9EBDBDE5147C}" type="pres">
      <dgm:prSet presAssocID="{D6DD9F01-78E1-4238-8E21-713ECA51BD3C}" presName="tx1" presStyleLbl="revTx" presStyleIdx="1" presStyleCnt="3"/>
      <dgm:spPr/>
      <dgm:t>
        <a:bodyPr/>
        <a:lstStyle/>
        <a:p>
          <a:endParaRPr lang="it-IT"/>
        </a:p>
      </dgm:t>
    </dgm:pt>
    <dgm:pt modelId="{BCF8C5C9-226F-4F60-8333-5FE642F4B481}" type="pres">
      <dgm:prSet presAssocID="{D6DD9F01-78E1-4238-8E21-713ECA51BD3C}" presName="vert1" presStyleCnt="0"/>
      <dgm:spPr/>
    </dgm:pt>
    <dgm:pt modelId="{E34D1FE8-F444-4B4F-B3D1-4E7B5FAACFB0}" type="pres">
      <dgm:prSet presAssocID="{2275C6E3-2193-4242-9E3B-265C1BCA4DD8}" presName="thickLine" presStyleLbl="alignNode1" presStyleIdx="2" presStyleCnt="3"/>
      <dgm:spPr/>
    </dgm:pt>
    <dgm:pt modelId="{D04B273B-9DEC-4DC7-B774-5EADBEFD3A3A}" type="pres">
      <dgm:prSet presAssocID="{2275C6E3-2193-4242-9E3B-265C1BCA4DD8}" presName="horz1" presStyleCnt="0"/>
      <dgm:spPr/>
    </dgm:pt>
    <dgm:pt modelId="{637BB2EE-F2D0-41D6-AF10-1F4B71785D1F}" type="pres">
      <dgm:prSet presAssocID="{2275C6E3-2193-4242-9E3B-265C1BCA4DD8}" presName="tx1" presStyleLbl="revTx" presStyleIdx="2" presStyleCnt="3"/>
      <dgm:spPr/>
      <dgm:t>
        <a:bodyPr/>
        <a:lstStyle/>
        <a:p>
          <a:endParaRPr lang="it-IT"/>
        </a:p>
      </dgm:t>
    </dgm:pt>
    <dgm:pt modelId="{A1BF84BE-DCB2-4F35-ACBD-985F6968D597}" type="pres">
      <dgm:prSet presAssocID="{2275C6E3-2193-4242-9E3B-265C1BCA4DD8}" presName="vert1" presStyleCnt="0"/>
      <dgm:spPr/>
    </dgm:pt>
  </dgm:ptLst>
  <dgm:cxnLst>
    <dgm:cxn modelId="{03DC32EC-28CB-43FB-9CE9-36D8BA7C1DE9}" type="presOf" srcId="{D6DD9F01-78E1-4238-8E21-713ECA51BD3C}" destId="{E3A515A3-E3EE-4A11-9422-9EBDBDE5147C}" srcOrd="0" destOrd="0" presId="urn:microsoft.com/office/officeart/2008/layout/LinedList"/>
    <dgm:cxn modelId="{AC289762-6713-48B5-9EF6-2E6083F91706}" type="presOf" srcId="{D4F9D936-E83F-4926-A6A7-E98F5F61F618}" destId="{8C7EEA81-8A19-43EF-B3A4-73A26A0D928F}" srcOrd="0" destOrd="0" presId="urn:microsoft.com/office/officeart/2008/layout/LinedList"/>
    <dgm:cxn modelId="{17ACA706-2CE2-4C14-A52B-4F996C036347}" srcId="{462BEBEA-BF72-4D98-8C0A-AEF23ABE0350}" destId="{D6DD9F01-78E1-4238-8E21-713ECA51BD3C}" srcOrd="1" destOrd="0" parTransId="{503386AB-2DC2-4E97-8E16-400B0DE9F878}" sibTransId="{911B7728-4C17-4882-96F5-940529BBF9B2}"/>
    <dgm:cxn modelId="{6CB6E56B-AD47-4D38-B00E-6E6A8E2D4A94}" srcId="{462BEBEA-BF72-4D98-8C0A-AEF23ABE0350}" destId="{2275C6E3-2193-4242-9E3B-265C1BCA4DD8}" srcOrd="2" destOrd="0" parTransId="{1B6A0727-3765-4EAB-AC5E-9F4BBD365CFB}" sibTransId="{3A26DDA6-56CC-469C-9CE0-F644FE5A9897}"/>
    <dgm:cxn modelId="{9D4AC427-9E55-435B-AE25-9F8B2F8AB0CE}" type="presOf" srcId="{462BEBEA-BF72-4D98-8C0A-AEF23ABE0350}" destId="{340C9350-82C7-430C-BBE0-66CEA9952C88}" srcOrd="0" destOrd="0" presId="urn:microsoft.com/office/officeart/2008/layout/LinedList"/>
    <dgm:cxn modelId="{CD0A6E51-30C4-4A40-AD65-6119D325C588}" srcId="{462BEBEA-BF72-4D98-8C0A-AEF23ABE0350}" destId="{D4F9D936-E83F-4926-A6A7-E98F5F61F618}" srcOrd="0" destOrd="0" parTransId="{B757F414-B592-4BF6-92AC-E1FC22F0C7AB}" sibTransId="{E776E38C-3B64-46E6-A6C2-F00352106BF3}"/>
    <dgm:cxn modelId="{6BB2F8D7-962A-43AD-95D2-891A0BD2E543}" type="presOf" srcId="{2275C6E3-2193-4242-9E3B-265C1BCA4DD8}" destId="{637BB2EE-F2D0-41D6-AF10-1F4B71785D1F}" srcOrd="0" destOrd="0" presId="urn:microsoft.com/office/officeart/2008/layout/LinedList"/>
    <dgm:cxn modelId="{77C4DAB8-B949-43D4-8E82-6063E65D2BA1}" type="presParOf" srcId="{340C9350-82C7-430C-BBE0-66CEA9952C88}" destId="{517083DF-89F5-4D05-84C8-EB9C8A679BEB}" srcOrd="0" destOrd="0" presId="urn:microsoft.com/office/officeart/2008/layout/LinedList"/>
    <dgm:cxn modelId="{91EE64CF-DB7D-49EE-9DF8-110B7A086FC6}" type="presParOf" srcId="{340C9350-82C7-430C-BBE0-66CEA9952C88}" destId="{DFDD05BF-CFC9-4EE2-95DD-55F8B7E2DF68}" srcOrd="1" destOrd="0" presId="urn:microsoft.com/office/officeart/2008/layout/LinedList"/>
    <dgm:cxn modelId="{87B06AA4-7DA9-4772-80FD-76598FB43C44}" type="presParOf" srcId="{DFDD05BF-CFC9-4EE2-95DD-55F8B7E2DF68}" destId="{8C7EEA81-8A19-43EF-B3A4-73A26A0D928F}" srcOrd="0" destOrd="0" presId="urn:microsoft.com/office/officeart/2008/layout/LinedList"/>
    <dgm:cxn modelId="{E7BBF0B0-175A-4BBF-8377-0FE72AE20178}" type="presParOf" srcId="{DFDD05BF-CFC9-4EE2-95DD-55F8B7E2DF68}" destId="{8D4B6A43-5F33-4B24-A87F-9955999B275A}" srcOrd="1" destOrd="0" presId="urn:microsoft.com/office/officeart/2008/layout/LinedList"/>
    <dgm:cxn modelId="{5295C1F1-6247-443A-A394-B9EBB1746921}" type="presParOf" srcId="{340C9350-82C7-430C-BBE0-66CEA9952C88}" destId="{C6C9A054-5E2E-40E4-9B20-B9E278727345}" srcOrd="2" destOrd="0" presId="urn:microsoft.com/office/officeart/2008/layout/LinedList"/>
    <dgm:cxn modelId="{B4A805C5-BC84-4403-9F08-78B4BC990292}" type="presParOf" srcId="{340C9350-82C7-430C-BBE0-66CEA9952C88}" destId="{9C748CBC-F126-4F3B-81BD-C758FC0463C7}" srcOrd="3" destOrd="0" presId="urn:microsoft.com/office/officeart/2008/layout/LinedList"/>
    <dgm:cxn modelId="{CA694868-8988-46BE-8AFD-2FFC3671130D}" type="presParOf" srcId="{9C748CBC-F126-4F3B-81BD-C758FC0463C7}" destId="{E3A515A3-E3EE-4A11-9422-9EBDBDE5147C}" srcOrd="0" destOrd="0" presId="urn:microsoft.com/office/officeart/2008/layout/LinedList"/>
    <dgm:cxn modelId="{1E2DDC11-7E6E-4401-B3BC-5C97FBDC798A}" type="presParOf" srcId="{9C748CBC-F126-4F3B-81BD-C758FC0463C7}" destId="{BCF8C5C9-226F-4F60-8333-5FE642F4B481}" srcOrd="1" destOrd="0" presId="urn:microsoft.com/office/officeart/2008/layout/LinedList"/>
    <dgm:cxn modelId="{28825085-35C4-4E1B-B2ED-0BD8873D780A}" type="presParOf" srcId="{340C9350-82C7-430C-BBE0-66CEA9952C88}" destId="{E34D1FE8-F444-4B4F-B3D1-4E7B5FAACFB0}" srcOrd="4" destOrd="0" presId="urn:microsoft.com/office/officeart/2008/layout/LinedList"/>
    <dgm:cxn modelId="{831E12DD-24C1-4E9B-9370-01D419365347}" type="presParOf" srcId="{340C9350-82C7-430C-BBE0-66CEA9952C88}" destId="{D04B273B-9DEC-4DC7-B774-5EADBEFD3A3A}" srcOrd="5" destOrd="0" presId="urn:microsoft.com/office/officeart/2008/layout/LinedList"/>
    <dgm:cxn modelId="{14E4B4EE-073D-4A41-8EBC-1F9357EA71CE}" type="presParOf" srcId="{D04B273B-9DEC-4DC7-B774-5EADBEFD3A3A}" destId="{637BB2EE-F2D0-41D6-AF10-1F4B71785D1F}" srcOrd="0" destOrd="0" presId="urn:microsoft.com/office/officeart/2008/layout/LinedList"/>
    <dgm:cxn modelId="{75EE5964-BB4A-419A-9CEA-E17C6648208B}" type="presParOf" srcId="{D04B273B-9DEC-4DC7-B774-5EADBEFD3A3A}" destId="{A1BF84BE-DCB2-4F35-ACBD-985F6968D59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CA8AB1-E15E-4AF6-87F8-C3E118F3658F}" type="doc">
      <dgm:prSet loTypeId="urn:microsoft.com/office/officeart/2016/7/layout/LinearArrow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D4A94CAE-171D-4075-92B4-CCD29C182D54}">
      <dgm:prSet/>
      <dgm:spPr/>
      <dgm:t>
        <a:bodyPr/>
        <a:lstStyle/>
        <a:p>
          <a:r>
            <a:rPr lang="it-IT" b="1"/>
            <a:t>FUNZIONE VALUTATIVO - PIANIFICATORIO</a:t>
          </a:r>
          <a:endParaRPr lang="it-IT" b="1">
            <a:latin typeface="Century Gothic"/>
          </a:endParaRPr>
        </a:p>
      </dgm:t>
    </dgm:pt>
    <dgm:pt modelId="{64CB7147-F1BD-4537-8F75-F23386DA97FF}" type="parTrans" cxnId="{C1B705F4-8BFA-44A0-B42D-D8300A386517}">
      <dgm:prSet/>
      <dgm:spPr/>
      <dgm:t>
        <a:bodyPr/>
        <a:lstStyle/>
        <a:p>
          <a:endParaRPr lang="it-IT"/>
        </a:p>
      </dgm:t>
    </dgm:pt>
    <dgm:pt modelId="{C8AB330F-14B7-4259-A9DF-13389A182E3D}" type="sibTrans" cxnId="{C1B705F4-8BFA-44A0-B42D-D8300A386517}">
      <dgm:prSet phldrT="1" phldr="0"/>
      <dgm:spPr/>
      <dgm:t>
        <a:bodyPr/>
        <a:lstStyle/>
        <a:p>
          <a:r>
            <a:rPr lang="it-IT"/>
            <a:t>1</a:t>
          </a:r>
        </a:p>
      </dgm:t>
    </dgm:pt>
    <dgm:pt modelId="{22906DC0-424F-49F2-9F0B-B6C05E0331AC}">
      <dgm:prSet/>
      <dgm:spPr/>
      <dgm:t>
        <a:bodyPr/>
        <a:lstStyle/>
        <a:p>
          <a:r>
            <a:rPr lang="it-IT" b="1"/>
            <a:t>FUNZIONE EROGATIVO – PRESTAZIONALE</a:t>
          </a:r>
        </a:p>
      </dgm:t>
    </dgm:pt>
    <dgm:pt modelId="{D6907732-7044-4E2E-8713-F825E1790563}" type="parTrans" cxnId="{45AEE1A1-DB61-4B39-813A-8223185AE853}">
      <dgm:prSet/>
      <dgm:spPr/>
      <dgm:t>
        <a:bodyPr/>
        <a:lstStyle/>
        <a:p>
          <a:endParaRPr lang="it-IT"/>
        </a:p>
      </dgm:t>
    </dgm:pt>
    <dgm:pt modelId="{94DD254D-7E29-45D6-9D93-A71337A92004}" type="sibTrans" cxnId="{45AEE1A1-DB61-4B39-813A-8223185AE853}">
      <dgm:prSet phldrT="2" phldr="0"/>
      <dgm:spPr/>
      <dgm:t>
        <a:bodyPr/>
        <a:lstStyle/>
        <a:p>
          <a:r>
            <a:rPr lang="it-IT"/>
            <a:t>2</a:t>
          </a:r>
        </a:p>
      </dgm:t>
    </dgm:pt>
    <dgm:pt modelId="{CF368536-687E-4BC6-A1C9-D835116D90B1}">
      <dgm:prSet/>
      <dgm:spPr/>
      <dgm:t>
        <a:bodyPr/>
        <a:lstStyle/>
        <a:p>
          <a:r>
            <a:rPr lang="it-IT" b="1"/>
            <a:t>FUNZIONE COSTRUZIONE DELLA RETE</a:t>
          </a:r>
        </a:p>
      </dgm:t>
    </dgm:pt>
    <dgm:pt modelId="{1AE7E389-5DA8-463F-BA66-A10005E61671}" type="parTrans" cxnId="{D7F8F7E1-4CC7-4721-8EC6-37BB3448F2FA}">
      <dgm:prSet/>
      <dgm:spPr/>
      <dgm:t>
        <a:bodyPr/>
        <a:lstStyle/>
        <a:p>
          <a:endParaRPr lang="it-IT"/>
        </a:p>
      </dgm:t>
    </dgm:pt>
    <dgm:pt modelId="{980EF3A4-C495-4246-AF43-E74E7F949F0B}" type="sibTrans" cxnId="{D7F8F7E1-4CC7-4721-8EC6-37BB3448F2FA}">
      <dgm:prSet phldrT="3" phldr="0"/>
      <dgm:spPr/>
      <dgm:t>
        <a:bodyPr/>
        <a:lstStyle/>
        <a:p>
          <a:r>
            <a:rPr lang="it-IT"/>
            <a:t>3</a:t>
          </a:r>
        </a:p>
      </dgm:t>
    </dgm:pt>
    <dgm:pt modelId="{81152FD3-A27C-434C-97E6-0F521532D575}">
      <dgm:prSet/>
      <dgm:spPr/>
      <dgm:t>
        <a:bodyPr/>
        <a:lstStyle/>
        <a:p>
          <a:r>
            <a:rPr lang="it-IT" b="1"/>
            <a:t>FUNZIONE FORMATIVA</a:t>
          </a:r>
        </a:p>
      </dgm:t>
    </dgm:pt>
    <dgm:pt modelId="{566EE882-8B21-43E3-83D0-26E2BA586AF6}" type="parTrans" cxnId="{0301D114-DEB1-4644-A253-64C17C742AD6}">
      <dgm:prSet/>
      <dgm:spPr/>
      <dgm:t>
        <a:bodyPr/>
        <a:lstStyle/>
        <a:p>
          <a:endParaRPr lang="it-IT"/>
        </a:p>
      </dgm:t>
    </dgm:pt>
    <dgm:pt modelId="{9617F22A-4407-4425-AFC2-934D6A56AF35}" type="sibTrans" cxnId="{0301D114-DEB1-4644-A253-64C17C742AD6}">
      <dgm:prSet phldrT="4" phldr="0"/>
      <dgm:spPr/>
      <dgm:t>
        <a:bodyPr/>
        <a:lstStyle/>
        <a:p>
          <a:r>
            <a:rPr lang="it-IT"/>
            <a:t>4</a:t>
          </a:r>
        </a:p>
      </dgm:t>
    </dgm:pt>
    <dgm:pt modelId="{E1D2B770-7EC9-459A-9A67-E4B1FFB26438}">
      <dgm:prSet/>
      <dgm:spPr/>
      <dgm:t>
        <a:bodyPr/>
        <a:lstStyle/>
        <a:p>
          <a:r>
            <a:rPr lang="it-IT" b="1"/>
            <a:t>FUNZIONE DI PRESA IN CARICO</a:t>
          </a:r>
        </a:p>
      </dgm:t>
    </dgm:pt>
    <dgm:pt modelId="{E9595716-9DD0-4B16-8A1C-34526265AFF4}" type="parTrans" cxnId="{D629FB30-C05F-4C91-97EA-16F14F38234C}">
      <dgm:prSet/>
      <dgm:spPr/>
      <dgm:t>
        <a:bodyPr/>
        <a:lstStyle/>
        <a:p>
          <a:endParaRPr lang="it-IT"/>
        </a:p>
      </dgm:t>
    </dgm:pt>
    <dgm:pt modelId="{B7606C9A-2BB7-4BC8-9D84-17B6F61182E8}" type="sibTrans" cxnId="{D629FB30-C05F-4C91-97EA-16F14F38234C}">
      <dgm:prSet phldrT="5" phldr="0"/>
      <dgm:spPr/>
      <dgm:t>
        <a:bodyPr/>
        <a:lstStyle/>
        <a:p>
          <a:r>
            <a:rPr lang="it-IT"/>
            <a:t>5</a:t>
          </a:r>
        </a:p>
      </dgm:t>
    </dgm:pt>
    <dgm:pt modelId="{2EAE110B-4393-4D7E-A340-5DFE2E8BB798}">
      <dgm:prSet/>
      <dgm:spPr/>
      <dgm:t>
        <a:bodyPr/>
        <a:lstStyle/>
        <a:p>
          <a:r>
            <a:rPr lang="it-IT" b="1"/>
            <a:t>FUNZIONE DI DIREZIONE</a:t>
          </a:r>
        </a:p>
      </dgm:t>
    </dgm:pt>
    <dgm:pt modelId="{A35F2A34-42F4-4010-B8C7-F5542ED537BF}" type="parTrans" cxnId="{B828D10F-92BA-48C9-B59D-49320F1223E7}">
      <dgm:prSet/>
      <dgm:spPr/>
      <dgm:t>
        <a:bodyPr/>
        <a:lstStyle/>
        <a:p>
          <a:endParaRPr lang="it-IT"/>
        </a:p>
      </dgm:t>
    </dgm:pt>
    <dgm:pt modelId="{B770CC50-CCA2-4CC1-9EA3-174942FC2F76}" type="sibTrans" cxnId="{B828D10F-92BA-48C9-B59D-49320F1223E7}">
      <dgm:prSet phldrT="6" phldr="0"/>
      <dgm:spPr/>
      <dgm:t>
        <a:bodyPr/>
        <a:lstStyle/>
        <a:p>
          <a:r>
            <a:rPr lang="it-IT"/>
            <a:t>6</a:t>
          </a:r>
        </a:p>
      </dgm:t>
    </dgm:pt>
    <dgm:pt modelId="{CFF396B2-1704-4970-89A5-D8BDB5BD2FB6}">
      <dgm:prSet/>
      <dgm:spPr/>
      <dgm:t>
        <a:bodyPr/>
        <a:lstStyle/>
        <a:p>
          <a:r>
            <a:rPr lang="it-IT" b="1"/>
            <a:t>FUNZIONE DI COLLOCAMENTO</a:t>
          </a:r>
        </a:p>
      </dgm:t>
    </dgm:pt>
    <dgm:pt modelId="{D9169BF7-2759-47BC-B7E9-E405C8F56962}" type="parTrans" cxnId="{35CFA329-70DC-4DC6-904C-1F07295F3370}">
      <dgm:prSet/>
      <dgm:spPr/>
      <dgm:t>
        <a:bodyPr/>
        <a:lstStyle/>
        <a:p>
          <a:endParaRPr lang="it-IT"/>
        </a:p>
      </dgm:t>
    </dgm:pt>
    <dgm:pt modelId="{CC627BD5-985B-4EFB-9E44-C93D4C5651EC}" type="sibTrans" cxnId="{35CFA329-70DC-4DC6-904C-1F07295F3370}">
      <dgm:prSet phldrT="7" phldr="0"/>
      <dgm:spPr/>
      <dgm:t>
        <a:bodyPr/>
        <a:lstStyle/>
        <a:p>
          <a:r>
            <a:rPr lang="it-IT"/>
            <a:t>7</a:t>
          </a:r>
        </a:p>
      </dgm:t>
    </dgm:pt>
    <dgm:pt modelId="{70833A59-32BC-49D6-9DB5-22B89341F6DC}" type="pres">
      <dgm:prSet presAssocID="{95CA8AB1-E15E-4AF6-87F8-C3E118F3658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975C9DF-6445-487B-AB40-3D2EF4E63B96}" type="pres">
      <dgm:prSet presAssocID="{D4A94CAE-171D-4075-92B4-CCD29C182D54}" presName="compositeNode" presStyleCnt="0"/>
      <dgm:spPr/>
    </dgm:pt>
    <dgm:pt modelId="{C9763016-898D-4F1A-9262-13CC2E7149C3}" type="pres">
      <dgm:prSet presAssocID="{D4A94CAE-171D-4075-92B4-CCD29C182D54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BE054F14-3FB6-4DD1-BF40-7838AA2A955F}" type="pres">
      <dgm:prSet presAssocID="{D4A94CAE-171D-4075-92B4-CCD29C182D54}" presName="parSh" presStyleCnt="0"/>
      <dgm:spPr/>
    </dgm:pt>
    <dgm:pt modelId="{1DF8F4D6-71CB-46EF-8583-2AA488394F4B}" type="pres">
      <dgm:prSet presAssocID="{D4A94CAE-171D-4075-92B4-CCD29C182D54}" presName="lineNode" presStyleLbl="alignAccFollowNode1" presStyleIdx="0" presStyleCnt="21"/>
      <dgm:spPr/>
    </dgm:pt>
    <dgm:pt modelId="{FC9EAF57-9087-4AB9-ABD2-FB5D18A35055}" type="pres">
      <dgm:prSet presAssocID="{D4A94CAE-171D-4075-92B4-CCD29C182D54}" presName="lineArrowNode" presStyleLbl="alignAccFollowNode1" presStyleIdx="1" presStyleCnt="21"/>
      <dgm:spPr/>
    </dgm:pt>
    <dgm:pt modelId="{4B473ACA-F304-4D88-87C2-E579243758DC}" type="pres">
      <dgm:prSet presAssocID="{C8AB330F-14B7-4259-A9DF-13389A182E3D}" presName="sibTransNodeCircle" presStyleLbl="alignNode1" presStyleIdx="0" presStyleCnt="7">
        <dgm:presLayoutVars>
          <dgm:chMax val="0"/>
          <dgm:bulletEnabled/>
        </dgm:presLayoutVars>
      </dgm:prSet>
      <dgm:spPr/>
      <dgm:t>
        <a:bodyPr/>
        <a:lstStyle/>
        <a:p>
          <a:endParaRPr lang="it-IT"/>
        </a:p>
      </dgm:t>
    </dgm:pt>
    <dgm:pt modelId="{D52042EB-F64E-4819-8DAC-067C5979C557}" type="pres">
      <dgm:prSet presAssocID="{C8AB330F-14B7-4259-A9DF-13389A182E3D}" presName="spacerBetweenCircleAndCallout" presStyleCnt="0">
        <dgm:presLayoutVars/>
      </dgm:prSet>
      <dgm:spPr/>
    </dgm:pt>
    <dgm:pt modelId="{1BE8D4F5-3F9C-4B2B-9C1B-2B72ECFDB8BE}" type="pres">
      <dgm:prSet presAssocID="{D4A94CAE-171D-4075-92B4-CCD29C182D54}" presName="nodeText" presStyleLbl="alignAccFollowNode1" presStyleIdx="2" presStyleCnt="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DFE9D20-9CED-4A01-A12C-A1D3721A84F9}" type="pres">
      <dgm:prSet presAssocID="{C8AB330F-14B7-4259-A9DF-13389A182E3D}" presName="sibTransComposite" presStyleCnt="0"/>
      <dgm:spPr/>
    </dgm:pt>
    <dgm:pt modelId="{740FBC4A-400E-48BC-B1D4-DCC8F6D04E39}" type="pres">
      <dgm:prSet presAssocID="{22906DC0-424F-49F2-9F0B-B6C05E0331AC}" presName="compositeNode" presStyleCnt="0"/>
      <dgm:spPr/>
    </dgm:pt>
    <dgm:pt modelId="{8056BF15-D413-46A9-9933-8D7463AAAB5F}" type="pres">
      <dgm:prSet presAssocID="{22906DC0-424F-49F2-9F0B-B6C05E0331AC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8D61FC7B-3A86-4892-AEC2-291ADB7F4EF7}" type="pres">
      <dgm:prSet presAssocID="{22906DC0-424F-49F2-9F0B-B6C05E0331AC}" presName="parSh" presStyleCnt="0"/>
      <dgm:spPr/>
    </dgm:pt>
    <dgm:pt modelId="{EEC00FE3-B99C-4020-B8CC-D40BF317EDE6}" type="pres">
      <dgm:prSet presAssocID="{22906DC0-424F-49F2-9F0B-B6C05E0331AC}" presName="lineNode" presStyleLbl="alignAccFollowNode1" presStyleIdx="3" presStyleCnt="21"/>
      <dgm:spPr/>
    </dgm:pt>
    <dgm:pt modelId="{8D1AB658-BFA9-4F02-8E0D-A516F04AC7C9}" type="pres">
      <dgm:prSet presAssocID="{22906DC0-424F-49F2-9F0B-B6C05E0331AC}" presName="lineArrowNode" presStyleLbl="alignAccFollowNode1" presStyleIdx="4" presStyleCnt="21"/>
      <dgm:spPr/>
    </dgm:pt>
    <dgm:pt modelId="{DA34770B-0D3A-41CA-A62E-1D4A805265DB}" type="pres">
      <dgm:prSet presAssocID="{94DD254D-7E29-45D6-9D93-A71337A92004}" presName="sibTransNodeCircle" presStyleLbl="alignNode1" presStyleIdx="1" presStyleCnt="7">
        <dgm:presLayoutVars>
          <dgm:chMax val="0"/>
          <dgm:bulletEnabled/>
        </dgm:presLayoutVars>
      </dgm:prSet>
      <dgm:spPr/>
      <dgm:t>
        <a:bodyPr/>
        <a:lstStyle/>
        <a:p>
          <a:endParaRPr lang="it-IT"/>
        </a:p>
      </dgm:t>
    </dgm:pt>
    <dgm:pt modelId="{43D472C5-A03C-4289-86F9-FE2E25869518}" type="pres">
      <dgm:prSet presAssocID="{94DD254D-7E29-45D6-9D93-A71337A92004}" presName="spacerBetweenCircleAndCallout" presStyleCnt="0">
        <dgm:presLayoutVars/>
      </dgm:prSet>
      <dgm:spPr/>
    </dgm:pt>
    <dgm:pt modelId="{FD6227F6-FA02-4D73-BDF0-23E67E8E61B4}" type="pres">
      <dgm:prSet presAssocID="{22906DC0-424F-49F2-9F0B-B6C05E0331AC}" presName="nodeText" presStyleLbl="alignAccFollowNode1" presStyleIdx="5" presStyleCnt="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CD825A-770F-41F8-B0EF-A1E52E1B2607}" type="pres">
      <dgm:prSet presAssocID="{94DD254D-7E29-45D6-9D93-A71337A92004}" presName="sibTransComposite" presStyleCnt="0"/>
      <dgm:spPr/>
    </dgm:pt>
    <dgm:pt modelId="{95DC4BF8-2079-4DAD-9AD8-B92C21094972}" type="pres">
      <dgm:prSet presAssocID="{CF368536-687E-4BC6-A1C9-D835116D90B1}" presName="compositeNode" presStyleCnt="0"/>
      <dgm:spPr/>
    </dgm:pt>
    <dgm:pt modelId="{162EE154-3B09-43F2-93CE-26037C2303D5}" type="pres">
      <dgm:prSet presAssocID="{CF368536-687E-4BC6-A1C9-D835116D90B1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D303D25D-A951-4869-8D0E-A7DA00BB5776}" type="pres">
      <dgm:prSet presAssocID="{CF368536-687E-4BC6-A1C9-D835116D90B1}" presName="parSh" presStyleCnt="0"/>
      <dgm:spPr/>
    </dgm:pt>
    <dgm:pt modelId="{093FC202-B9FB-4548-923F-996F48628CE9}" type="pres">
      <dgm:prSet presAssocID="{CF368536-687E-4BC6-A1C9-D835116D90B1}" presName="lineNode" presStyleLbl="alignAccFollowNode1" presStyleIdx="6" presStyleCnt="21"/>
      <dgm:spPr/>
    </dgm:pt>
    <dgm:pt modelId="{C23EEB88-0253-4A36-B099-B074D26C074A}" type="pres">
      <dgm:prSet presAssocID="{CF368536-687E-4BC6-A1C9-D835116D90B1}" presName="lineArrowNode" presStyleLbl="alignAccFollowNode1" presStyleIdx="7" presStyleCnt="21"/>
      <dgm:spPr/>
    </dgm:pt>
    <dgm:pt modelId="{F83B1E25-4D09-45F2-8E6D-E2E21CB87E73}" type="pres">
      <dgm:prSet presAssocID="{980EF3A4-C495-4246-AF43-E74E7F949F0B}" presName="sibTransNodeCircle" presStyleLbl="alignNode1" presStyleIdx="2" presStyleCnt="7">
        <dgm:presLayoutVars>
          <dgm:chMax val="0"/>
          <dgm:bulletEnabled/>
        </dgm:presLayoutVars>
      </dgm:prSet>
      <dgm:spPr/>
      <dgm:t>
        <a:bodyPr/>
        <a:lstStyle/>
        <a:p>
          <a:endParaRPr lang="it-IT"/>
        </a:p>
      </dgm:t>
    </dgm:pt>
    <dgm:pt modelId="{F7D33CEA-6F7D-4051-AED9-87C8ABA302A1}" type="pres">
      <dgm:prSet presAssocID="{980EF3A4-C495-4246-AF43-E74E7F949F0B}" presName="spacerBetweenCircleAndCallout" presStyleCnt="0">
        <dgm:presLayoutVars/>
      </dgm:prSet>
      <dgm:spPr/>
    </dgm:pt>
    <dgm:pt modelId="{7E8B3F60-10D1-4A4F-841A-D963455313E4}" type="pres">
      <dgm:prSet presAssocID="{CF368536-687E-4BC6-A1C9-D835116D90B1}" presName="nodeText" presStyleLbl="alignAccFollowNode1" presStyleIdx="8" presStyleCnt="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0FCBC2E-78E8-4EA9-99CF-3F5C7F6404A7}" type="pres">
      <dgm:prSet presAssocID="{980EF3A4-C495-4246-AF43-E74E7F949F0B}" presName="sibTransComposite" presStyleCnt="0"/>
      <dgm:spPr/>
    </dgm:pt>
    <dgm:pt modelId="{4E0DC539-B202-43A1-B97C-DF73A3FAA467}" type="pres">
      <dgm:prSet presAssocID="{81152FD3-A27C-434C-97E6-0F521532D575}" presName="compositeNode" presStyleCnt="0"/>
      <dgm:spPr/>
    </dgm:pt>
    <dgm:pt modelId="{87F42107-BBDC-49E9-A9E1-892AA2751E43}" type="pres">
      <dgm:prSet presAssocID="{81152FD3-A27C-434C-97E6-0F521532D575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F0C78E05-1C57-4F52-8F58-93057F6FA2E9}" type="pres">
      <dgm:prSet presAssocID="{81152FD3-A27C-434C-97E6-0F521532D575}" presName="parSh" presStyleCnt="0"/>
      <dgm:spPr/>
    </dgm:pt>
    <dgm:pt modelId="{3F06B83C-845F-40CA-A928-35E237FF3A04}" type="pres">
      <dgm:prSet presAssocID="{81152FD3-A27C-434C-97E6-0F521532D575}" presName="lineNode" presStyleLbl="alignAccFollowNode1" presStyleIdx="9" presStyleCnt="21"/>
      <dgm:spPr/>
    </dgm:pt>
    <dgm:pt modelId="{5A38C9BF-7396-4B41-9F90-54666331DD5E}" type="pres">
      <dgm:prSet presAssocID="{81152FD3-A27C-434C-97E6-0F521532D575}" presName="lineArrowNode" presStyleLbl="alignAccFollowNode1" presStyleIdx="10" presStyleCnt="21"/>
      <dgm:spPr/>
    </dgm:pt>
    <dgm:pt modelId="{D4B863D2-B242-475F-B7A5-4DF013E5C338}" type="pres">
      <dgm:prSet presAssocID="{9617F22A-4407-4425-AFC2-934D6A56AF35}" presName="sibTransNodeCircle" presStyleLbl="alignNode1" presStyleIdx="3" presStyleCnt="7">
        <dgm:presLayoutVars>
          <dgm:chMax val="0"/>
          <dgm:bulletEnabled/>
        </dgm:presLayoutVars>
      </dgm:prSet>
      <dgm:spPr/>
      <dgm:t>
        <a:bodyPr/>
        <a:lstStyle/>
        <a:p>
          <a:endParaRPr lang="it-IT"/>
        </a:p>
      </dgm:t>
    </dgm:pt>
    <dgm:pt modelId="{0D5EA0E0-909E-4A32-9FFA-A56833F90247}" type="pres">
      <dgm:prSet presAssocID="{9617F22A-4407-4425-AFC2-934D6A56AF35}" presName="spacerBetweenCircleAndCallout" presStyleCnt="0">
        <dgm:presLayoutVars/>
      </dgm:prSet>
      <dgm:spPr/>
    </dgm:pt>
    <dgm:pt modelId="{BBA90E90-62E0-4823-85FF-FBF68AB8123A}" type="pres">
      <dgm:prSet presAssocID="{81152FD3-A27C-434C-97E6-0F521532D575}" presName="nodeText" presStyleLbl="alignAccFollowNode1" presStyleIdx="11" presStyleCnt="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5A1FC35-A14F-4A74-A9C5-4933354A4A43}" type="pres">
      <dgm:prSet presAssocID="{9617F22A-4407-4425-AFC2-934D6A56AF35}" presName="sibTransComposite" presStyleCnt="0"/>
      <dgm:spPr/>
    </dgm:pt>
    <dgm:pt modelId="{19DD5875-A0F5-4D29-8853-D909BC43D72E}" type="pres">
      <dgm:prSet presAssocID="{E1D2B770-7EC9-459A-9A67-E4B1FFB26438}" presName="compositeNode" presStyleCnt="0"/>
      <dgm:spPr/>
    </dgm:pt>
    <dgm:pt modelId="{C2322AF5-4CDC-4B43-9F4A-1AE0552C97AC}" type="pres">
      <dgm:prSet presAssocID="{E1D2B770-7EC9-459A-9A67-E4B1FFB26438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B4B6A047-8F9B-4D12-AEEA-6DAABDDE8D08}" type="pres">
      <dgm:prSet presAssocID="{E1D2B770-7EC9-459A-9A67-E4B1FFB26438}" presName="parSh" presStyleCnt="0"/>
      <dgm:spPr/>
    </dgm:pt>
    <dgm:pt modelId="{BACEBFD1-4970-445E-8BDC-1E73DFE49DD6}" type="pres">
      <dgm:prSet presAssocID="{E1D2B770-7EC9-459A-9A67-E4B1FFB26438}" presName="lineNode" presStyleLbl="alignAccFollowNode1" presStyleIdx="12" presStyleCnt="21"/>
      <dgm:spPr/>
    </dgm:pt>
    <dgm:pt modelId="{B8108A9E-01B8-4010-86C8-E41109A3725D}" type="pres">
      <dgm:prSet presAssocID="{E1D2B770-7EC9-459A-9A67-E4B1FFB26438}" presName="lineArrowNode" presStyleLbl="alignAccFollowNode1" presStyleIdx="13" presStyleCnt="21"/>
      <dgm:spPr/>
    </dgm:pt>
    <dgm:pt modelId="{9B18A2FD-4B65-4B07-B41D-D0E03C5483E5}" type="pres">
      <dgm:prSet presAssocID="{B7606C9A-2BB7-4BC8-9D84-17B6F61182E8}" presName="sibTransNodeCircle" presStyleLbl="alignNode1" presStyleIdx="4" presStyleCnt="7">
        <dgm:presLayoutVars>
          <dgm:chMax val="0"/>
          <dgm:bulletEnabled/>
        </dgm:presLayoutVars>
      </dgm:prSet>
      <dgm:spPr/>
      <dgm:t>
        <a:bodyPr/>
        <a:lstStyle/>
        <a:p>
          <a:endParaRPr lang="it-IT"/>
        </a:p>
      </dgm:t>
    </dgm:pt>
    <dgm:pt modelId="{0126B404-7D45-451F-BAF5-548BB4E688BC}" type="pres">
      <dgm:prSet presAssocID="{B7606C9A-2BB7-4BC8-9D84-17B6F61182E8}" presName="spacerBetweenCircleAndCallout" presStyleCnt="0">
        <dgm:presLayoutVars/>
      </dgm:prSet>
      <dgm:spPr/>
    </dgm:pt>
    <dgm:pt modelId="{D649D315-E546-430D-9E49-6F9703CCF7F9}" type="pres">
      <dgm:prSet presAssocID="{E1D2B770-7EC9-459A-9A67-E4B1FFB26438}" presName="nodeText" presStyleLbl="alignAccFollowNode1" presStyleIdx="14" presStyleCnt="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4AB7E92-E663-44E0-9C7D-310EB764B814}" type="pres">
      <dgm:prSet presAssocID="{B7606C9A-2BB7-4BC8-9D84-17B6F61182E8}" presName="sibTransComposite" presStyleCnt="0"/>
      <dgm:spPr/>
    </dgm:pt>
    <dgm:pt modelId="{F333DC54-B2EF-4343-AB2E-7F2B7ABAA12D}" type="pres">
      <dgm:prSet presAssocID="{2EAE110B-4393-4D7E-A340-5DFE2E8BB798}" presName="compositeNode" presStyleCnt="0"/>
      <dgm:spPr/>
    </dgm:pt>
    <dgm:pt modelId="{5BC4A7B1-142A-4A0B-8690-ACB36E2806EC}" type="pres">
      <dgm:prSet presAssocID="{2EAE110B-4393-4D7E-A340-5DFE2E8BB798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04DDEE97-1678-4619-8355-4898D5CD3398}" type="pres">
      <dgm:prSet presAssocID="{2EAE110B-4393-4D7E-A340-5DFE2E8BB798}" presName="parSh" presStyleCnt="0"/>
      <dgm:spPr/>
    </dgm:pt>
    <dgm:pt modelId="{F97875C0-8525-43CD-BA89-4E708DC744A8}" type="pres">
      <dgm:prSet presAssocID="{2EAE110B-4393-4D7E-A340-5DFE2E8BB798}" presName="lineNode" presStyleLbl="alignAccFollowNode1" presStyleIdx="15" presStyleCnt="21"/>
      <dgm:spPr/>
    </dgm:pt>
    <dgm:pt modelId="{B973D2AF-514E-4F19-BF9B-EE4DF0271318}" type="pres">
      <dgm:prSet presAssocID="{2EAE110B-4393-4D7E-A340-5DFE2E8BB798}" presName="lineArrowNode" presStyleLbl="alignAccFollowNode1" presStyleIdx="16" presStyleCnt="21"/>
      <dgm:spPr/>
    </dgm:pt>
    <dgm:pt modelId="{A5B21C50-4D92-4A01-8412-00E532119CED}" type="pres">
      <dgm:prSet presAssocID="{B770CC50-CCA2-4CC1-9EA3-174942FC2F76}" presName="sibTransNodeCircle" presStyleLbl="alignNode1" presStyleIdx="5" presStyleCnt="7">
        <dgm:presLayoutVars>
          <dgm:chMax val="0"/>
          <dgm:bulletEnabled/>
        </dgm:presLayoutVars>
      </dgm:prSet>
      <dgm:spPr/>
      <dgm:t>
        <a:bodyPr/>
        <a:lstStyle/>
        <a:p>
          <a:endParaRPr lang="it-IT"/>
        </a:p>
      </dgm:t>
    </dgm:pt>
    <dgm:pt modelId="{E3707FFD-B377-4716-A2D2-B7FD09246A85}" type="pres">
      <dgm:prSet presAssocID="{B770CC50-CCA2-4CC1-9EA3-174942FC2F76}" presName="spacerBetweenCircleAndCallout" presStyleCnt="0">
        <dgm:presLayoutVars/>
      </dgm:prSet>
      <dgm:spPr/>
    </dgm:pt>
    <dgm:pt modelId="{FBA110BC-BD47-4E48-90EA-65800FDF7FF2}" type="pres">
      <dgm:prSet presAssocID="{2EAE110B-4393-4D7E-A340-5DFE2E8BB798}" presName="nodeText" presStyleLbl="alignAccFollowNode1" presStyleIdx="17" presStyleCnt="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2EEC9E-6C60-4662-A579-175357D59443}" type="pres">
      <dgm:prSet presAssocID="{B770CC50-CCA2-4CC1-9EA3-174942FC2F76}" presName="sibTransComposite" presStyleCnt="0"/>
      <dgm:spPr/>
    </dgm:pt>
    <dgm:pt modelId="{5956C64A-51C3-4E1C-9CD0-413E6EB58374}" type="pres">
      <dgm:prSet presAssocID="{CFF396B2-1704-4970-89A5-D8BDB5BD2FB6}" presName="compositeNode" presStyleCnt="0"/>
      <dgm:spPr/>
    </dgm:pt>
    <dgm:pt modelId="{79B9A095-F4EE-4466-8E63-0BBFD266EB38}" type="pres">
      <dgm:prSet presAssocID="{CFF396B2-1704-4970-89A5-D8BDB5BD2FB6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7F4566A3-B64A-439B-929F-85922576622C}" type="pres">
      <dgm:prSet presAssocID="{CFF396B2-1704-4970-89A5-D8BDB5BD2FB6}" presName="parSh" presStyleCnt="0"/>
      <dgm:spPr/>
    </dgm:pt>
    <dgm:pt modelId="{DC79FFEB-D0D9-458A-B866-3F167F86841C}" type="pres">
      <dgm:prSet presAssocID="{CFF396B2-1704-4970-89A5-D8BDB5BD2FB6}" presName="lineNode" presStyleLbl="alignAccFollowNode1" presStyleIdx="18" presStyleCnt="21"/>
      <dgm:spPr/>
    </dgm:pt>
    <dgm:pt modelId="{B94E8397-3C35-43C4-B596-479E87A18BF3}" type="pres">
      <dgm:prSet presAssocID="{CFF396B2-1704-4970-89A5-D8BDB5BD2FB6}" presName="lineArrowNode" presStyleLbl="alignAccFollowNode1" presStyleIdx="19" presStyleCnt="21"/>
      <dgm:spPr/>
    </dgm:pt>
    <dgm:pt modelId="{055BFACD-40B4-4D07-98CA-671D7612B9DA}" type="pres">
      <dgm:prSet presAssocID="{CC627BD5-985B-4EFB-9E44-C93D4C5651EC}" presName="sibTransNodeCircle" presStyleLbl="alignNode1" presStyleIdx="6" presStyleCnt="7">
        <dgm:presLayoutVars>
          <dgm:chMax val="0"/>
          <dgm:bulletEnabled/>
        </dgm:presLayoutVars>
      </dgm:prSet>
      <dgm:spPr/>
      <dgm:t>
        <a:bodyPr/>
        <a:lstStyle/>
        <a:p>
          <a:endParaRPr lang="it-IT"/>
        </a:p>
      </dgm:t>
    </dgm:pt>
    <dgm:pt modelId="{EF8DB61C-741B-47AC-9199-224CAFD07BBF}" type="pres">
      <dgm:prSet presAssocID="{CC627BD5-985B-4EFB-9E44-C93D4C5651EC}" presName="spacerBetweenCircleAndCallout" presStyleCnt="0">
        <dgm:presLayoutVars/>
      </dgm:prSet>
      <dgm:spPr/>
    </dgm:pt>
    <dgm:pt modelId="{56CB2E31-1F54-4684-BA04-B5DD7DC52660}" type="pres">
      <dgm:prSet presAssocID="{CFF396B2-1704-4970-89A5-D8BDB5BD2FB6}" presName="nodeText" presStyleLbl="alignAccFollowNode1" presStyleIdx="20" presStyleCnt="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35CFA329-70DC-4DC6-904C-1F07295F3370}" srcId="{95CA8AB1-E15E-4AF6-87F8-C3E118F3658F}" destId="{CFF396B2-1704-4970-89A5-D8BDB5BD2FB6}" srcOrd="6" destOrd="0" parTransId="{D9169BF7-2759-47BC-B7E9-E405C8F56962}" sibTransId="{CC627BD5-985B-4EFB-9E44-C93D4C5651EC}"/>
    <dgm:cxn modelId="{C1B705F4-8BFA-44A0-B42D-D8300A386517}" srcId="{95CA8AB1-E15E-4AF6-87F8-C3E118F3658F}" destId="{D4A94CAE-171D-4075-92B4-CCD29C182D54}" srcOrd="0" destOrd="0" parTransId="{64CB7147-F1BD-4537-8F75-F23386DA97FF}" sibTransId="{C8AB330F-14B7-4259-A9DF-13389A182E3D}"/>
    <dgm:cxn modelId="{33E625AE-2CB4-44B4-81B5-36FA55681F3F}" type="presOf" srcId="{94DD254D-7E29-45D6-9D93-A71337A92004}" destId="{DA34770B-0D3A-41CA-A62E-1D4A805265DB}" srcOrd="0" destOrd="0" presId="urn:microsoft.com/office/officeart/2016/7/layout/LinearArrowProcessNumbered"/>
    <dgm:cxn modelId="{2A1356B2-3C93-4857-BC1B-F0FE4E483AD6}" type="presOf" srcId="{E1D2B770-7EC9-459A-9A67-E4B1FFB26438}" destId="{D649D315-E546-430D-9E49-6F9703CCF7F9}" srcOrd="0" destOrd="0" presId="urn:microsoft.com/office/officeart/2016/7/layout/LinearArrowProcessNumbered"/>
    <dgm:cxn modelId="{79DE3FCA-22D8-4F47-97B1-A47DF682FE5A}" type="presOf" srcId="{2EAE110B-4393-4D7E-A340-5DFE2E8BB798}" destId="{FBA110BC-BD47-4E48-90EA-65800FDF7FF2}" srcOrd="0" destOrd="0" presId="urn:microsoft.com/office/officeart/2016/7/layout/LinearArrowProcessNumbered"/>
    <dgm:cxn modelId="{545A8988-ED41-40DE-AA01-A4A14083CDED}" type="presOf" srcId="{CFF396B2-1704-4970-89A5-D8BDB5BD2FB6}" destId="{56CB2E31-1F54-4684-BA04-B5DD7DC52660}" srcOrd="0" destOrd="0" presId="urn:microsoft.com/office/officeart/2016/7/layout/LinearArrowProcessNumbered"/>
    <dgm:cxn modelId="{94F3C07E-21D9-4D22-922A-EE6A9743927D}" type="presOf" srcId="{81152FD3-A27C-434C-97E6-0F521532D575}" destId="{BBA90E90-62E0-4823-85FF-FBF68AB8123A}" srcOrd="0" destOrd="0" presId="urn:microsoft.com/office/officeart/2016/7/layout/LinearArrowProcessNumbered"/>
    <dgm:cxn modelId="{D629FB30-C05F-4C91-97EA-16F14F38234C}" srcId="{95CA8AB1-E15E-4AF6-87F8-C3E118F3658F}" destId="{E1D2B770-7EC9-459A-9A67-E4B1FFB26438}" srcOrd="4" destOrd="0" parTransId="{E9595716-9DD0-4B16-8A1C-34526265AFF4}" sibTransId="{B7606C9A-2BB7-4BC8-9D84-17B6F61182E8}"/>
    <dgm:cxn modelId="{9A0FB218-94C9-4F07-9248-795788D5F3F3}" type="presOf" srcId="{D4A94CAE-171D-4075-92B4-CCD29C182D54}" destId="{1BE8D4F5-3F9C-4B2B-9C1B-2B72ECFDB8BE}" srcOrd="0" destOrd="0" presId="urn:microsoft.com/office/officeart/2016/7/layout/LinearArrowProcessNumbered"/>
    <dgm:cxn modelId="{0301D114-DEB1-4644-A253-64C17C742AD6}" srcId="{95CA8AB1-E15E-4AF6-87F8-C3E118F3658F}" destId="{81152FD3-A27C-434C-97E6-0F521532D575}" srcOrd="3" destOrd="0" parTransId="{566EE882-8B21-43E3-83D0-26E2BA586AF6}" sibTransId="{9617F22A-4407-4425-AFC2-934D6A56AF35}"/>
    <dgm:cxn modelId="{D7F8F7E1-4CC7-4721-8EC6-37BB3448F2FA}" srcId="{95CA8AB1-E15E-4AF6-87F8-C3E118F3658F}" destId="{CF368536-687E-4BC6-A1C9-D835116D90B1}" srcOrd="2" destOrd="0" parTransId="{1AE7E389-5DA8-463F-BA66-A10005E61671}" sibTransId="{980EF3A4-C495-4246-AF43-E74E7F949F0B}"/>
    <dgm:cxn modelId="{821AC03B-C324-4EC8-97FF-B21626B68C82}" type="presOf" srcId="{95CA8AB1-E15E-4AF6-87F8-C3E118F3658F}" destId="{70833A59-32BC-49D6-9DB5-22B89341F6DC}" srcOrd="0" destOrd="0" presId="urn:microsoft.com/office/officeart/2016/7/layout/LinearArrowProcessNumbered"/>
    <dgm:cxn modelId="{881055E2-ADB5-4E17-9E3A-7A86EE3DF641}" type="presOf" srcId="{B7606C9A-2BB7-4BC8-9D84-17B6F61182E8}" destId="{9B18A2FD-4B65-4B07-B41D-D0E03C5483E5}" srcOrd="0" destOrd="0" presId="urn:microsoft.com/office/officeart/2016/7/layout/LinearArrowProcessNumbered"/>
    <dgm:cxn modelId="{4E3F3A97-4E4E-4B99-9DE5-B2BA6469A1A9}" type="presOf" srcId="{C8AB330F-14B7-4259-A9DF-13389A182E3D}" destId="{4B473ACA-F304-4D88-87C2-E579243758DC}" srcOrd="0" destOrd="0" presId="urn:microsoft.com/office/officeart/2016/7/layout/LinearArrowProcessNumbered"/>
    <dgm:cxn modelId="{01B480F3-55B7-4B16-B553-8C5863E4BAE7}" type="presOf" srcId="{B770CC50-CCA2-4CC1-9EA3-174942FC2F76}" destId="{A5B21C50-4D92-4A01-8412-00E532119CED}" srcOrd="0" destOrd="0" presId="urn:microsoft.com/office/officeart/2016/7/layout/LinearArrowProcessNumbered"/>
    <dgm:cxn modelId="{45FD1EDE-D64F-4C49-8588-A09D7E7C342B}" type="presOf" srcId="{CC627BD5-985B-4EFB-9E44-C93D4C5651EC}" destId="{055BFACD-40B4-4D07-98CA-671D7612B9DA}" srcOrd="0" destOrd="0" presId="urn:microsoft.com/office/officeart/2016/7/layout/LinearArrowProcessNumbered"/>
    <dgm:cxn modelId="{6E2F3741-6167-4C32-8BF9-A35E51569E75}" type="presOf" srcId="{22906DC0-424F-49F2-9F0B-B6C05E0331AC}" destId="{FD6227F6-FA02-4D73-BDF0-23E67E8E61B4}" srcOrd="0" destOrd="0" presId="urn:microsoft.com/office/officeart/2016/7/layout/LinearArrowProcessNumbered"/>
    <dgm:cxn modelId="{45AEE1A1-DB61-4B39-813A-8223185AE853}" srcId="{95CA8AB1-E15E-4AF6-87F8-C3E118F3658F}" destId="{22906DC0-424F-49F2-9F0B-B6C05E0331AC}" srcOrd="1" destOrd="0" parTransId="{D6907732-7044-4E2E-8713-F825E1790563}" sibTransId="{94DD254D-7E29-45D6-9D93-A71337A92004}"/>
    <dgm:cxn modelId="{2FA5BFC9-61AF-4DB3-AF68-38C3D81FE06B}" type="presOf" srcId="{980EF3A4-C495-4246-AF43-E74E7F949F0B}" destId="{F83B1E25-4D09-45F2-8E6D-E2E21CB87E73}" srcOrd="0" destOrd="0" presId="urn:microsoft.com/office/officeart/2016/7/layout/LinearArrowProcessNumbered"/>
    <dgm:cxn modelId="{AEB56032-BFA7-4A14-978F-9C1369CC1CC6}" type="presOf" srcId="{CF368536-687E-4BC6-A1C9-D835116D90B1}" destId="{7E8B3F60-10D1-4A4F-841A-D963455313E4}" srcOrd="0" destOrd="0" presId="urn:microsoft.com/office/officeart/2016/7/layout/LinearArrowProcessNumbered"/>
    <dgm:cxn modelId="{B828D10F-92BA-48C9-B59D-49320F1223E7}" srcId="{95CA8AB1-E15E-4AF6-87F8-C3E118F3658F}" destId="{2EAE110B-4393-4D7E-A340-5DFE2E8BB798}" srcOrd="5" destOrd="0" parTransId="{A35F2A34-42F4-4010-B8C7-F5542ED537BF}" sibTransId="{B770CC50-CCA2-4CC1-9EA3-174942FC2F76}"/>
    <dgm:cxn modelId="{35B8B46C-35DE-438D-9FB9-1863ED1C8239}" type="presOf" srcId="{9617F22A-4407-4425-AFC2-934D6A56AF35}" destId="{D4B863D2-B242-475F-B7A5-4DF013E5C338}" srcOrd="0" destOrd="0" presId="urn:microsoft.com/office/officeart/2016/7/layout/LinearArrowProcessNumbered"/>
    <dgm:cxn modelId="{A6623C15-2D94-4B66-8A90-FFE52FF2C754}" type="presParOf" srcId="{70833A59-32BC-49D6-9DB5-22B89341F6DC}" destId="{B975C9DF-6445-487B-AB40-3D2EF4E63B96}" srcOrd="0" destOrd="0" presId="urn:microsoft.com/office/officeart/2016/7/layout/LinearArrowProcessNumbered"/>
    <dgm:cxn modelId="{24A7F825-FF0F-4182-80ED-E7A6FDC28A06}" type="presParOf" srcId="{B975C9DF-6445-487B-AB40-3D2EF4E63B96}" destId="{C9763016-898D-4F1A-9262-13CC2E7149C3}" srcOrd="0" destOrd="0" presId="urn:microsoft.com/office/officeart/2016/7/layout/LinearArrowProcessNumbered"/>
    <dgm:cxn modelId="{FE514B21-C165-4BE4-AF98-39C38C72D8D8}" type="presParOf" srcId="{B975C9DF-6445-487B-AB40-3D2EF4E63B96}" destId="{BE054F14-3FB6-4DD1-BF40-7838AA2A955F}" srcOrd="1" destOrd="0" presId="urn:microsoft.com/office/officeart/2016/7/layout/LinearArrowProcessNumbered"/>
    <dgm:cxn modelId="{4E0D4CDF-E8F3-4CB0-AD34-98AF07FE5B0B}" type="presParOf" srcId="{BE054F14-3FB6-4DD1-BF40-7838AA2A955F}" destId="{1DF8F4D6-71CB-46EF-8583-2AA488394F4B}" srcOrd="0" destOrd="0" presId="urn:microsoft.com/office/officeart/2016/7/layout/LinearArrowProcessNumbered"/>
    <dgm:cxn modelId="{0968CF92-0457-4A8D-BEE6-489BDB97A1DB}" type="presParOf" srcId="{BE054F14-3FB6-4DD1-BF40-7838AA2A955F}" destId="{FC9EAF57-9087-4AB9-ABD2-FB5D18A35055}" srcOrd="1" destOrd="0" presId="urn:microsoft.com/office/officeart/2016/7/layout/LinearArrowProcessNumbered"/>
    <dgm:cxn modelId="{DC0814E6-024D-4362-AB0F-63EB69D9D9AE}" type="presParOf" srcId="{BE054F14-3FB6-4DD1-BF40-7838AA2A955F}" destId="{4B473ACA-F304-4D88-87C2-E579243758DC}" srcOrd="2" destOrd="0" presId="urn:microsoft.com/office/officeart/2016/7/layout/LinearArrowProcessNumbered"/>
    <dgm:cxn modelId="{FACE6116-CFEA-446F-BB60-0548CC6B0341}" type="presParOf" srcId="{BE054F14-3FB6-4DD1-BF40-7838AA2A955F}" destId="{D52042EB-F64E-4819-8DAC-067C5979C557}" srcOrd="3" destOrd="0" presId="urn:microsoft.com/office/officeart/2016/7/layout/LinearArrowProcessNumbered"/>
    <dgm:cxn modelId="{B4E50B8E-D1CF-4EBE-A30E-90DF49D32687}" type="presParOf" srcId="{B975C9DF-6445-487B-AB40-3D2EF4E63B96}" destId="{1BE8D4F5-3F9C-4B2B-9C1B-2B72ECFDB8BE}" srcOrd="2" destOrd="0" presId="urn:microsoft.com/office/officeart/2016/7/layout/LinearArrowProcessNumbered"/>
    <dgm:cxn modelId="{568E02CA-C915-426D-93E1-53DC1A3EC0F3}" type="presParOf" srcId="{70833A59-32BC-49D6-9DB5-22B89341F6DC}" destId="{8DFE9D20-9CED-4A01-A12C-A1D3721A84F9}" srcOrd="1" destOrd="0" presId="urn:microsoft.com/office/officeart/2016/7/layout/LinearArrowProcessNumbered"/>
    <dgm:cxn modelId="{F5A5CE46-3846-46E4-810E-B4CE6FBB8C17}" type="presParOf" srcId="{70833A59-32BC-49D6-9DB5-22B89341F6DC}" destId="{740FBC4A-400E-48BC-B1D4-DCC8F6D04E39}" srcOrd="2" destOrd="0" presId="urn:microsoft.com/office/officeart/2016/7/layout/LinearArrowProcessNumbered"/>
    <dgm:cxn modelId="{B1B18D6B-C8DD-4563-B932-DF526F9FD4A8}" type="presParOf" srcId="{740FBC4A-400E-48BC-B1D4-DCC8F6D04E39}" destId="{8056BF15-D413-46A9-9933-8D7463AAAB5F}" srcOrd="0" destOrd="0" presId="urn:microsoft.com/office/officeart/2016/7/layout/LinearArrowProcessNumbered"/>
    <dgm:cxn modelId="{13332B18-E453-401A-88D0-DC650BC41819}" type="presParOf" srcId="{740FBC4A-400E-48BC-B1D4-DCC8F6D04E39}" destId="{8D61FC7B-3A86-4892-AEC2-291ADB7F4EF7}" srcOrd="1" destOrd="0" presId="urn:microsoft.com/office/officeart/2016/7/layout/LinearArrowProcessNumbered"/>
    <dgm:cxn modelId="{034D42FB-51E8-4D9F-AA64-8B97201D7FEB}" type="presParOf" srcId="{8D61FC7B-3A86-4892-AEC2-291ADB7F4EF7}" destId="{EEC00FE3-B99C-4020-B8CC-D40BF317EDE6}" srcOrd="0" destOrd="0" presId="urn:microsoft.com/office/officeart/2016/7/layout/LinearArrowProcessNumbered"/>
    <dgm:cxn modelId="{66B9528C-5597-4456-B8BC-83755738C35C}" type="presParOf" srcId="{8D61FC7B-3A86-4892-AEC2-291ADB7F4EF7}" destId="{8D1AB658-BFA9-4F02-8E0D-A516F04AC7C9}" srcOrd="1" destOrd="0" presId="urn:microsoft.com/office/officeart/2016/7/layout/LinearArrowProcessNumbered"/>
    <dgm:cxn modelId="{FE97A587-1B5B-4A83-A2EA-896097709AD6}" type="presParOf" srcId="{8D61FC7B-3A86-4892-AEC2-291ADB7F4EF7}" destId="{DA34770B-0D3A-41CA-A62E-1D4A805265DB}" srcOrd="2" destOrd="0" presId="urn:microsoft.com/office/officeart/2016/7/layout/LinearArrowProcessNumbered"/>
    <dgm:cxn modelId="{244E6FFA-98A8-4E56-B350-38593A7F3A33}" type="presParOf" srcId="{8D61FC7B-3A86-4892-AEC2-291ADB7F4EF7}" destId="{43D472C5-A03C-4289-86F9-FE2E25869518}" srcOrd="3" destOrd="0" presId="urn:microsoft.com/office/officeart/2016/7/layout/LinearArrowProcessNumbered"/>
    <dgm:cxn modelId="{B138089C-B4FB-4F66-B048-C29703EF24F1}" type="presParOf" srcId="{740FBC4A-400E-48BC-B1D4-DCC8F6D04E39}" destId="{FD6227F6-FA02-4D73-BDF0-23E67E8E61B4}" srcOrd="2" destOrd="0" presId="urn:microsoft.com/office/officeart/2016/7/layout/LinearArrowProcessNumbered"/>
    <dgm:cxn modelId="{88D0ED8C-171D-45AC-8919-C4608E2DCC3F}" type="presParOf" srcId="{70833A59-32BC-49D6-9DB5-22B89341F6DC}" destId="{A7CD825A-770F-41F8-B0EF-A1E52E1B2607}" srcOrd="3" destOrd="0" presId="urn:microsoft.com/office/officeart/2016/7/layout/LinearArrowProcessNumbered"/>
    <dgm:cxn modelId="{6A44F33A-3B2A-4B9E-9DFF-3A44CB456B77}" type="presParOf" srcId="{70833A59-32BC-49D6-9DB5-22B89341F6DC}" destId="{95DC4BF8-2079-4DAD-9AD8-B92C21094972}" srcOrd="4" destOrd="0" presId="urn:microsoft.com/office/officeart/2016/7/layout/LinearArrowProcessNumbered"/>
    <dgm:cxn modelId="{C3E36CCD-5D3B-422E-9D27-2E208F2BFDB9}" type="presParOf" srcId="{95DC4BF8-2079-4DAD-9AD8-B92C21094972}" destId="{162EE154-3B09-43F2-93CE-26037C2303D5}" srcOrd="0" destOrd="0" presId="urn:microsoft.com/office/officeart/2016/7/layout/LinearArrowProcessNumbered"/>
    <dgm:cxn modelId="{97502D01-6537-4775-9AA9-2C0257E1EAAF}" type="presParOf" srcId="{95DC4BF8-2079-4DAD-9AD8-B92C21094972}" destId="{D303D25D-A951-4869-8D0E-A7DA00BB5776}" srcOrd="1" destOrd="0" presId="urn:microsoft.com/office/officeart/2016/7/layout/LinearArrowProcessNumbered"/>
    <dgm:cxn modelId="{A529A934-6D89-4787-B832-76D4F0C0F747}" type="presParOf" srcId="{D303D25D-A951-4869-8D0E-A7DA00BB5776}" destId="{093FC202-B9FB-4548-923F-996F48628CE9}" srcOrd="0" destOrd="0" presId="urn:microsoft.com/office/officeart/2016/7/layout/LinearArrowProcessNumbered"/>
    <dgm:cxn modelId="{BA4882E2-84A8-42EA-B719-1693FF9CEF0C}" type="presParOf" srcId="{D303D25D-A951-4869-8D0E-A7DA00BB5776}" destId="{C23EEB88-0253-4A36-B099-B074D26C074A}" srcOrd="1" destOrd="0" presId="urn:microsoft.com/office/officeart/2016/7/layout/LinearArrowProcessNumbered"/>
    <dgm:cxn modelId="{18647535-822E-49B2-8684-D2AD37384A8C}" type="presParOf" srcId="{D303D25D-A951-4869-8D0E-A7DA00BB5776}" destId="{F83B1E25-4D09-45F2-8E6D-E2E21CB87E73}" srcOrd="2" destOrd="0" presId="urn:microsoft.com/office/officeart/2016/7/layout/LinearArrowProcessNumbered"/>
    <dgm:cxn modelId="{8B29AB46-A26D-468A-A715-1D4E0121BBC5}" type="presParOf" srcId="{D303D25D-A951-4869-8D0E-A7DA00BB5776}" destId="{F7D33CEA-6F7D-4051-AED9-87C8ABA302A1}" srcOrd="3" destOrd="0" presId="urn:microsoft.com/office/officeart/2016/7/layout/LinearArrowProcessNumbered"/>
    <dgm:cxn modelId="{27D15C23-7381-4896-A15F-567023BEB1A0}" type="presParOf" srcId="{95DC4BF8-2079-4DAD-9AD8-B92C21094972}" destId="{7E8B3F60-10D1-4A4F-841A-D963455313E4}" srcOrd="2" destOrd="0" presId="urn:microsoft.com/office/officeart/2016/7/layout/LinearArrowProcessNumbered"/>
    <dgm:cxn modelId="{F2A0B9A7-A7A3-4D2D-94C9-768273C2ADD4}" type="presParOf" srcId="{70833A59-32BC-49D6-9DB5-22B89341F6DC}" destId="{B0FCBC2E-78E8-4EA9-99CF-3F5C7F6404A7}" srcOrd="5" destOrd="0" presId="urn:microsoft.com/office/officeart/2016/7/layout/LinearArrowProcessNumbered"/>
    <dgm:cxn modelId="{C0F7F16A-BE08-4F54-83D7-64F40F6F7C7F}" type="presParOf" srcId="{70833A59-32BC-49D6-9DB5-22B89341F6DC}" destId="{4E0DC539-B202-43A1-B97C-DF73A3FAA467}" srcOrd="6" destOrd="0" presId="urn:microsoft.com/office/officeart/2016/7/layout/LinearArrowProcessNumbered"/>
    <dgm:cxn modelId="{96D8AFE6-3D8F-4355-B6B2-85E415062DE4}" type="presParOf" srcId="{4E0DC539-B202-43A1-B97C-DF73A3FAA467}" destId="{87F42107-BBDC-49E9-A9E1-892AA2751E43}" srcOrd="0" destOrd="0" presId="urn:microsoft.com/office/officeart/2016/7/layout/LinearArrowProcessNumbered"/>
    <dgm:cxn modelId="{E60AEAB1-BE76-49C9-AC7C-62903AD3E359}" type="presParOf" srcId="{4E0DC539-B202-43A1-B97C-DF73A3FAA467}" destId="{F0C78E05-1C57-4F52-8F58-93057F6FA2E9}" srcOrd="1" destOrd="0" presId="urn:microsoft.com/office/officeart/2016/7/layout/LinearArrowProcessNumbered"/>
    <dgm:cxn modelId="{47C9EB59-5913-420C-AAD1-F18843612DC8}" type="presParOf" srcId="{F0C78E05-1C57-4F52-8F58-93057F6FA2E9}" destId="{3F06B83C-845F-40CA-A928-35E237FF3A04}" srcOrd="0" destOrd="0" presId="urn:microsoft.com/office/officeart/2016/7/layout/LinearArrowProcessNumbered"/>
    <dgm:cxn modelId="{0288A23C-CA15-4021-A3E6-AFAD57549563}" type="presParOf" srcId="{F0C78E05-1C57-4F52-8F58-93057F6FA2E9}" destId="{5A38C9BF-7396-4B41-9F90-54666331DD5E}" srcOrd="1" destOrd="0" presId="urn:microsoft.com/office/officeart/2016/7/layout/LinearArrowProcessNumbered"/>
    <dgm:cxn modelId="{D38E8DDA-C990-4314-8026-948354FE1C19}" type="presParOf" srcId="{F0C78E05-1C57-4F52-8F58-93057F6FA2E9}" destId="{D4B863D2-B242-475F-B7A5-4DF013E5C338}" srcOrd="2" destOrd="0" presId="urn:microsoft.com/office/officeart/2016/7/layout/LinearArrowProcessNumbered"/>
    <dgm:cxn modelId="{C0D42E84-A31E-48F9-8F3E-EB03CE46986E}" type="presParOf" srcId="{F0C78E05-1C57-4F52-8F58-93057F6FA2E9}" destId="{0D5EA0E0-909E-4A32-9FFA-A56833F90247}" srcOrd="3" destOrd="0" presId="urn:microsoft.com/office/officeart/2016/7/layout/LinearArrowProcessNumbered"/>
    <dgm:cxn modelId="{3601902C-24A5-40C5-9FE5-9AEB715F481E}" type="presParOf" srcId="{4E0DC539-B202-43A1-B97C-DF73A3FAA467}" destId="{BBA90E90-62E0-4823-85FF-FBF68AB8123A}" srcOrd="2" destOrd="0" presId="urn:microsoft.com/office/officeart/2016/7/layout/LinearArrowProcessNumbered"/>
    <dgm:cxn modelId="{47B6310D-6F78-46E4-A12B-3C8BC29B122B}" type="presParOf" srcId="{70833A59-32BC-49D6-9DB5-22B89341F6DC}" destId="{E5A1FC35-A14F-4A74-A9C5-4933354A4A43}" srcOrd="7" destOrd="0" presId="urn:microsoft.com/office/officeart/2016/7/layout/LinearArrowProcessNumbered"/>
    <dgm:cxn modelId="{EE3CD10B-6D9B-4520-980C-891B4B4206CE}" type="presParOf" srcId="{70833A59-32BC-49D6-9DB5-22B89341F6DC}" destId="{19DD5875-A0F5-4D29-8853-D909BC43D72E}" srcOrd="8" destOrd="0" presId="urn:microsoft.com/office/officeart/2016/7/layout/LinearArrowProcessNumbered"/>
    <dgm:cxn modelId="{471E4251-25AB-41AA-9C11-284BAE8BD03D}" type="presParOf" srcId="{19DD5875-A0F5-4D29-8853-D909BC43D72E}" destId="{C2322AF5-4CDC-4B43-9F4A-1AE0552C97AC}" srcOrd="0" destOrd="0" presId="urn:microsoft.com/office/officeart/2016/7/layout/LinearArrowProcessNumbered"/>
    <dgm:cxn modelId="{1EFF785C-18DB-4F56-841B-63F49C402C11}" type="presParOf" srcId="{19DD5875-A0F5-4D29-8853-D909BC43D72E}" destId="{B4B6A047-8F9B-4D12-AEEA-6DAABDDE8D08}" srcOrd="1" destOrd="0" presId="urn:microsoft.com/office/officeart/2016/7/layout/LinearArrowProcessNumbered"/>
    <dgm:cxn modelId="{10D8829E-B2F8-4AEE-9E8C-6119E7C7FA8F}" type="presParOf" srcId="{B4B6A047-8F9B-4D12-AEEA-6DAABDDE8D08}" destId="{BACEBFD1-4970-445E-8BDC-1E73DFE49DD6}" srcOrd="0" destOrd="0" presId="urn:microsoft.com/office/officeart/2016/7/layout/LinearArrowProcessNumbered"/>
    <dgm:cxn modelId="{9C8D75C8-E830-415C-9297-838C4DF9A8DA}" type="presParOf" srcId="{B4B6A047-8F9B-4D12-AEEA-6DAABDDE8D08}" destId="{B8108A9E-01B8-4010-86C8-E41109A3725D}" srcOrd="1" destOrd="0" presId="urn:microsoft.com/office/officeart/2016/7/layout/LinearArrowProcessNumbered"/>
    <dgm:cxn modelId="{CA2D5AAF-DFC8-4379-8DBE-C36A7B2C8C50}" type="presParOf" srcId="{B4B6A047-8F9B-4D12-AEEA-6DAABDDE8D08}" destId="{9B18A2FD-4B65-4B07-B41D-D0E03C5483E5}" srcOrd="2" destOrd="0" presId="urn:microsoft.com/office/officeart/2016/7/layout/LinearArrowProcessNumbered"/>
    <dgm:cxn modelId="{F0612248-458C-496C-9E8A-9A1D387B87E6}" type="presParOf" srcId="{B4B6A047-8F9B-4D12-AEEA-6DAABDDE8D08}" destId="{0126B404-7D45-451F-BAF5-548BB4E688BC}" srcOrd="3" destOrd="0" presId="urn:microsoft.com/office/officeart/2016/7/layout/LinearArrowProcessNumbered"/>
    <dgm:cxn modelId="{A6997880-3A77-41BB-B725-5432253346C8}" type="presParOf" srcId="{19DD5875-A0F5-4D29-8853-D909BC43D72E}" destId="{D649D315-E546-430D-9E49-6F9703CCF7F9}" srcOrd="2" destOrd="0" presId="urn:microsoft.com/office/officeart/2016/7/layout/LinearArrowProcessNumbered"/>
    <dgm:cxn modelId="{61A98415-AC48-476B-9B78-414076F92759}" type="presParOf" srcId="{70833A59-32BC-49D6-9DB5-22B89341F6DC}" destId="{44AB7E92-E663-44E0-9C7D-310EB764B814}" srcOrd="9" destOrd="0" presId="urn:microsoft.com/office/officeart/2016/7/layout/LinearArrowProcessNumbered"/>
    <dgm:cxn modelId="{1DC04023-4F7D-4F49-9C0D-14D8FAD4C493}" type="presParOf" srcId="{70833A59-32BC-49D6-9DB5-22B89341F6DC}" destId="{F333DC54-B2EF-4343-AB2E-7F2B7ABAA12D}" srcOrd="10" destOrd="0" presId="urn:microsoft.com/office/officeart/2016/7/layout/LinearArrowProcessNumbered"/>
    <dgm:cxn modelId="{CEA089D4-26C8-4BB7-BFB5-BE0D205881A5}" type="presParOf" srcId="{F333DC54-B2EF-4343-AB2E-7F2B7ABAA12D}" destId="{5BC4A7B1-142A-4A0B-8690-ACB36E2806EC}" srcOrd="0" destOrd="0" presId="urn:microsoft.com/office/officeart/2016/7/layout/LinearArrowProcessNumbered"/>
    <dgm:cxn modelId="{45A49E9D-EF0F-44CF-BF6D-6D2027FAE37F}" type="presParOf" srcId="{F333DC54-B2EF-4343-AB2E-7F2B7ABAA12D}" destId="{04DDEE97-1678-4619-8355-4898D5CD3398}" srcOrd="1" destOrd="0" presId="urn:microsoft.com/office/officeart/2016/7/layout/LinearArrowProcessNumbered"/>
    <dgm:cxn modelId="{8A6AB356-E101-42CC-84E7-0D3D774810C1}" type="presParOf" srcId="{04DDEE97-1678-4619-8355-4898D5CD3398}" destId="{F97875C0-8525-43CD-BA89-4E708DC744A8}" srcOrd="0" destOrd="0" presId="urn:microsoft.com/office/officeart/2016/7/layout/LinearArrowProcessNumbered"/>
    <dgm:cxn modelId="{9AD2FBAE-FB54-4943-8987-06D95930B570}" type="presParOf" srcId="{04DDEE97-1678-4619-8355-4898D5CD3398}" destId="{B973D2AF-514E-4F19-BF9B-EE4DF0271318}" srcOrd="1" destOrd="0" presId="urn:microsoft.com/office/officeart/2016/7/layout/LinearArrowProcessNumbered"/>
    <dgm:cxn modelId="{37D40E29-3F8E-4F1A-89D6-5D53B46BC1FD}" type="presParOf" srcId="{04DDEE97-1678-4619-8355-4898D5CD3398}" destId="{A5B21C50-4D92-4A01-8412-00E532119CED}" srcOrd="2" destOrd="0" presId="urn:microsoft.com/office/officeart/2016/7/layout/LinearArrowProcessNumbered"/>
    <dgm:cxn modelId="{25611273-81FE-4599-BDAB-14D26BDE4B17}" type="presParOf" srcId="{04DDEE97-1678-4619-8355-4898D5CD3398}" destId="{E3707FFD-B377-4716-A2D2-B7FD09246A85}" srcOrd="3" destOrd="0" presId="urn:microsoft.com/office/officeart/2016/7/layout/LinearArrowProcessNumbered"/>
    <dgm:cxn modelId="{6B271B0D-8AB7-4A76-899C-EAEBD789BDE3}" type="presParOf" srcId="{F333DC54-B2EF-4343-AB2E-7F2B7ABAA12D}" destId="{FBA110BC-BD47-4E48-90EA-65800FDF7FF2}" srcOrd="2" destOrd="0" presId="urn:microsoft.com/office/officeart/2016/7/layout/LinearArrowProcessNumbered"/>
    <dgm:cxn modelId="{57B34790-76FF-48F3-88C1-D4E5C3D84B6A}" type="presParOf" srcId="{70833A59-32BC-49D6-9DB5-22B89341F6DC}" destId="{4F2EEC9E-6C60-4662-A579-175357D59443}" srcOrd="11" destOrd="0" presId="urn:microsoft.com/office/officeart/2016/7/layout/LinearArrowProcessNumbered"/>
    <dgm:cxn modelId="{F7B0423B-C478-435C-A78B-6AD2817F7937}" type="presParOf" srcId="{70833A59-32BC-49D6-9DB5-22B89341F6DC}" destId="{5956C64A-51C3-4E1C-9CD0-413E6EB58374}" srcOrd="12" destOrd="0" presId="urn:microsoft.com/office/officeart/2016/7/layout/LinearArrowProcessNumbered"/>
    <dgm:cxn modelId="{EE582A18-C041-4C6F-8B84-496AA4421D94}" type="presParOf" srcId="{5956C64A-51C3-4E1C-9CD0-413E6EB58374}" destId="{79B9A095-F4EE-4466-8E63-0BBFD266EB38}" srcOrd="0" destOrd="0" presId="urn:microsoft.com/office/officeart/2016/7/layout/LinearArrowProcessNumbered"/>
    <dgm:cxn modelId="{C3A05A31-04FA-4F50-80E4-B3D36F2C3FF7}" type="presParOf" srcId="{5956C64A-51C3-4E1C-9CD0-413E6EB58374}" destId="{7F4566A3-B64A-439B-929F-85922576622C}" srcOrd="1" destOrd="0" presId="urn:microsoft.com/office/officeart/2016/7/layout/LinearArrowProcessNumbered"/>
    <dgm:cxn modelId="{C4D917A7-F018-4FDA-9157-20DB8E07616F}" type="presParOf" srcId="{7F4566A3-B64A-439B-929F-85922576622C}" destId="{DC79FFEB-D0D9-458A-B866-3F167F86841C}" srcOrd="0" destOrd="0" presId="urn:microsoft.com/office/officeart/2016/7/layout/LinearArrowProcessNumbered"/>
    <dgm:cxn modelId="{8CD56180-43E4-44E3-8AAB-7F79BD7FD027}" type="presParOf" srcId="{7F4566A3-B64A-439B-929F-85922576622C}" destId="{B94E8397-3C35-43C4-B596-479E87A18BF3}" srcOrd="1" destOrd="0" presId="urn:microsoft.com/office/officeart/2016/7/layout/LinearArrowProcessNumbered"/>
    <dgm:cxn modelId="{896702B4-BF10-48D6-8F9B-126B2B0DD4AA}" type="presParOf" srcId="{7F4566A3-B64A-439B-929F-85922576622C}" destId="{055BFACD-40B4-4D07-98CA-671D7612B9DA}" srcOrd="2" destOrd="0" presId="urn:microsoft.com/office/officeart/2016/7/layout/LinearArrowProcessNumbered"/>
    <dgm:cxn modelId="{DA54C8ED-57B0-415D-BD15-2ECC8EE63BB8}" type="presParOf" srcId="{7F4566A3-B64A-439B-929F-85922576622C}" destId="{EF8DB61C-741B-47AC-9199-224CAFD07BBF}" srcOrd="3" destOrd="0" presId="urn:microsoft.com/office/officeart/2016/7/layout/LinearArrowProcessNumbered"/>
    <dgm:cxn modelId="{0BE326B4-98BD-48A6-B40F-94658AE84E2F}" type="presParOf" srcId="{5956C64A-51C3-4E1C-9CD0-413E6EB58374}" destId="{56CB2E31-1F54-4684-BA04-B5DD7DC52660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7C7A76-7142-4F70-A905-DA0632137470}" type="doc">
      <dgm:prSet loTypeId="urn:microsoft.com/office/officeart/2005/8/layout/cycle3" loCatId="cycle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4C1C57-B846-4C64-A58A-B8C543C26000}">
      <dgm:prSet/>
      <dgm:spPr/>
      <dgm:t>
        <a:bodyPr/>
        <a:lstStyle/>
        <a:p>
          <a:r>
            <a:rPr lang="it-IT"/>
            <a:t>SEGNALAZIONE </a:t>
          </a:r>
          <a:endParaRPr lang="en-US"/>
        </a:p>
      </dgm:t>
    </dgm:pt>
    <dgm:pt modelId="{DE11473B-B6B3-423A-8C42-B18FB4D12605}" type="parTrans" cxnId="{CC3012D2-922C-40E9-95E8-42BCB46E9200}">
      <dgm:prSet/>
      <dgm:spPr/>
      <dgm:t>
        <a:bodyPr/>
        <a:lstStyle/>
        <a:p>
          <a:endParaRPr lang="en-US"/>
        </a:p>
      </dgm:t>
    </dgm:pt>
    <dgm:pt modelId="{180CEBB0-AD33-4DB0-9655-E462C75789C9}" type="sibTrans" cxnId="{CC3012D2-922C-40E9-95E8-42BCB46E9200}">
      <dgm:prSet/>
      <dgm:spPr/>
      <dgm:t>
        <a:bodyPr/>
        <a:lstStyle/>
        <a:p>
          <a:endParaRPr lang="en-US"/>
        </a:p>
      </dgm:t>
    </dgm:pt>
    <dgm:pt modelId="{6DC3DB1F-B94C-4C68-B99A-57CA980010AF}">
      <dgm:prSet/>
      <dgm:spPr/>
      <dgm:t>
        <a:bodyPr/>
        <a:lstStyle/>
        <a:p>
          <a:r>
            <a:rPr lang="it-IT"/>
            <a:t>VALUTAIONE DI APERTURA</a:t>
          </a:r>
          <a:endParaRPr lang="en-US"/>
        </a:p>
      </dgm:t>
    </dgm:pt>
    <dgm:pt modelId="{869A27F2-AA37-483F-8B9E-AD3C07DED9E8}" type="parTrans" cxnId="{6BD9C4D7-43F4-4851-AB6A-FCB4B2913EE7}">
      <dgm:prSet/>
      <dgm:spPr/>
      <dgm:t>
        <a:bodyPr/>
        <a:lstStyle/>
        <a:p>
          <a:endParaRPr lang="en-US"/>
        </a:p>
      </dgm:t>
    </dgm:pt>
    <dgm:pt modelId="{A3218643-D21F-4D27-A94C-6207F1A7F0B5}" type="sibTrans" cxnId="{6BD9C4D7-43F4-4851-AB6A-FCB4B2913EE7}">
      <dgm:prSet/>
      <dgm:spPr/>
      <dgm:t>
        <a:bodyPr/>
        <a:lstStyle/>
        <a:p>
          <a:endParaRPr lang="en-US"/>
        </a:p>
      </dgm:t>
    </dgm:pt>
    <dgm:pt modelId="{D6D4F407-F449-4A50-BD25-AE1A1BCCF706}">
      <dgm:prSet/>
      <dgm:spPr/>
      <dgm:t>
        <a:bodyPr/>
        <a:lstStyle/>
        <a:p>
          <a:r>
            <a:rPr lang="it-IT"/>
            <a:t>AVVIO E GESTIONE DEL PROCESSO</a:t>
          </a:r>
          <a:endParaRPr lang="en-US"/>
        </a:p>
      </dgm:t>
    </dgm:pt>
    <dgm:pt modelId="{6AFBC302-32F4-4B9E-8F2A-70B1612689D2}" type="parTrans" cxnId="{1BD92399-887F-4A37-9B25-C41BB13FD1F7}">
      <dgm:prSet/>
      <dgm:spPr/>
      <dgm:t>
        <a:bodyPr/>
        <a:lstStyle/>
        <a:p>
          <a:endParaRPr lang="en-US"/>
        </a:p>
      </dgm:t>
    </dgm:pt>
    <dgm:pt modelId="{427782CF-58A0-4ABA-B139-4635F1D3EB63}" type="sibTrans" cxnId="{1BD92399-887F-4A37-9B25-C41BB13FD1F7}">
      <dgm:prSet/>
      <dgm:spPr/>
      <dgm:t>
        <a:bodyPr/>
        <a:lstStyle/>
        <a:p>
          <a:endParaRPr lang="en-US"/>
        </a:p>
      </dgm:t>
    </dgm:pt>
    <dgm:pt modelId="{E4E9AB42-108E-4850-8A7A-19993142D0E2}">
      <dgm:prSet/>
      <dgm:spPr/>
      <dgm:t>
        <a:bodyPr/>
        <a:lstStyle/>
        <a:p>
          <a:r>
            <a:rPr lang="it-IT"/>
            <a:t>ORGANIZZAZIONE E GESTIONE DEL SOCCORSO</a:t>
          </a:r>
          <a:endParaRPr lang="en-US"/>
        </a:p>
      </dgm:t>
    </dgm:pt>
    <dgm:pt modelId="{B3C35EC5-0C2E-4D5D-86C3-31A22FE20F7A}" type="parTrans" cxnId="{9B41A3FB-8627-4955-9985-9553CEA099BF}">
      <dgm:prSet/>
      <dgm:spPr/>
      <dgm:t>
        <a:bodyPr/>
        <a:lstStyle/>
        <a:p>
          <a:endParaRPr lang="en-US"/>
        </a:p>
      </dgm:t>
    </dgm:pt>
    <dgm:pt modelId="{01C304CA-ECAD-47FF-A9F9-6F0F72F84427}" type="sibTrans" cxnId="{9B41A3FB-8627-4955-9985-9553CEA099BF}">
      <dgm:prSet/>
      <dgm:spPr/>
      <dgm:t>
        <a:bodyPr/>
        <a:lstStyle/>
        <a:p>
          <a:endParaRPr lang="en-US"/>
        </a:p>
      </dgm:t>
    </dgm:pt>
    <dgm:pt modelId="{537127E1-D7DD-4FAD-ADAF-2F3C813251B9}">
      <dgm:prSet/>
      <dgm:spPr/>
      <dgm:t>
        <a:bodyPr/>
        <a:lstStyle/>
        <a:p>
          <a:r>
            <a:rPr lang="it-IT"/>
            <a:t>CHIUSURA DEL PROCESSO DI SOCCORSO E PASSAGGIO ALLA FASE POST EMERGENZA</a:t>
          </a:r>
          <a:endParaRPr lang="en-US"/>
        </a:p>
      </dgm:t>
    </dgm:pt>
    <dgm:pt modelId="{AD776AB5-002D-4678-8702-E3C5FA31D982}" type="parTrans" cxnId="{0D94634E-532B-4C9B-9378-BE1DB0EACE87}">
      <dgm:prSet/>
      <dgm:spPr/>
      <dgm:t>
        <a:bodyPr/>
        <a:lstStyle/>
        <a:p>
          <a:endParaRPr lang="en-US"/>
        </a:p>
      </dgm:t>
    </dgm:pt>
    <dgm:pt modelId="{2EEB6D8E-9670-46D5-A3CC-F6CA437AFCAC}" type="sibTrans" cxnId="{0D94634E-532B-4C9B-9378-BE1DB0EACE87}">
      <dgm:prSet/>
      <dgm:spPr/>
      <dgm:t>
        <a:bodyPr/>
        <a:lstStyle/>
        <a:p>
          <a:endParaRPr lang="en-US"/>
        </a:p>
      </dgm:t>
    </dgm:pt>
    <dgm:pt modelId="{897633E4-1D7A-43C2-929D-803C1D61C595}">
      <dgm:prSet/>
      <dgm:spPr/>
      <dgm:t>
        <a:bodyPr/>
        <a:lstStyle/>
        <a:p>
          <a:r>
            <a:rPr lang="it-IT"/>
            <a:t>GESTIONE DELLA FASE POST EMERGENZIALE E PASSAGGIO ALLA FASE ORDINARIA</a:t>
          </a:r>
          <a:endParaRPr lang="en-US"/>
        </a:p>
      </dgm:t>
    </dgm:pt>
    <dgm:pt modelId="{C26725FB-F023-4707-950D-17AAB5CBA6D3}" type="parTrans" cxnId="{362320FD-A8B5-405E-B3E9-AE4F439E8FBB}">
      <dgm:prSet/>
      <dgm:spPr/>
      <dgm:t>
        <a:bodyPr/>
        <a:lstStyle/>
        <a:p>
          <a:endParaRPr lang="en-US"/>
        </a:p>
      </dgm:t>
    </dgm:pt>
    <dgm:pt modelId="{05F4E30B-CB58-4CA9-9C0A-4A54F9F4D169}" type="sibTrans" cxnId="{362320FD-A8B5-405E-B3E9-AE4F439E8FBB}">
      <dgm:prSet/>
      <dgm:spPr/>
      <dgm:t>
        <a:bodyPr/>
        <a:lstStyle/>
        <a:p>
          <a:endParaRPr lang="en-US"/>
        </a:p>
      </dgm:t>
    </dgm:pt>
    <dgm:pt modelId="{67820703-753A-405B-96DE-D09F7B4897B6}" type="pres">
      <dgm:prSet presAssocID="{C77C7A76-7142-4F70-A905-DA06321374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D975D35-62E7-4A4C-98AB-B9926F7FE069}" type="pres">
      <dgm:prSet presAssocID="{C77C7A76-7142-4F70-A905-DA0632137470}" presName="cycle" presStyleCnt="0"/>
      <dgm:spPr/>
    </dgm:pt>
    <dgm:pt modelId="{98C3440E-48F8-48E5-83EF-AC468BCC025F}" type="pres">
      <dgm:prSet presAssocID="{8E4C1C57-B846-4C64-A58A-B8C543C26000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A9DA043-154D-492C-97EC-5F26BB9F0F30}" type="pres">
      <dgm:prSet presAssocID="{180CEBB0-AD33-4DB0-9655-E462C75789C9}" presName="sibTransFirstNode" presStyleLbl="bgShp" presStyleIdx="0" presStyleCnt="1"/>
      <dgm:spPr/>
      <dgm:t>
        <a:bodyPr/>
        <a:lstStyle/>
        <a:p>
          <a:endParaRPr lang="it-IT"/>
        </a:p>
      </dgm:t>
    </dgm:pt>
    <dgm:pt modelId="{65DAF2A6-DED5-4414-AA9E-CB75E59D6B32}" type="pres">
      <dgm:prSet presAssocID="{6DC3DB1F-B94C-4C68-B99A-57CA980010AF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2529C6-61B3-4CB0-B6AD-367DEADFBD4A}" type="pres">
      <dgm:prSet presAssocID="{D6D4F407-F449-4A50-BD25-AE1A1BCCF706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9021C8A-E8A6-4A2B-B9F1-402D351A3B2E}" type="pres">
      <dgm:prSet presAssocID="{E4E9AB42-108E-4850-8A7A-19993142D0E2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90FFEBE-A07E-4311-A3C1-74D20E17F725}" type="pres">
      <dgm:prSet presAssocID="{537127E1-D7DD-4FAD-ADAF-2F3C813251B9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B804BA-09D2-4FFA-B27A-7BAE1000C096}" type="pres">
      <dgm:prSet presAssocID="{897633E4-1D7A-43C2-929D-803C1D61C595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07AA6DF-5DF9-468D-B273-3CDD063F2425}" type="presOf" srcId="{537127E1-D7DD-4FAD-ADAF-2F3C813251B9}" destId="{090FFEBE-A07E-4311-A3C1-74D20E17F725}" srcOrd="0" destOrd="0" presId="urn:microsoft.com/office/officeart/2005/8/layout/cycle3"/>
    <dgm:cxn modelId="{1BD92399-887F-4A37-9B25-C41BB13FD1F7}" srcId="{C77C7A76-7142-4F70-A905-DA0632137470}" destId="{D6D4F407-F449-4A50-BD25-AE1A1BCCF706}" srcOrd="2" destOrd="0" parTransId="{6AFBC302-32F4-4B9E-8F2A-70B1612689D2}" sibTransId="{427782CF-58A0-4ABA-B139-4635F1D3EB63}"/>
    <dgm:cxn modelId="{6BD9C4D7-43F4-4851-AB6A-FCB4B2913EE7}" srcId="{C77C7A76-7142-4F70-A905-DA0632137470}" destId="{6DC3DB1F-B94C-4C68-B99A-57CA980010AF}" srcOrd="1" destOrd="0" parTransId="{869A27F2-AA37-483F-8B9E-AD3C07DED9E8}" sibTransId="{A3218643-D21F-4D27-A94C-6207F1A7F0B5}"/>
    <dgm:cxn modelId="{1FB3D0B0-910B-4AD4-A43F-419D48F4C661}" type="presOf" srcId="{D6D4F407-F449-4A50-BD25-AE1A1BCCF706}" destId="{0D2529C6-61B3-4CB0-B6AD-367DEADFBD4A}" srcOrd="0" destOrd="0" presId="urn:microsoft.com/office/officeart/2005/8/layout/cycle3"/>
    <dgm:cxn modelId="{B5894F00-5153-471B-95F1-995D8FC65718}" type="presOf" srcId="{C77C7A76-7142-4F70-A905-DA0632137470}" destId="{67820703-753A-405B-96DE-D09F7B4897B6}" srcOrd="0" destOrd="0" presId="urn:microsoft.com/office/officeart/2005/8/layout/cycle3"/>
    <dgm:cxn modelId="{9B41A3FB-8627-4955-9985-9553CEA099BF}" srcId="{C77C7A76-7142-4F70-A905-DA0632137470}" destId="{E4E9AB42-108E-4850-8A7A-19993142D0E2}" srcOrd="3" destOrd="0" parTransId="{B3C35EC5-0C2E-4D5D-86C3-31A22FE20F7A}" sibTransId="{01C304CA-ECAD-47FF-A9F9-6F0F72F84427}"/>
    <dgm:cxn modelId="{0D94634E-532B-4C9B-9378-BE1DB0EACE87}" srcId="{C77C7A76-7142-4F70-A905-DA0632137470}" destId="{537127E1-D7DD-4FAD-ADAF-2F3C813251B9}" srcOrd="4" destOrd="0" parTransId="{AD776AB5-002D-4678-8702-E3C5FA31D982}" sibTransId="{2EEB6D8E-9670-46D5-A3CC-F6CA437AFCAC}"/>
    <dgm:cxn modelId="{CC3012D2-922C-40E9-95E8-42BCB46E9200}" srcId="{C77C7A76-7142-4F70-A905-DA0632137470}" destId="{8E4C1C57-B846-4C64-A58A-B8C543C26000}" srcOrd="0" destOrd="0" parTransId="{DE11473B-B6B3-423A-8C42-B18FB4D12605}" sibTransId="{180CEBB0-AD33-4DB0-9655-E462C75789C9}"/>
    <dgm:cxn modelId="{005DE5F1-4766-44B6-BDE2-D4D9DD9E00BE}" type="presOf" srcId="{897633E4-1D7A-43C2-929D-803C1D61C595}" destId="{83B804BA-09D2-4FFA-B27A-7BAE1000C096}" srcOrd="0" destOrd="0" presId="urn:microsoft.com/office/officeart/2005/8/layout/cycle3"/>
    <dgm:cxn modelId="{362320FD-A8B5-405E-B3E9-AE4F439E8FBB}" srcId="{C77C7A76-7142-4F70-A905-DA0632137470}" destId="{897633E4-1D7A-43C2-929D-803C1D61C595}" srcOrd="5" destOrd="0" parTransId="{C26725FB-F023-4707-950D-17AAB5CBA6D3}" sibTransId="{05F4E30B-CB58-4CA9-9C0A-4A54F9F4D169}"/>
    <dgm:cxn modelId="{E144CA98-E286-473D-B109-4CABF944DA14}" type="presOf" srcId="{E4E9AB42-108E-4850-8A7A-19993142D0E2}" destId="{09021C8A-E8A6-4A2B-B9F1-402D351A3B2E}" srcOrd="0" destOrd="0" presId="urn:microsoft.com/office/officeart/2005/8/layout/cycle3"/>
    <dgm:cxn modelId="{1F5D5752-9E7E-4377-8BC0-B5BE298D6004}" type="presOf" srcId="{8E4C1C57-B846-4C64-A58A-B8C543C26000}" destId="{98C3440E-48F8-48E5-83EF-AC468BCC025F}" srcOrd="0" destOrd="0" presId="urn:microsoft.com/office/officeart/2005/8/layout/cycle3"/>
    <dgm:cxn modelId="{71B50C44-26DF-466A-8E63-96C80F5166DB}" type="presOf" srcId="{6DC3DB1F-B94C-4C68-B99A-57CA980010AF}" destId="{65DAF2A6-DED5-4414-AA9E-CB75E59D6B32}" srcOrd="0" destOrd="0" presId="urn:microsoft.com/office/officeart/2005/8/layout/cycle3"/>
    <dgm:cxn modelId="{612FB3D5-3871-429D-98BC-1A872AC3D12F}" type="presOf" srcId="{180CEBB0-AD33-4DB0-9655-E462C75789C9}" destId="{CA9DA043-154D-492C-97EC-5F26BB9F0F30}" srcOrd="0" destOrd="0" presId="urn:microsoft.com/office/officeart/2005/8/layout/cycle3"/>
    <dgm:cxn modelId="{483F6F5A-A7C9-41CD-9BAE-058937401D6D}" type="presParOf" srcId="{67820703-753A-405B-96DE-D09F7B4897B6}" destId="{FD975D35-62E7-4A4C-98AB-B9926F7FE069}" srcOrd="0" destOrd="0" presId="urn:microsoft.com/office/officeart/2005/8/layout/cycle3"/>
    <dgm:cxn modelId="{1E51CBEB-007F-4A66-9CAC-556730DF2CFB}" type="presParOf" srcId="{FD975D35-62E7-4A4C-98AB-B9926F7FE069}" destId="{98C3440E-48F8-48E5-83EF-AC468BCC025F}" srcOrd="0" destOrd="0" presId="urn:microsoft.com/office/officeart/2005/8/layout/cycle3"/>
    <dgm:cxn modelId="{8CF9EAEA-8E53-4299-8E07-A949097C4020}" type="presParOf" srcId="{FD975D35-62E7-4A4C-98AB-B9926F7FE069}" destId="{CA9DA043-154D-492C-97EC-5F26BB9F0F30}" srcOrd="1" destOrd="0" presId="urn:microsoft.com/office/officeart/2005/8/layout/cycle3"/>
    <dgm:cxn modelId="{89375085-5569-4BA5-8C4E-DA98889B892F}" type="presParOf" srcId="{FD975D35-62E7-4A4C-98AB-B9926F7FE069}" destId="{65DAF2A6-DED5-4414-AA9E-CB75E59D6B32}" srcOrd="2" destOrd="0" presId="urn:microsoft.com/office/officeart/2005/8/layout/cycle3"/>
    <dgm:cxn modelId="{546EA126-D86A-4059-B8BC-AB6A157CC73D}" type="presParOf" srcId="{FD975D35-62E7-4A4C-98AB-B9926F7FE069}" destId="{0D2529C6-61B3-4CB0-B6AD-367DEADFBD4A}" srcOrd="3" destOrd="0" presId="urn:microsoft.com/office/officeart/2005/8/layout/cycle3"/>
    <dgm:cxn modelId="{715E97E2-9CF4-4B0F-A3D4-19887ABD08FD}" type="presParOf" srcId="{FD975D35-62E7-4A4C-98AB-B9926F7FE069}" destId="{09021C8A-E8A6-4A2B-B9F1-402D351A3B2E}" srcOrd="4" destOrd="0" presId="urn:microsoft.com/office/officeart/2005/8/layout/cycle3"/>
    <dgm:cxn modelId="{78F48AA9-E078-4CF2-870F-CEDFFACBA93B}" type="presParOf" srcId="{FD975D35-62E7-4A4C-98AB-B9926F7FE069}" destId="{090FFEBE-A07E-4311-A3C1-74D20E17F725}" srcOrd="5" destOrd="0" presId="urn:microsoft.com/office/officeart/2005/8/layout/cycle3"/>
    <dgm:cxn modelId="{4369EF37-656E-441E-944A-188D0EB64370}" type="presParOf" srcId="{FD975D35-62E7-4A4C-98AB-B9926F7FE069}" destId="{83B804BA-09D2-4FFA-B27A-7BAE1000C096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ADF695A-E304-4BA7-B516-E5FA8EF0AE01}" type="doc">
      <dgm:prSet loTypeId="urn:microsoft.com/office/officeart/2008/layout/LinedList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A9C3284-94DA-4630-AD09-2CA3857CAC22}">
      <dgm:prSet/>
      <dgm:spPr/>
      <dgm:t>
        <a:bodyPr/>
        <a:lstStyle/>
        <a:p>
          <a:r>
            <a:rPr lang="it-IT"/>
            <a:t>DISPATCH: </a:t>
          </a:r>
          <a:endParaRPr lang="en-US"/>
        </a:p>
      </dgm:t>
    </dgm:pt>
    <dgm:pt modelId="{73C7C2D6-C041-4D0D-B0AA-84D61DD728F1}" type="parTrans" cxnId="{9B1DBBCD-A1A7-4CF7-845B-B54374D6F27C}">
      <dgm:prSet/>
      <dgm:spPr/>
      <dgm:t>
        <a:bodyPr/>
        <a:lstStyle/>
        <a:p>
          <a:endParaRPr lang="en-US"/>
        </a:p>
      </dgm:t>
    </dgm:pt>
    <dgm:pt modelId="{45CBCF8E-3BE1-43BD-A92F-DD33A8B67613}" type="sibTrans" cxnId="{9B1DBBCD-A1A7-4CF7-845B-B54374D6F27C}">
      <dgm:prSet/>
      <dgm:spPr/>
      <dgm:t>
        <a:bodyPr/>
        <a:lstStyle/>
        <a:p>
          <a:endParaRPr lang="en-US"/>
        </a:p>
      </dgm:t>
    </dgm:pt>
    <dgm:pt modelId="{2BD2257A-E983-413B-BDE6-C389414D6B3C}">
      <dgm:prSet/>
      <dgm:spPr/>
      <dgm:t>
        <a:bodyPr/>
        <a:lstStyle/>
        <a:p>
          <a:r>
            <a:rPr lang="it-IT"/>
            <a:t>Raccolta dati</a:t>
          </a:r>
          <a:endParaRPr lang="en-US"/>
        </a:p>
      </dgm:t>
    </dgm:pt>
    <dgm:pt modelId="{B27A4F93-CB50-4C76-AB7B-4EE9C022D0CC}" type="parTrans" cxnId="{2C81BE59-E029-40D9-9322-AC265E9ABE91}">
      <dgm:prSet/>
      <dgm:spPr/>
      <dgm:t>
        <a:bodyPr/>
        <a:lstStyle/>
        <a:p>
          <a:endParaRPr lang="en-US"/>
        </a:p>
      </dgm:t>
    </dgm:pt>
    <dgm:pt modelId="{F6DA1DA7-EAFA-4E7C-BC6C-EFB03392030F}" type="sibTrans" cxnId="{2C81BE59-E029-40D9-9322-AC265E9ABE91}">
      <dgm:prSet/>
      <dgm:spPr/>
      <dgm:t>
        <a:bodyPr/>
        <a:lstStyle/>
        <a:p>
          <a:endParaRPr lang="en-US"/>
        </a:p>
      </dgm:t>
    </dgm:pt>
    <dgm:pt modelId="{475B6B5E-0DA9-4665-8255-1EAE0619DF92}">
      <dgm:prSet/>
      <dgm:spPr/>
      <dgm:t>
        <a:bodyPr/>
        <a:lstStyle/>
        <a:p>
          <a:r>
            <a:rPr lang="it-IT"/>
            <a:t>Attivazione intervento</a:t>
          </a:r>
          <a:endParaRPr lang="en-US"/>
        </a:p>
      </dgm:t>
    </dgm:pt>
    <dgm:pt modelId="{AFFDB0EA-7DB5-49AB-8F0C-8F06EA1EE3F8}" type="parTrans" cxnId="{121EF123-14F3-4211-9D71-B0653B1DEDF0}">
      <dgm:prSet/>
      <dgm:spPr/>
      <dgm:t>
        <a:bodyPr/>
        <a:lstStyle/>
        <a:p>
          <a:endParaRPr lang="en-US"/>
        </a:p>
      </dgm:t>
    </dgm:pt>
    <dgm:pt modelId="{BA9B5628-B74B-4594-BD51-11C68B3680E8}" type="sibTrans" cxnId="{121EF123-14F3-4211-9D71-B0653B1DEDF0}">
      <dgm:prSet/>
      <dgm:spPr/>
      <dgm:t>
        <a:bodyPr/>
        <a:lstStyle/>
        <a:p>
          <a:endParaRPr lang="en-US"/>
        </a:p>
      </dgm:t>
    </dgm:pt>
    <dgm:pt modelId="{F4612FA9-42A4-4C88-924C-942A274179A4}">
      <dgm:prSet/>
      <dgm:spPr/>
      <dgm:t>
        <a:bodyPr/>
        <a:lstStyle/>
        <a:p>
          <a:r>
            <a:rPr lang="it-IT"/>
            <a:t>TRIAGE: </a:t>
          </a:r>
          <a:endParaRPr lang="en-US"/>
        </a:p>
      </dgm:t>
    </dgm:pt>
    <dgm:pt modelId="{D37F5F5F-89CC-4099-B972-8356DB565173}" type="parTrans" cxnId="{2FFF1FFF-BA06-4495-9D12-4772EC385CC9}">
      <dgm:prSet/>
      <dgm:spPr/>
      <dgm:t>
        <a:bodyPr/>
        <a:lstStyle/>
        <a:p>
          <a:endParaRPr lang="en-US"/>
        </a:p>
      </dgm:t>
    </dgm:pt>
    <dgm:pt modelId="{D3251098-319A-422F-BF4C-B5B07D842029}" type="sibTrans" cxnId="{2FFF1FFF-BA06-4495-9D12-4772EC385CC9}">
      <dgm:prSet/>
      <dgm:spPr/>
      <dgm:t>
        <a:bodyPr/>
        <a:lstStyle/>
        <a:p>
          <a:endParaRPr lang="en-US"/>
        </a:p>
      </dgm:t>
    </dgm:pt>
    <dgm:pt modelId="{887ED869-3B1D-4C85-992A-EF85C05C4C9D}">
      <dgm:prSet/>
      <dgm:spPr/>
      <dgm:t>
        <a:bodyPr/>
        <a:lstStyle/>
        <a:p>
          <a:r>
            <a:rPr lang="it-IT"/>
            <a:t>Rosso: situazioni più gravi, intervento immediato</a:t>
          </a:r>
          <a:endParaRPr lang="en-US"/>
        </a:p>
      </dgm:t>
    </dgm:pt>
    <dgm:pt modelId="{C8C53355-1848-4589-8266-194BFECEC7C5}" type="parTrans" cxnId="{349DCAC1-2C9C-40AF-91E4-C0E13A87957F}">
      <dgm:prSet/>
      <dgm:spPr/>
      <dgm:t>
        <a:bodyPr/>
        <a:lstStyle/>
        <a:p>
          <a:endParaRPr lang="en-US"/>
        </a:p>
      </dgm:t>
    </dgm:pt>
    <dgm:pt modelId="{07BEC53E-A83F-44D7-BFFE-FB03D65291A1}" type="sibTrans" cxnId="{349DCAC1-2C9C-40AF-91E4-C0E13A87957F}">
      <dgm:prSet/>
      <dgm:spPr/>
      <dgm:t>
        <a:bodyPr/>
        <a:lstStyle/>
        <a:p>
          <a:endParaRPr lang="en-US"/>
        </a:p>
      </dgm:t>
    </dgm:pt>
    <dgm:pt modelId="{29347250-53BB-4BC3-88D0-A7CD7A7D04D3}">
      <dgm:prSet/>
      <dgm:spPr/>
      <dgm:t>
        <a:bodyPr/>
        <a:lstStyle/>
        <a:p>
          <a:r>
            <a:rPr lang="it-IT"/>
            <a:t>Giallo: intervento tempestivo, ma non immediato</a:t>
          </a:r>
          <a:endParaRPr lang="en-US"/>
        </a:p>
      </dgm:t>
    </dgm:pt>
    <dgm:pt modelId="{67279039-31EF-4A81-8B6E-39A10A36E637}" type="parTrans" cxnId="{B0547755-0631-40EE-9BAB-BA1ADF9F1CE4}">
      <dgm:prSet/>
      <dgm:spPr/>
      <dgm:t>
        <a:bodyPr/>
        <a:lstStyle/>
        <a:p>
          <a:endParaRPr lang="en-US"/>
        </a:p>
      </dgm:t>
    </dgm:pt>
    <dgm:pt modelId="{077126C4-D5E9-44F7-B2F9-012B1806F4C6}" type="sibTrans" cxnId="{B0547755-0631-40EE-9BAB-BA1ADF9F1CE4}">
      <dgm:prSet/>
      <dgm:spPr/>
      <dgm:t>
        <a:bodyPr/>
        <a:lstStyle/>
        <a:p>
          <a:endParaRPr lang="en-US"/>
        </a:p>
      </dgm:t>
    </dgm:pt>
    <dgm:pt modelId="{1E4DAF5C-66C4-48F7-810A-27BA0DFA7CB5}">
      <dgm:prSet/>
      <dgm:spPr/>
      <dgm:t>
        <a:bodyPr/>
        <a:lstStyle/>
        <a:p>
          <a:r>
            <a:rPr lang="it-IT"/>
            <a:t>Verde: situazioni lievi </a:t>
          </a:r>
          <a:endParaRPr lang="en-US"/>
        </a:p>
      </dgm:t>
    </dgm:pt>
    <dgm:pt modelId="{C98D3C21-3BB3-4415-A912-B53BBEE70902}" type="parTrans" cxnId="{51B493B6-1167-4C91-ABDB-0CA2C82C8C3E}">
      <dgm:prSet/>
      <dgm:spPr/>
      <dgm:t>
        <a:bodyPr/>
        <a:lstStyle/>
        <a:p>
          <a:endParaRPr lang="en-US"/>
        </a:p>
      </dgm:t>
    </dgm:pt>
    <dgm:pt modelId="{3F34C121-C2FB-41F2-84A1-BB4DADC278FE}" type="sibTrans" cxnId="{51B493B6-1167-4C91-ABDB-0CA2C82C8C3E}">
      <dgm:prSet/>
      <dgm:spPr/>
      <dgm:t>
        <a:bodyPr/>
        <a:lstStyle/>
        <a:p>
          <a:endParaRPr lang="en-US"/>
        </a:p>
      </dgm:t>
    </dgm:pt>
    <dgm:pt modelId="{D6CAF9EB-622C-4651-932D-44A57879A6AA}">
      <dgm:prSet/>
      <dgm:spPr/>
      <dgm:t>
        <a:bodyPr/>
        <a:lstStyle/>
        <a:p>
          <a:r>
            <a:rPr lang="it-IT"/>
            <a:t>Bianco: non rientrano nello sprezzo d'azione del pronto intervento sociale</a:t>
          </a:r>
          <a:endParaRPr lang="en-US"/>
        </a:p>
      </dgm:t>
    </dgm:pt>
    <dgm:pt modelId="{7A0E5A0C-E3FA-4AA9-B9C0-320866785907}" type="parTrans" cxnId="{6256A4D1-E08E-4E4F-A339-F2BAEDBEACBD}">
      <dgm:prSet/>
      <dgm:spPr/>
      <dgm:t>
        <a:bodyPr/>
        <a:lstStyle/>
        <a:p>
          <a:endParaRPr lang="en-US"/>
        </a:p>
      </dgm:t>
    </dgm:pt>
    <dgm:pt modelId="{46040FF8-AC43-4486-8D99-7FA843ECDEBD}" type="sibTrans" cxnId="{6256A4D1-E08E-4E4F-A339-F2BAEDBEACBD}">
      <dgm:prSet/>
      <dgm:spPr/>
      <dgm:t>
        <a:bodyPr/>
        <a:lstStyle/>
        <a:p>
          <a:endParaRPr lang="en-US"/>
        </a:p>
      </dgm:t>
    </dgm:pt>
    <dgm:pt modelId="{510BA4C3-0C31-4BDB-82A1-8F43C24977DE}">
      <dgm:prSet/>
      <dgm:spPr/>
      <dgm:t>
        <a:bodyPr/>
        <a:lstStyle/>
        <a:p>
          <a:r>
            <a:rPr lang="it-IT"/>
            <a:t>DEBRIEFING: obiettivi</a:t>
          </a:r>
          <a:endParaRPr lang="en-US"/>
        </a:p>
      </dgm:t>
    </dgm:pt>
    <dgm:pt modelId="{06923974-D8E1-42E0-9A0A-A82AD7DEF8D4}" type="parTrans" cxnId="{B36CFE45-3DEA-4FC0-9766-941D9ECFF6C0}">
      <dgm:prSet/>
      <dgm:spPr/>
      <dgm:t>
        <a:bodyPr/>
        <a:lstStyle/>
        <a:p>
          <a:endParaRPr lang="en-US"/>
        </a:p>
      </dgm:t>
    </dgm:pt>
    <dgm:pt modelId="{89E2E7EE-D591-47B1-ACDA-CAB54EB3B069}" type="sibTrans" cxnId="{B36CFE45-3DEA-4FC0-9766-941D9ECFF6C0}">
      <dgm:prSet/>
      <dgm:spPr/>
      <dgm:t>
        <a:bodyPr/>
        <a:lstStyle/>
        <a:p>
          <a:endParaRPr lang="en-US"/>
        </a:p>
      </dgm:t>
    </dgm:pt>
    <dgm:pt modelId="{4E51CECA-F6BE-42E6-A1D2-22DBC52095FB}">
      <dgm:prSet/>
      <dgm:spPr/>
      <dgm:t>
        <a:bodyPr/>
        <a:lstStyle/>
        <a:p>
          <a:r>
            <a:rPr lang="it-IT"/>
            <a:t>Aumentare la coesione del gruppo</a:t>
          </a:r>
          <a:endParaRPr lang="en-US"/>
        </a:p>
      </dgm:t>
    </dgm:pt>
    <dgm:pt modelId="{C249DCA8-8D55-49FF-9FF6-015A00370CD5}" type="parTrans" cxnId="{7E395225-F006-4554-BFE6-79789FD73FC8}">
      <dgm:prSet/>
      <dgm:spPr/>
      <dgm:t>
        <a:bodyPr/>
        <a:lstStyle/>
        <a:p>
          <a:endParaRPr lang="en-US"/>
        </a:p>
      </dgm:t>
    </dgm:pt>
    <dgm:pt modelId="{9998AE4C-8AE7-4D46-A77E-9F45F2100B86}" type="sibTrans" cxnId="{7E395225-F006-4554-BFE6-79789FD73FC8}">
      <dgm:prSet/>
      <dgm:spPr/>
      <dgm:t>
        <a:bodyPr/>
        <a:lstStyle/>
        <a:p>
          <a:endParaRPr lang="en-US"/>
        </a:p>
      </dgm:t>
    </dgm:pt>
    <dgm:pt modelId="{F49B8AA5-FE1E-4FF1-9D2F-B5E374F30C8F}">
      <dgm:prSet/>
      <dgm:spPr/>
      <dgm:t>
        <a:bodyPr/>
        <a:lstStyle/>
        <a:p>
          <a:r>
            <a:rPr lang="it-IT"/>
            <a:t>Favorire l'integrazione della situazione di emergenza nel contesto della vita quotidiana per rientrare nella normalità</a:t>
          </a:r>
          <a:endParaRPr lang="en-US"/>
        </a:p>
      </dgm:t>
    </dgm:pt>
    <dgm:pt modelId="{CFCD32E0-9A2E-4185-87BB-F5A434122058}" type="parTrans" cxnId="{E72FC2D6-AD7D-4452-85DC-D13FC048B97B}">
      <dgm:prSet/>
      <dgm:spPr/>
      <dgm:t>
        <a:bodyPr/>
        <a:lstStyle/>
        <a:p>
          <a:endParaRPr lang="en-US"/>
        </a:p>
      </dgm:t>
    </dgm:pt>
    <dgm:pt modelId="{FB137C6A-22CB-4340-91C0-898C44E8E698}" type="sibTrans" cxnId="{E72FC2D6-AD7D-4452-85DC-D13FC048B97B}">
      <dgm:prSet/>
      <dgm:spPr/>
      <dgm:t>
        <a:bodyPr/>
        <a:lstStyle/>
        <a:p>
          <a:endParaRPr lang="en-US"/>
        </a:p>
      </dgm:t>
    </dgm:pt>
    <dgm:pt modelId="{F9D5BD1E-1E65-4C48-8B30-E670766F1589}">
      <dgm:prSet/>
      <dgm:spPr/>
      <dgm:t>
        <a:bodyPr/>
        <a:lstStyle/>
        <a:p>
          <a:r>
            <a:rPr lang="it-IT"/>
            <a:t>Riuscire a gestire le emozioni intense </a:t>
          </a:r>
          <a:endParaRPr lang="en-US"/>
        </a:p>
      </dgm:t>
    </dgm:pt>
    <dgm:pt modelId="{88860345-856D-4B05-B141-E9A90E09176F}" type="parTrans" cxnId="{E787FC53-81F4-4A04-99A1-53D9264510E5}">
      <dgm:prSet/>
      <dgm:spPr/>
      <dgm:t>
        <a:bodyPr/>
        <a:lstStyle/>
        <a:p>
          <a:endParaRPr lang="en-US"/>
        </a:p>
      </dgm:t>
    </dgm:pt>
    <dgm:pt modelId="{8B1E508A-77E5-45B7-A231-AF80571B4DD9}" type="sibTrans" cxnId="{E787FC53-81F4-4A04-99A1-53D9264510E5}">
      <dgm:prSet/>
      <dgm:spPr/>
      <dgm:t>
        <a:bodyPr/>
        <a:lstStyle/>
        <a:p>
          <a:endParaRPr lang="en-US"/>
        </a:p>
      </dgm:t>
    </dgm:pt>
    <dgm:pt modelId="{D5BBDD06-77AF-4754-BBB5-1F80DF98FD7B}">
      <dgm:prSet/>
      <dgm:spPr/>
      <dgm:t>
        <a:bodyPr/>
        <a:lstStyle/>
        <a:p>
          <a:r>
            <a:rPr lang="it-IT"/>
            <a:t>Poter fornire utili e necessarie indicazioni relative a strategie per affrontare le situazioni critiche</a:t>
          </a:r>
          <a:endParaRPr lang="en-US"/>
        </a:p>
      </dgm:t>
    </dgm:pt>
    <dgm:pt modelId="{462D0D83-FD61-4FC4-BB82-9446FBC4DDFE}" type="parTrans" cxnId="{500E13F6-D5E1-4525-B8FB-E8C41FA56D71}">
      <dgm:prSet/>
      <dgm:spPr/>
      <dgm:t>
        <a:bodyPr/>
        <a:lstStyle/>
        <a:p>
          <a:endParaRPr lang="en-US"/>
        </a:p>
      </dgm:t>
    </dgm:pt>
    <dgm:pt modelId="{F78CDECE-5765-4595-AEDC-1AFBF2925A34}" type="sibTrans" cxnId="{500E13F6-D5E1-4525-B8FB-E8C41FA56D71}">
      <dgm:prSet/>
      <dgm:spPr/>
      <dgm:t>
        <a:bodyPr/>
        <a:lstStyle/>
        <a:p>
          <a:endParaRPr lang="en-US"/>
        </a:p>
      </dgm:t>
    </dgm:pt>
    <dgm:pt modelId="{5A951BCF-1234-42B8-97A2-2A8070F20E1C}" type="pres">
      <dgm:prSet presAssocID="{DADF695A-E304-4BA7-B516-E5FA8EF0AE0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32E46837-C1AD-4DF0-8751-CE93D6640023}" type="pres">
      <dgm:prSet presAssocID="{7A9C3284-94DA-4630-AD09-2CA3857CAC22}" presName="thickLine" presStyleLbl="alignNode1" presStyleIdx="0" presStyleCnt="3"/>
      <dgm:spPr/>
    </dgm:pt>
    <dgm:pt modelId="{8A65C132-F71C-46D8-B049-C4898919B7E9}" type="pres">
      <dgm:prSet presAssocID="{7A9C3284-94DA-4630-AD09-2CA3857CAC22}" presName="horz1" presStyleCnt="0"/>
      <dgm:spPr/>
    </dgm:pt>
    <dgm:pt modelId="{B28FEF99-3116-484A-B772-67064FA89CA1}" type="pres">
      <dgm:prSet presAssocID="{7A9C3284-94DA-4630-AD09-2CA3857CAC22}" presName="tx1" presStyleLbl="revTx" presStyleIdx="0" presStyleCnt="13"/>
      <dgm:spPr/>
      <dgm:t>
        <a:bodyPr/>
        <a:lstStyle/>
        <a:p>
          <a:endParaRPr lang="it-IT"/>
        </a:p>
      </dgm:t>
    </dgm:pt>
    <dgm:pt modelId="{7F9CCCD5-64B7-4E89-9904-456547C41A22}" type="pres">
      <dgm:prSet presAssocID="{7A9C3284-94DA-4630-AD09-2CA3857CAC22}" presName="vert1" presStyleCnt="0"/>
      <dgm:spPr/>
    </dgm:pt>
    <dgm:pt modelId="{7FFCA21C-5926-4F92-A736-57AA3FBEFCED}" type="pres">
      <dgm:prSet presAssocID="{2BD2257A-E983-413B-BDE6-C389414D6B3C}" presName="vertSpace2a" presStyleCnt="0"/>
      <dgm:spPr/>
    </dgm:pt>
    <dgm:pt modelId="{60149465-E2C8-448E-820A-1054A385F965}" type="pres">
      <dgm:prSet presAssocID="{2BD2257A-E983-413B-BDE6-C389414D6B3C}" presName="horz2" presStyleCnt="0"/>
      <dgm:spPr/>
    </dgm:pt>
    <dgm:pt modelId="{E06B00B6-37AD-4F06-B7E1-21AFFD8D2DAD}" type="pres">
      <dgm:prSet presAssocID="{2BD2257A-E983-413B-BDE6-C389414D6B3C}" presName="horzSpace2" presStyleCnt="0"/>
      <dgm:spPr/>
    </dgm:pt>
    <dgm:pt modelId="{F1093FC4-DC9A-47B0-B903-D17388F3E668}" type="pres">
      <dgm:prSet presAssocID="{2BD2257A-E983-413B-BDE6-C389414D6B3C}" presName="tx2" presStyleLbl="revTx" presStyleIdx="1" presStyleCnt="13"/>
      <dgm:spPr/>
      <dgm:t>
        <a:bodyPr/>
        <a:lstStyle/>
        <a:p>
          <a:endParaRPr lang="it-IT"/>
        </a:p>
      </dgm:t>
    </dgm:pt>
    <dgm:pt modelId="{9A1E7CA9-821F-4D13-8799-5C1549D5EA69}" type="pres">
      <dgm:prSet presAssocID="{2BD2257A-E983-413B-BDE6-C389414D6B3C}" presName="vert2" presStyleCnt="0"/>
      <dgm:spPr/>
    </dgm:pt>
    <dgm:pt modelId="{AB4B7C3E-7C5A-4278-8F6E-D1F2ADB9329C}" type="pres">
      <dgm:prSet presAssocID="{2BD2257A-E983-413B-BDE6-C389414D6B3C}" presName="thinLine2b" presStyleLbl="callout" presStyleIdx="0" presStyleCnt="10"/>
      <dgm:spPr/>
    </dgm:pt>
    <dgm:pt modelId="{6F558C33-4B0C-496E-89F2-ACD607E65899}" type="pres">
      <dgm:prSet presAssocID="{2BD2257A-E983-413B-BDE6-C389414D6B3C}" presName="vertSpace2b" presStyleCnt="0"/>
      <dgm:spPr/>
    </dgm:pt>
    <dgm:pt modelId="{10DB7678-0992-4DC8-9B52-382A01060447}" type="pres">
      <dgm:prSet presAssocID="{475B6B5E-0DA9-4665-8255-1EAE0619DF92}" presName="horz2" presStyleCnt="0"/>
      <dgm:spPr/>
    </dgm:pt>
    <dgm:pt modelId="{F9BBBCC8-BB5C-49D1-B0F0-E7EBE1FD78AF}" type="pres">
      <dgm:prSet presAssocID="{475B6B5E-0DA9-4665-8255-1EAE0619DF92}" presName="horzSpace2" presStyleCnt="0"/>
      <dgm:spPr/>
    </dgm:pt>
    <dgm:pt modelId="{F367233C-D0CE-435F-A62D-68BD5E273985}" type="pres">
      <dgm:prSet presAssocID="{475B6B5E-0DA9-4665-8255-1EAE0619DF92}" presName="tx2" presStyleLbl="revTx" presStyleIdx="2" presStyleCnt="13"/>
      <dgm:spPr/>
      <dgm:t>
        <a:bodyPr/>
        <a:lstStyle/>
        <a:p>
          <a:endParaRPr lang="it-IT"/>
        </a:p>
      </dgm:t>
    </dgm:pt>
    <dgm:pt modelId="{20A6F801-D7C2-42AA-902E-11D27912E9A0}" type="pres">
      <dgm:prSet presAssocID="{475B6B5E-0DA9-4665-8255-1EAE0619DF92}" presName="vert2" presStyleCnt="0"/>
      <dgm:spPr/>
    </dgm:pt>
    <dgm:pt modelId="{AFB0C822-47A1-4BE9-9928-D18F6CB6D53B}" type="pres">
      <dgm:prSet presAssocID="{475B6B5E-0DA9-4665-8255-1EAE0619DF92}" presName="thinLine2b" presStyleLbl="callout" presStyleIdx="1" presStyleCnt="10"/>
      <dgm:spPr/>
    </dgm:pt>
    <dgm:pt modelId="{53E42813-FD34-422E-A8D0-5B087C702A00}" type="pres">
      <dgm:prSet presAssocID="{475B6B5E-0DA9-4665-8255-1EAE0619DF92}" presName="vertSpace2b" presStyleCnt="0"/>
      <dgm:spPr/>
    </dgm:pt>
    <dgm:pt modelId="{32605092-9A13-4D63-BE05-19EB7E5860FB}" type="pres">
      <dgm:prSet presAssocID="{F4612FA9-42A4-4C88-924C-942A274179A4}" presName="thickLine" presStyleLbl="alignNode1" presStyleIdx="1" presStyleCnt="3"/>
      <dgm:spPr/>
    </dgm:pt>
    <dgm:pt modelId="{96FF70A6-5497-4EA4-98CC-228D6000E030}" type="pres">
      <dgm:prSet presAssocID="{F4612FA9-42A4-4C88-924C-942A274179A4}" presName="horz1" presStyleCnt="0"/>
      <dgm:spPr/>
    </dgm:pt>
    <dgm:pt modelId="{3FF2C475-A2BC-418F-B62A-D9D5739A332F}" type="pres">
      <dgm:prSet presAssocID="{F4612FA9-42A4-4C88-924C-942A274179A4}" presName="tx1" presStyleLbl="revTx" presStyleIdx="3" presStyleCnt="13"/>
      <dgm:spPr/>
      <dgm:t>
        <a:bodyPr/>
        <a:lstStyle/>
        <a:p>
          <a:endParaRPr lang="it-IT"/>
        </a:p>
      </dgm:t>
    </dgm:pt>
    <dgm:pt modelId="{31EA86BB-0A5D-4018-A1D1-FA8C1FE9A113}" type="pres">
      <dgm:prSet presAssocID="{F4612FA9-42A4-4C88-924C-942A274179A4}" presName="vert1" presStyleCnt="0"/>
      <dgm:spPr/>
    </dgm:pt>
    <dgm:pt modelId="{639DEF50-7387-4835-ACF0-54365812FCD1}" type="pres">
      <dgm:prSet presAssocID="{887ED869-3B1D-4C85-992A-EF85C05C4C9D}" presName="vertSpace2a" presStyleCnt="0"/>
      <dgm:spPr/>
    </dgm:pt>
    <dgm:pt modelId="{33CAF8F5-AAC0-43C8-9035-56495F94C367}" type="pres">
      <dgm:prSet presAssocID="{887ED869-3B1D-4C85-992A-EF85C05C4C9D}" presName="horz2" presStyleCnt="0"/>
      <dgm:spPr/>
    </dgm:pt>
    <dgm:pt modelId="{AC836630-11AD-4DEA-81B0-E26B91C7D924}" type="pres">
      <dgm:prSet presAssocID="{887ED869-3B1D-4C85-992A-EF85C05C4C9D}" presName="horzSpace2" presStyleCnt="0"/>
      <dgm:spPr/>
    </dgm:pt>
    <dgm:pt modelId="{D62A177F-62A4-45B2-B671-FBA010478046}" type="pres">
      <dgm:prSet presAssocID="{887ED869-3B1D-4C85-992A-EF85C05C4C9D}" presName="tx2" presStyleLbl="revTx" presStyleIdx="4" presStyleCnt="13"/>
      <dgm:spPr/>
      <dgm:t>
        <a:bodyPr/>
        <a:lstStyle/>
        <a:p>
          <a:endParaRPr lang="it-IT"/>
        </a:p>
      </dgm:t>
    </dgm:pt>
    <dgm:pt modelId="{163751DE-C84A-479B-A72E-EDA62EDCF7C2}" type="pres">
      <dgm:prSet presAssocID="{887ED869-3B1D-4C85-992A-EF85C05C4C9D}" presName="vert2" presStyleCnt="0"/>
      <dgm:spPr/>
    </dgm:pt>
    <dgm:pt modelId="{3CAA004C-C048-4441-B5A8-0D0BAEA9F489}" type="pres">
      <dgm:prSet presAssocID="{887ED869-3B1D-4C85-992A-EF85C05C4C9D}" presName="thinLine2b" presStyleLbl="callout" presStyleIdx="2" presStyleCnt="10"/>
      <dgm:spPr/>
    </dgm:pt>
    <dgm:pt modelId="{0663C116-793E-48C7-8958-7529F61ACC9B}" type="pres">
      <dgm:prSet presAssocID="{887ED869-3B1D-4C85-992A-EF85C05C4C9D}" presName="vertSpace2b" presStyleCnt="0"/>
      <dgm:spPr/>
    </dgm:pt>
    <dgm:pt modelId="{BA2F6E9E-87F9-455E-9A07-96DE239B8452}" type="pres">
      <dgm:prSet presAssocID="{29347250-53BB-4BC3-88D0-A7CD7A7D04D3}" presName="horz2" presStyleCnt="0"/>
      <dgm:spPr/>
    </dgm:pt>
    <dgm:pt modelId="{6F53BD7E-6094-4D06-89C8-0722F3FB9FFB}" type="pres">
      <dgm:prSet presAssocID="{29347250-53BB-4BC3-88D0-A7CD7A7D04D3}" presName="horzSpace2" presStyleCnt="0"/>
      <dgm:spPr/>
    </dgm:pt>
    <dgm:pt modelId="{BC7F2E2B-8D54-4994-8EDB-470E64D97161}" type="pres">
      <dgm:prSet presAssocID="{29347250-53BB-4BC3-88D0-A7CD7A7D04D3}" presName="tx2" presStyleLbl="revTx" presStyleIdx="5" presStyleCnt="13"/>
      <dgm:spPr/>
      <dgm:t>
        <a:bodyPr/>
        <a:lstStyle/>
        <a:p>
          <a:endParaRPr lang="it-IT"/>
        </a:p>
      </dgm:t>
    </dgm:pt>
    <dgm:pt modelId="{92DBAAEE-A9AE-48CF-928E-9972BB3B2FA3}" type="pres">
      <dgm:prSet presAssocID="{29347250-53BB-4BC3-88D0-A7CD7A7D04D3}" presName="vert2" presStyleCnt="0"/>
      <dgm:spPr/>
    </dgm:pt>
    <dgm:pt modelId="{076355A5-056B-4EBB-9F1B-304915BD3161}" type="pres">
      <dgm:prSet presAssocID="{29347250-53BB-4BC3-88D0-A7CD7A7D04D3}" presName="thinLine2b" presStyleLbl="callout" presStyleIdx="3" presStyleCnt="10"/>
      <dgm:spPr/>
    </dgm:pt>
    <dgm:pt modelId="{F7A94DC7-5B74-4D8A-8D46-2D8B77517A53}" type="pres">
      <dgm:prSet presAssocID="{29347250-53BB-4BC3-88D0-A7CD7A7D04D3}" presName="vertSpace2b" presStyleCnt="0"/>
      <dgm:spPr/>
    </dgm:pt>
    <dgm:pt modelId="{7E4D8B04-CD25-44ED-AFC6-23002F0B12E9}" type="pres">
      <dgm:prSet presAssocID="{1E4DAF5C-66C4-48F7-810A-27BA0DFA7CB5}" presName="horz2" presStyleCnt="0"/>
      <dgm:spPr/>
    </dgm:pt>
    <dgm:pt modelId="{AACD87FA-F693-402B-AF3B-2CC2EF9CEDA5}" type="pres">
      <dgm:prSet presAssocID="{1E4DAF5C-66C4-48F7-810A-27BA0DFA7CB5}" presName="horzSpace2" presStyleCnt="0"/>
      <dgm:spPr/>
    </dgm:pt>
    <dgm:pt modelId="{F6884AE6-5F55-44C8-A317-55E582C4466E}" type="pres">
      <dgm:prSet presAssocID="{1E4DAF5C-66C4-48F7-810A-27BA0DFA7CB5}" presName="tx2" presStyleLbl="revTx" presStyleIdx="6" presStyleCnt="13"/>
      <dgm:spPr/>
      <dgm:t>
        <a:bodyPr/>
        <a:lstStyle/>
        <a:p>
          <a:endParaRPr lang="it-IT"/>
        </a:p>
      </dgm:t>
    </dgm:pt>
    <dgm:pt modelId="{875388A9-91E6-4A5A-A9CF-1911DF31DCD9}" type="pres">
      <dgm:prSet presAssocID="{1E4DAF5C-66C4-48F7-810A-27BA0DFA7CB5}" presName="vert2" presStyleCnt="0"/>
      <dgm:spPr/>
    </dgm:pt>
    <dgm:pt modelId="{1DFE264A-52D2-441C-8F59-1AD0B1C0EF7E}" type="pres">
      <dgm:prSet presAssocID="{1E4DAF5C-66C4-48F7-810A-27BA0DFA7CB5}" presName="thinLine2b" presStyleLbl="callout" presStyleIdx="4" presStyleCnt="10"/>
      <dgm:spPr/>
    </dgm:pt>
    <dgm:pt modelId="{E73E6EF9-ED6B-408D-9398-587EAFE95573}" type="pres">
      <dgm:prSet presAssocID="{1E4DAF5C-66C4-48F7-810A-27BA0DFA7CB5}" presName="vertSpace2b" presStyleCnt="0"/>
      <dgm:spPr/>
    </dgm:pt>
    <dgm:pt modelId="{007AFDCF-6C64-4245-B7B1-EE692B785E22}" type="pres">
      <dgm:prSet presAssocID="{D6CAF9EB-622C-4651-932D-44A57879A6AA}" presName="horz2" presStyleCnt="0"/>
      <dgm:spPr/>
    </dgm:pt>
    <dgm:pt modelId="{E77269B9-1993-4519-89EF-1E8D65553684}" type="pres">
      <dgm:prSet presAssocID="{D6CAF9EB-622C-4651-932D-44A57879A6AA}" presName="horzSpace2" presStyleCnt="0"/>
      <dgm:spPr/>
    </dgm:pt>
    <dgm:pt modelId="{8CD7F181-E931-470C-ACE1-D95B0899CD65}" type="pres">
      <dgm:prSet presAssocID="{D6CAF9EB-622C-4651-932D-44A57879A6AA}" presName="tx2" presStyleLbl="revTx" presStyleIdx="7" presStyleCnt="13"/>
      <dgm:spPr/>
      <dgm:t>
        <a:bodyPr/>
        <a:lstStyle/>
        <a:p>
          <a:endParaRPr lang="it-IT"/>
        </a:p>
      </dgm:t>
    </dgm:pt>
    <dgm:pt modelId="{3360FADF-BA82-4BB6-9CB4-85ACEF6F9207}" type="pres">
      <dgm:prSet presAssocID="{D6CAF9EB-622C-4651-932D-44A57879A6AA}" presName="vert2" presStyleCnt="0"/>
      <dgm:spPr/>
    </dgm:pt>
    <dgm:pt modelId="{8D7F8ABB-6C43-479D-8439-15083A9CB52D}" type="pres">
      <dgm:prSet presAssocID="{D6CAF9EB-622C-4651-932D-44A57879A6AA}" presName="thinLine2b" presStyleLbl="callout" presStyleIdx="5" presStyleCnt="10"/>
      <dgm:spPr/>
    </dgm:pt>
    <dgm:pt modelId="{5ED9EF0B-F5CD-4F4B-9759-92DC1A998696}" type="pres">
      <dgm:prSet presAssocID="{D6CAF9EB-622C-4651-932D-44A57879A6AA}" presName="vertSpace2b" presStyleCnt="0"/>
      <dgm:spPr/>
    </dgm:pt>
    <dgm:pt modelId="{1DEF0ED7-1FC4-4896-B3BB-8E7C4B492AF1}" type="pres">
      <dgm:prSet presAssocID="{510BA4C3-0C31-4BDB-82A1-8F43C24977DE}" presName="thickLine" presStyleLbl="alignNode1" presStyleIdx="2" presStyleCnt="3"/>
      <dgm:spPr/>
    </dgm:pt>
    <dgm:pt modelId="{4D2ACF0D-803D-4E60-BC8A-62881314F729}" type="pres">
      <dgm:prSet presAssocID="{510BA4C3-0C31-4BDB-82A1-8F43C24977DE}" presName="horz1" presStyleCnt="0"/>
      <dgm:spPr/>
    </dgm:pt>
    <dgm:pt modelId="{3225EB79-2210-4115-B604-1D27A4F8D014}" type="pres">
      <dgm:prSet presAssocID="{510BA4C3-0C31-4BDB-82A1-8F43C24977DE}" presName="tx1" presStyleLbl="revTx" presStyleIdx="8" presStyleCnt="13"/>
      <dgm:spPr/>
      <dgm:t>
        <a:bodyPr/>
        <a:lstStyle/>
        <a:p>
          <a:endParaRPr lang="it-IT"/>
        </a:p>
      </dgm:t>
    </dgm:pt>
    <dgm:pt modelId="{A4EDD2DF-9A47-4B17-8DE5-78C81695608C}" type="pres">
      <dgm:prSet presAssocID="{510BA4C3-0C31-4BDB-82A1-8F43C24977DE}" presName="vert1" presStyleCnt="0"/>
      <dgm:spPr/>
    </dgm:pt>
    <dgm:pt modelId="{14144C1B-A825-46FC-8F85-325106DFBBC3}" type="pres">
      <dgm:prSet presAssocID="{4E51CECA-F6BE-42E6-A1D2-22DBC52095FB}" presName="vertSpace2a" presStyleCnt="0"/>
      <dgm:spPr/>
    </dgm:pt>
    <dgm:pt modelId="{07D2D429-99D8-4500-A867-F3AD9A98BB9A}" type="pres">
      <dgm:prSet presAssocID="{4E51CECA-F6BE-42E6-A1D2-22DBC52095FB}" presName="horz2" presStyleCnt="0"/>
      <dgm:spPr/>
    </dgm:pt>
    <dgm:pt modelId="{969EF356-0AAF-4C7E-B12D-8EAFA5C1C454}" type="pres">
      <dgm:prSet presAssocID="{4E51CECA-F6BE-42E6-A1D2-22DBC52095FB}" presName="horzSpace2" presStyleCnt="0"/>
      <dgm:spPr/>
    </dgm:pt>
    <dgm:pt modelId="{380328FC-8EAB-4B59-8198-29B3335601F3}" type="pres">
      <dgm:prSet presAssocID="{4E51CECA-F6BE-42E6-A1D2-22DBC52095FB}" presName="tx2" presStyleLbl="revTx" presStyleIdx="9" presStyleCnt="13"/>
      <dgm:spPr/>
      <dgm:t>
        <a:bodyPr/>
        <a:lstStyle/>
        <a:p>
          <a:endParaRPr lang="it-IT"/>
        </a:p>
      </dgm:t>
    </dgm:pt>
    <dgm:pt modelId="{977DE724-9F67-413A-AD26-8EC90A13EED6}" type="pres">
      <dgm:prSet presAssocID="{4E51CECA-F6BE-42E6-A1D2-22DBC52095FB}" presName="vert2" presStyleCnt="0"/>
      <dgm:spPr/>
    </dgm:pt>
    <dgm:pt modelId="{8E99C24C-791C-4BB4-B921-A51A8C6C3B01}" type="pres">
      <dgm:prSet presAssocID="{4E51CECA-F6BE-42E6-A1D2-22DBC52095FB}" presName="thinLine2b" presStyleLbl="callout" presStyleIdx="6" presStyleCnt="10"/>
      <dgm:spPr/>
    </dgm:pt>
    <dgm:pt modelId="{03B61240-449F-4409-BA45-783AFA0E7151}" type="pres">
      <dgm:prSet presAssocID="{4E51CECA-F6BE-42E6-A1D2-22DBC52095FB}" presName="vertSpace2b" presStyleCnt="0"/>
      <dgm:spPr/>
    </dgm:pt>
    <dgm:pt modelId="{95B5D0E9-7811-4465-8E48-F274C5058693}" type="pres">
      <dgm:prSet presAssocID="{F49B8AA5-FE1E-4FF1-9D2F-B5E374F30C8F}" presName="horz2" presStyleCnt="0"/>
      <dgm:spPr/>
    </dgm:pt>
    <dgm:pt modelId="{4C63F9C9-4BFD-4EB9-95A4-8CE083D134D7}" type="pres">
      <dgm:prSet presAssocID="{F49B8AA5-FE1E-4FF1-9D2F-B5E374F30C8F}" presName="horzSpace2" presStyleCnt="0"/>
      <dgm:spPr/>
    </dgm:pt>
    <dgm:pt modelId="{B8814065-EB59-4F13-BD1F-FC3E3BEEC09F}" type="pres">
      <dgm:prSet presAssocID="{F49B8AA5-FE1E-4FF1-9D2F-B5E374F30C8F}" presName="tx2" presStyleLbl="revTx" presStyleIdx="10" presStyleCnt="13"/>
      <dgm:spPr/>
      <dgm:t>
        <a:bodyPr/>
        <a:lstStyle/>
        <a:p>
          <a:endParaRPr lang="it-IT"/>
        </a:p>
      </dgm:t>
    </dgm:pt>
    <dgm:pt modelId="{2CA96B20-D20C-4B7C-BD65-DD55BB2C1A54}" type="pres">
      <dgm:prSet presAssocID="{F49B8AA5-FE1E-4FF1-9D2F-B5E374F30C8F}" presName="vert2" presStyleCnt="0"/>
      <dgm:spPr/>
    </dgm:pt>
    <dgm:pt modelId="{B8E1F0E1-22B9-4AB4-8957-74EE0E9CBDA3}" type="pres">
      <dgm:prSet presAssocID="{F49B8AA5-FE1E-4FF1-9D2F-B5E374F30C8F}" presName="thinLine2b" presStyleLbl="callout" presStyleIdx="7" presStyleCnt="10"/>
      <dgm:spPr/>
    </dgm:pt>
    <dgm:pt modelId="{D4A56F60-A6C9-4411-81BB-19333CBFF886}" type="pres">
      <dgm:prSet presAssocID="{F49B8AA5-FE1E-4FF1-9D2F-B5E374F30C8F}" presName="vertSpace2b" presStyleCnt="0"/>
      <dgm:spPr/>
    </dgm:pt>
    <dgm:pt modelId="{C98E6300-60B8-4052-B2B0-28B78355287F}" type="pres">
      <dgm:prSet presAssocID="{F9D5BD1E-1E65-4C48-8B30-E670766F1589}" presName="horz2" presStyleCnt="0"/>
      <dgm:spPr/>
    </dgm:pt>
    <dgm:pt modelId="{14BB5EB1-3DE1-460C-AAA0-F2864CB681ED}" type="pres">
      <dgm:prSet presAssocID="{F9D5BD1E-1E65-4C48-8B30-E670766F1589}" presName="horzSpace2" presStyleCnt="0"/>
      <dgm:spPr/>
    </dgm:pt>
    <dgm:pt modelId="{22F8B310-76B4-4172-86C0-9BAF2DA4D58C}" type="pres">
      <dgm:prSet presAssocID="{F9D5BD1E-1E65-4C48-8B30-E670766F1589}" presName="tx2" presStyleLbl="revTx" presStyleIdx="11" presStyleCnt="13"/>
      <dgm:spPr/>
      <dgm:t>
        <a:bodyPr/>
        <a:lstStyle/>
        <a:p>
          <a:endParaRPr lang="it-IT"/>
        </a:p>
      </dgm:t>
    </dgm:pt>
    <dgm:pt modelId="{F542CE96-3A90-4ACD-9007-086DBBCB156C}" type="pres">
      <dgm:prSet presAssocID="{F9D5BD1E-1E65-4C48-8B30-E670766F1589}" presName="vert2" presStyleCnt="0"/>
      <dgm:spPr/>
    </dgm:pt>
    <dgm:pt modelId="{E50C908F-D11A-4196-B713-94FAFDDBF60C}" type="pres">
      <dgm:prSet presAssocID="{F9D5BD1E-1E65-4C48-8B30-E670766F1589}" presName="thinLine2b" presStyleLbl="callout" presStyleIdx="8" presStyleCnt="10"/>
      <dgm:spPr/>
    </dgm:pt>
    <dgm:pt modelId="{40B5F12B-81A1-461B-B99D-241C8DA08E22}" type="pres">
      <dgm:prSet presAssocID="{F9D5BD1E-1E65-4C48-8B30-E670766F1589}" presName="vertSpace2b" presStyleCnt="0"/>
      <dgm:spPr/>
    </dgm:pt>
    <dgm:pt modelId="{806CA8A3-B745-4E8E-9A24-041C8D06FEB6}" type="pres">
      <dgm:prSet presAssocID="{D5BBDD06-77AF-4754-BBB5-1F80DF98FD7B}" presName="horz2" presStyleCnt="0"/>
      <dgm:spPr/>
    </dgm:pt>
    <dgm:pt modelId="{5850808E-5172-4339-89FD-FB62211A0810}" type="pres">
      <dgm:prSet presAssocID="{D5BBDD06-77AF-4754-BBB5-1F80DF98FD7B}" presName="horzSpace2" presStyleCnt="0"/>
      <dgm:spPr/>
    </dgm:pt>
    <dgm:pt modelId="{3231EA9F-DC74-4206-8B50-3A0CB9788296}" type="pres">
      <dgm:prSet presAssocID="{D5BBDD06-77AF-4754-BBB5-1F80DF98FD7B}" presName="tx2" presStyleLbl="revTx" presStyleIdx="12" presStyleCnt="13"/>
      <dgm:spPr/>
      <dgm:t>
        <a:bodyPr/>
        <a:lstStyle/>
        <a:p>
          <a:endParaRPr lang="it-IT"/>
        </a:p>
      </dgm:t>
    </dgm:pt>
    <dgm:pt modelId="{759EBD10-06FD-4CE3-B4AC-AAE7AEEB3A10}" type="pres">
      <dgm:prSet presAssocID="{D5BBDD06-77AF-4754-BBB5-1F80DF98FD7B}" presName="vert2" presStyleCnt="0"/>
      <dgm:spPr/>
    </dgm:pt>
    <dgm:pt modelId="{038430FC-48CA-4AC1-B980-4DFF73D033DD}" type="pres">
      <dgm:prSet presAssocID="{D5BBDD06-77AF-4754-BBB5-1F80DF98FD7B}" presName="thinLine2b" presStyleLbl="callout" presStyleIdx="9" presStyleCnt="10"/>
      <dgm:spPr/>
    </dgm:pt>
    <dgm:pt modelId="{12C4E79F-A87F-4624-A73A-92D53B4DFC06}" type="pres">
      <dgm:prSet presAssocID="{D5BBDD06-77AF-4754-BBB5-1F80DF98FD7B}" presName="vertSpace2b" presStyleCnt="0"/>
      <dgm:spPr/>
    </dgm:pt>
  </dgm:ptLst>
  <dgm:cxnLst>
    <dgm:cxn modelId="{3AE9DF20-3330-441D-B819-7D9FF74C6CE7}" type="presOf" srcId="{29347250-53BB-4BC3-88D0-A7CD7A7D04D3}" destId="{BC7F2E2B-8D54-4994-8EDB-470E64D97161}" srcOrd="0" destOrd="0" presId="urn:microsoft.com/office/officeart/2008/layout/LinedList"/>
    <dgm:cxn modelId="{CA413B22-B249-4479-8CFB-206E17D3993E}" type="presOf" srcId="{7A9C3284-94DA-4630-AD09-2CA3857CAC22}" destId="{B28FEF99-3116-484A-B772-67064FA89CA1}" srcOrd="0" destOrd="0" presId="urn:microsoft.com/office/officeart/2008/layout/LinedList"/>
    <dgm:cxn modelId="{12E8C179-085C-4D64-807F-A006D9905429}" type="presOf" srcId="{4E51CECA-F6BE-42E6-A1D2-22DBC52095FB}" destId="{380328FC-8EAB-4B59-8198-29B3335601F3}" srcOrd="0" destOrd="0" presId="urn:microsoft.com/office/officeart/2008/layout/LinedList"/>
    <dgm:cxn modelId="{349DCAC1-2C9C-40AF-91E4-C0E13A87957F}" srcId="{F4612FA9-42A4-4C88-924C-942A274179A4}" destId="{887ED869-3B1D-4C85-992A-EF85C05C4C9D}" srcOrd="0" destOrd="0" parTransId="{C8C53355-1848-4589-8266-194BFECEC7C5}" sibTransId="{07BEC53E-A83F-44D7-BFFE-FB03D65291A1}"/>
    <dgm:cxn modelId="{EEA59083-051C-42A1-BF6E-802233CC44FF}" type="presOf" srcId="{D6CAF9EB-622C-4651-932D-44A57879A6AA}" destId="{8CD7F181-E931-470C-ACE1-D95B0899CD65}" srcOrd="0" destOrd="0" presId="urn:microsoft.com/office/officeart/2008/layout/LinedList"/>
    <dgm:cxn modelId="{B0547755-0631-40EE-9BAB-BA1ADF9F1CE4}" srcId="{F4612FA9-42A4-4C88-924C-942A274179A4}" destId="{29347250-53BB-4BC3-88D0-A7CD7A7D04D3}" srcOrd="1" destOrd="0" parTransId="{67279039-31EF-4A81-8B6E-39A10A36E637}" sibTransId="{077126C4-D5E9-44F7-B2F9-012B1806F4C6}"/>
    <dgm:cxn modelId="{E72FC2D6-AD7D-4452-85DC-D13FC048B97B}" srcId="{510BA4C3-0C31-4BDB-82A1-8F43C24977DE}" destId="{F49B8AA5-FE1E-4FF1-9D2F-B5E374F30C8F}" srcOrd="1" destOrd="0" parTransId="{CFCD32E0-9A2E-4185-87BB-F5A434122058}" sibTransId="{FB137C6A-22CB-4340-91C0-898C44E8E698}"/>
    <dgm:cxn modelId="{121EF123-14F3-4211-9D71-B0653B1DEDF0}" srcId="{7A9C3284-94DA-4630-AD09-2CA3857CAC22}" destId="{475B6B5E-0DA9-4665-8255-1EAE0619DF92}" srcOrd="1" destOrd="0" parTransId="{AFFDB0EA-7DB5-49AB-8F0C-8F06EA1EE3F8}" sibTransId="{BA9B5628-B74B-4594-BD51-11C68B3680E8}"/>
    <dgm:cxn modelId="{7E395225-F006-4554-BFE6-79789FD73FC8}" srcId="{510BA4C3-0C31-4BDB-82A1-8F43C24977DE}" destId="{4E51CECA-F6BE-42E6-A1D2-22DBC52095FB}" srcOrd="0" destOrd="0" parTransId="{C249DCA8-8D55-49FF-9FF6-015A00370CD5}" sibTransId="{9998AE4C-8AE7-4D46-A77E-9F45F2100B86}"/>
    <dgm:cxn modelId="{F22501E8-0619-41D7-A1D1-98BE68C377F1}" type="presOf" srcId="{F9D5BD1E-1E65-4C48-8B30-E670766F1589}" destId="{22F8B310-76B4-4172-86C0-9BAF2DA4D58C}" srcOrd="0" destOrd="0" presId="urn:microsoft.com/office/officeart/2008/layout/LinedList"/>
    <dgm:cxn modelId="{500E13F6-D5E1-4525-B8FB-E8C41FA56D71}" srcId="{510BA4C3-0C31-4BDB-82A1-8F43C24977DE}" destId="{D5BBDD06-77AF-4754-BBB5-1F80DF98FD7B}" srcOrd="3" destOrd="0" parTransId="{462D0D83-FD61-4FC4-BB82-9446FBC4DDFE}" sibTransId="{F78CDECE-5765-4595-AEDC-1AFBF2925A34}"/>
    <dgm:cxn modelId="{9B1DBBCD-A1A7-4CF7-845B-B54374D6F27C}" srcId="{DADF695A-E304-4BA7-B516-E5FA8EF0AE01}" destId="{7A9C3284-94DA-4630-AD09-2CA3857CAC22}" srcOrd="0" destOrd="0" parTransId="{73C7C2D6-C041-4D0D-B0AA-84D61DD728F1}" sibTransId="{45CBCF8E-3BE1-43BD-A92F-DD33A8B67613}"/>
    <dgm:cxn modelId="{218C9C12-6DF3-4FAB-ABD5-CF59C92423DA}" type="presOf" srcId="{F49B8AA5-FE1E-4FF1-9D2F-B5E374F30C8F}" destId="{B8814065-EB59-4F13-BD1F-FC3E3BEEC09F}" srcOrd="0" destOrd="0" presId="urn:microsoft.com/office/officeart/2008/layout/LinedList"/>
    <dgm:cxn modelId="{8BCF3382-C118-4C0E-840D-9B12B92B3BB6}" type="presOf" srcId="{1E4DAF5C-66C4-48F7-810A-27BA0DFA7CB5}" destId="{F6884AE6-5F55-44C8-A317-55E582C4466E}" srcOrd="0" destOrd="0" presId="urn:microsoft.com/office/officeart/2008/layout/LinedList"/>
    <dgm:cxn modelId="{999B58D3-370B-4236-B20C-88183735D83E}" type="presOf" srcId="{475B6B5E-0DA9-4665-8255-1EAE0619DF92}" destId="{F367233C-D0CE-435F-A62D-68BD5E273985}" srcOrd="0" destOrd="0" presId="urn:microsoft.com/office/officeart/2008/layout/LinedList"/>
    <dgm:cxn modelId="{DDCB51A2-556F-4F08-9860-F1DAF1EB33BB}" type="presOf" srcId="{887ED869-3B1D-4C85-992A-EF85C05C4C9D}" destId="{D62A177F-62A4-45B2-B671-FBA010478046}" srcOrd="0" destOrd="0" presId="urn:microsoft.com/office/officeart/2008/layout/LinedList"/>
    <dgm:cxn modelId="{B36CFE45-3DEA-4FC0-9766-941D9ECFF6C0}" srcId="{DADF695A-E304-4BA7-B516-E5FA8EF0AE01}" destId="{510BA4C3-0C31-4BDB-82A1-8F43C24977DE}" srcOrd="2" destOrd="0" parTransId="{06923974-D8E1-42E0-9A0A-A82AD7DEF8D4}" sibTransId="{89E2E7EE-D591-47B1-ACDA-CAB54EB3B069}"/>
    <dgm:cxn modelId="{51B493B6-1167-4C91-ABDB-0CA2C82C8C3E}" srcId="{F4612FA9-42A4-4C88-924C-942A274179A4}" destId="{1E4DAF5C-66C4-48F7-810A-27BA0DFA7CB5}" srcOrd="2" destOrd="0" parTransId="{C98D3C21-3BB3-4415-A912-B53BBEE70902}" sibTransId="{3F34C121-C2FB-41F2-84A1-BB4DADC278FE}"/>
    <dgm:cxn modelId="{FBEC0C01-140B-4BBE-B753-CF66781A9CB4}" type="presOf" srcId="{2BD2257A-E983-413B-BDE6-C389414D6B3C}" destId="{F1093FC4-DC9A-47B0-B903-D17388F3E668}" srcOrd="0" destOrd="0" presId="urn:microsoft.com/office/officeart/2008/layout/LinedList"/>
    <dgm:cxn modelId="{2C81BE59-E029-40D9-9322-AC265E9ABE91}" srcId="{7A9C3284-94DA-4630-AD09-2CA3857CAC22}" destId="{2BD2257A-E983-413B-BDE6-C389414D6B3C}" srcOrd="0" destOrd="0" parTransId="{B27A4F93-CB50-4C76-AB7B-4EE9C022D0CC}" sibTransId="{F6DA1DA7-EAFA-4E7C-BC6C-EFB03392030F}"/>
    <dgm:cxn modelId="{AA48ED43-5F51-4B9A-89F1-7B85276593A1}" type="presOf" srcId="{DADF695A-E304-4BA7-B516-E5FA8EF0AE01}" destId="{5A951BCF-1234-42B8-97A2-2A8070F20E1C}" srcOrd="0" destOrd="0" presId="urn:microsoft.com/office/officeart/2008/layout/LinedList"/>
    <dgm:cxn modelId="{DDFBF1E5-ED74-457C-B2CD-267E02BB6039}" type="presOf" srcId="{F4612FA9-42A4-4C88-924C-942A274179A4}" destId="{3FF2C475-A2BC-418F-B62A-D9D5739A332F}" srcOrd="0" destOrd="0" presId="urn:microsoft.com/office/officeart/2008/layout/LinedList"/>
    <dgm:cxn modelId="{E787FC53-81F4-4A04-99A1-53D9264510E5}" srcId="{510BA4C3-0C31-4BDB-82A1-8F43C24977DE}" destId="{F9D5BD1E-1E65-4C48-8B30-E670766F1589}" srcOrd="2" destOrd="0" parTransId="{88860345-856D-4B05-B141-E9A90E09176F}" sibTransId="{8B1E508A-77E5-45B7-A231-AF80571B4DD9}"/>
    <dgm:cxn modelId="{A28106FC-005A-4033-8B76-44F4CA3B5345}" type="presOf" srcId="{D5BBDD06-77AF-4754-BBB5-1F80DF98FD7B}" destId="{3231EA9F-DC74-4206-8B50-3A0CB9788296}" srcOrd="0" destOrd="0" presId="urn:microsoft.com/office/officeart/2008/layout/LinedList"/>
    <dgm:cxn modelId="{6256A4D1-E08E-4E4F-A339-F2BAEDBEACBD}" srcId="{F4612FA9-42A4-4C88-924C-942A274179A4}" destId="{D6CAF9EB-622C-4651-932D-44A57879A6AA}" srcOrd="3" destOrd="0" parTransId="{7A0E5A0C-E3FA-4AA9-B9C0-320866785907}" sibTransId="{46040FF8-AC43-4486-8D99-7FA843ECDEBD}"/>
    <dgm:cxn modelId="{3B711E45-B1A3-4B5B-AAC2-4E4C2718F577}" type="presOf" srcId="{510BA4C3-0C31-4BDB-82A1-8F43C24977DE}" destId="{3225EB79-2210-4115-B604-1D27A4F8D014}" srcOrd="0" destOrd="0" presId="urn:microsoft.com/office/officeart/2008/layout/LinedList"/>
    <dgm:cxn modelId="{2FFF1FFF-BA06-4495-9D12-4772EC385CC9}" srcId="{DADF695A-E304-4BA7-B516-E5FA8EF0AE01}" destId="{F4612FA9-42A4-4C88-924C-942A274179A4}" srcOrd="1" destOrd="0" parTransId="{D37F5F5F-89CC-4099-B972-8356DB565173}" sibTransId="{D3251098-319A-422F-BF4C-B5B07D842029}"/>
    <dgm:cxn modelId="{5A227996-BED2-44D8-912F-2633A36EB273}" type="presParOf" srcId="{5A951BCF-1234-42B8-97A2-2A8070F20E1C}" destId="{32E46837-C1AD-4DF0-8751-CE93D6640023}" srcOrd="0" destOrd="0" presId="urn:microsoft.com/office/officeart/2008/layout/LinedList"/>
    <dgm:cxn modelId="{D47D798D-E6BB-4F15-9CE6-20C2CC77F41A}" type="presParOf" srcId="{5A951BCF-1234-42B8-97A2-2A8070F20E1C}" destId="{8A65C132-F71C-46D8-B049-C4898919B7E9}" srcOrd="1" destOrd="0" presId="urn:microsoft.com/office/officeart/2008/layout/LinedList"/>
    <dgm:cxn modelId="{0C758B9C-1181-4228-BB21-CC03CE95E61D}" type="presParOf" srcId="{8A65C132-F71C-46D8-B049-C4898919B7E9}" destId="{B28FEF99-3116-484A-B772-67064FA89CA1}" srcOrd="0" destOrd="0" presId="urn:microsoft.com/office/officeart/2008/layout/LinedList"/>
    <dgm:cxn modelId="{EB24EF05-7AE7-4F86-AF7F-498A87146A6F}" type="presParOf" srcId="{8A65C132-F71C-46D8-B049-C4898919B7E9}" destId="{7F9CCCD5-64B7-4E89-9904-456547C41A22}" srcOrd="1" destOrd="0" presId="urn:microsoft.com/office/officeart/2008/layout/LinedList"/>
    <dgm:cxn modelId="{58D08616-1B53-4527-8520-BC577801CE50}" type="presParOf" srcId="{7F9CCCD5-64B7-4E89-9904-456547C41A22}" destId="{7FFCA21C-5926-4F92-A736-57AA3FBEFCED}" srcOrd="0" destOrd="0" presId="urn:microsoft.com/office/officeart/2008/layout/LinedList"/>
    <dgm:cxn modelId="{6261ECAE-B4FA-4E97-9E5E-7997E53CF11F}" type="presParOf" srcId="{7F9CCCD5-64B7-4E89-9904-456547C41A22}" destId="{60149465-E2C8-448E-820A-1054A385F965}" srcOrd="1" destOrd="0" presId="urn:microsoft.com/office/officeart/2008/layout/LinedList"/>
    <dgm:cxn modelId="{8D15AA05-2C85-43B2-98A4-0135A5DEA70B}" type="presParOf" srcId="{60149465-E2C8-448E-820A-1054A385F965}" destId="{E06B00B6-37AD-4F06-B7E1-21AFFD8D2DAD}" srcOrd="0" destOrd="0" presId="urn:microsoft.com/office/officeart/2008/layout/LinedList"/>
    <dgm:cxn modelId="{C1A96AD6-A192-46F3-A5AC-E84BF8A0FC06}" type="presParOf" srcId="{60149465-E2C8-448E-820A-1054A385F965}" destId="{F1093FC4-DC9A-47B0-B903-D17388F3E668}" srcOrd="1" destOrd="0" presId="urn:microsoft.com/office/officeart/2008/layout/LinedList"/>
    <dgm:cxn modelId="{D2179602-19D7-4CA6-AF34-B9583249A3B9}" type="presParOf" srcId="{60149465-E2C8-448E-820A-1054A385F965}" destId="{9A1E7CA9-821F-4D13-8799-5C1549D5EA69}" srcOrd="2" destOrd="0" presId="urn:microsoft.com/office/officeart/2008/layout/LinedList"/>
    <dgm:cxn modelId="{48EE6E6D-86C1-43DA-A4A4-34399C83E21E}" type="presParOf" srcId="{7F9CCCD5-64B7-4E89-9904-456547C41A22}" destId="{AB4B7C3E-7C5A-4278-8F6E-D1F2ADB9329C}" srcOrd="2" destOrd="0" presId="urn:microsoft.com/office/officeart/2008/layout/LinedList"/>
    <dgm:cxn modelId="{CA4FE067-3D02-42DE-9421-3B45AFC136A2}" type="presParOf" srcId="{7F9CCCD5-64B7-4E89-9904-456547C41A22}" destId="{6F558C33-4B0C-496E-89F2-ACD607E65899}" srcOrd="3" destOrd="0" presId="urn:microsoft.com/office/officeart/2008/layout/LinedList"/>
    <dgm:cxn modelId="{495F2F20-5D6D-450A-9A2B-FD657E647A8C}" type="presParOf" srcId="{7F9CCCD5-64B7-4E89-9904-456547C41A22}" destId="{10DB7678-0992-4DC8-9B52-382A01060447}" srcOrd="4" destOrd="0" presId="urn:microsoft.com/office/officeart/2008/layout/LinedList"/>
    <dgm:cxn modelId="{4E0470C2-0621-4C14-B506-25B10B4BC99A}" type="presParOf" srcId="{10DB7678-0992-4DC8-9B52-382A01060447}" destId="{F9BBBCC8-BB5C-49D1-B0F0-E7EBE1FD78AF}" srcOrd="0" destOrd="0" presId="urn:microsoft.com/office/officeart/2008/layout/LinedList"/>
    <dgm:cxn modelId="{B44A3441-A4AE-4271-AA63-50FA64B86505}" type="presParOf" srcId="{10DB7678-0992-4DC8-9B52-382A01060447}" destId="{F367233C-D0CE-435F-A62D-68BD5E273985}" srcOrd="1" destOrd="0" presId="urn:microsoft.com/office/officeart/2008/layout/LinedList"/>
    <dgm:cxn modelId="{FD698855-76A8-4874-A247-F602A04F0990}" type="presParOf" srcId="{10DB7678-0992-4DC8-9B52-382A01060447}" destId="{20A6F801-D7C2-42AA-902E-11D27912E9A0}" srcOrd="2" destOrd="0" presId="urn:microsoft.com/office/officeart/2008/layout/LinedList"/>
    <dgm:cxn modelId="{D0C318C1-E93E-4016-8D24-C2C3D129F32C}" type="presParOf" srcId="{7F9CCCD5-64B7-4E89-9904-456547C41A22}" destId="{AFB0C822-47A1-4BE9-9928-D18F6CB6D53B}" srcOrd="5" destOrd="0" presId="urn:microsoft.com/office/officeart/2008/layout/LinedList"/>
    <dgm:cxn modelId="{FE07DD6B-1AA7-4034-BABB-2C846D4C8219}" type="presParOf" srcId="{7F9CCCD5-64B7-4E89-9904-456547C41A22}" destId="{53E42813-FD34-422E-A8D0-5B087C702A00}" srcOrd="6" destOrd="0" presId="urn:microsoft.com/office/officeart/2008/layout/LinedList"/>
    <dgm:cxn modelId="{73A3DE44-734B-4910-8FBE-34A6C489CBD6}" type="presParOf" srcId="{5A951BCF-1234-42B8-97A2-2A8070F20E1C}" destId="{32605092-9A13-4D63-BE05-19EB7E5860FB}" srcOrd="2" destOrd="0" presId="urn:microsoft.com/office/officeart/2008/layout/LinedList"/>
    <dgm:cxn modelId="{3D71AFB9-4FEA-40FC-8D19-54C9B1B0DF25}" type="presParOf" srcId="{5A951BCF-1234-42B8-97A2-2A8070F20E1C}" destId="{96FF70A6-5497-4EA4-98CC-228D6000E030}" srcOrd="3" destOrd="0" presId="urn:microsoft.com/office/officeart/2008/layout/LinedList"/>
    <dgm:cxn modelId="{DE201838-E07C-4268-A6D8-B06013562529}" type="presParOf" srcId="{96FF70A6-5497-4EA4-98CC-228D6000E030}" destId="{3FF2C475-A2BC-418F-B62A-D9D5739A332F}" srcOrd="0" destOrd="0" presId="urn:microsoft.com/office/officeart/2008/layout/LinedList"/>
    <dgm:cxn modelId="{A475C4DA-F485-4633-85C5-13436A5A94F1}" type="presParOf" srcId="{96FF70A6-5497-4EA4-98CC-228D6000E030}" destId="{31EA86BB-0A5D-4018-A1D1-FA8C1FE9A113}" srcOrd="1" destOrd="0" presId="urn:microsoft.com/office/officeart/2008/layout/LinedList"/>
    <dgm:cxn modelId="{BABC48EB-45B4-4E0C-B5A5-D5142A6FABE2}" type="presParOf" srcId="{31EA86BB-0A5D-4018-A1D1-FA8C1FE9A113}" destId="{639DEF50-7387-4835-ACF0-54365812FCD1}" srcOrd="0" destOrd="0" presId="urn:microsoft.com/office/officeart/2008/layout/LinedList"/>
    <dgm:cxn modelId="{A33E9025-BA13-4F17-9432-26014E31546B}" type="presParOf" srcId="{31EA86BB-0A5D-4018-A1D1-FA8C1FE9A113}" destId="{33CAF8F5-AAC0-43C8-9035-56495F94C367}" srcOrd="1" destOrd="0" presId="urn:microsoft.com/office/officeart/2008/layout/LinedList"/>
    <dgm:cxn modelId="{798AC26E-F9B8-4ED2-9160-6258248FF125}" type="presParOf" srcId="{33CAF8F5-AAC0-43C8-9035-56495F94C367}" destId="{AC836630-11AD-4DEA-81B0-E26B91C7D924}" srcOrd="0" destOrd="0" presId="urn:microsoft.com/office/officeart/2008/layout/LinedList"/>
    <dgm:cxn modelId="{D39DCB1C-F515-4E23-9724-9187B5850915}" type="presParOf" srcId="{33CAF8F5-AAC0-43C8-9035-56495F94C367}" destId="{D62A177F-62A4-45B2-B671-FBA010478046}" srcOrd="1" destOrd="0" presId="urn:microsoft.com/office/officeart/2008/layout/LinedList"/>
    <dgm:cxn modelId="{3B2398E7-17FD-4B8F-B7A9-138AE8AD44F9}" type="presParOf" srcId="{33CAF8F5-AAC0-43C8-9035-56495F94C367}" destId="{163751DE-C84A-479B-A72E-EDA62EDCF7C2}" srcOrd="2" destOrd="0" presId="urn:microsoft.com/office/officeart/2008/layout/LinedList"/>
    <dgm:cxn modelId="{303AD8E2-3709-4B8B-9EAE-98555C6C14FD}" type="presParOf" srcId="{31EA86BB-0A5D-4018-A1D1-FA8C1FE9A113}" destId="{3CAA004C-C048-4441-B5A8-0D0BAEA9F489}" srcOrd="2" destOrd="0" presId="urn:microsoft.com/office/officeart/2008/layout/LinedList"/>
    <dgm:cxn modelId="{C4CDC308-6C91-4FA7-A4B1-6877C225B0C0}" type="presParOf" srcId="{31EA86BB-0A5D-4018-A1D1-FA8C1FE9A113}" destId="{0663C116-793E-48C7-8958-7529F61ACC9B}" srcOrd="3" destOrd="0" presId="urn:microsoft.com/office/officeart/2008/layout/LinedList"/>
    <dgm:cxn modelId="{30C1804D-1E43-40CB-B0C5-CBDC5E39B0C0}" type="presParOf" srcId="{31EA86BB-0A5D-4018-A1D1-FA8C1FE9A113}" destId="{BA2F6E9E-87F9-455E-9A07-96DE239B8452}" srcOrd="4" destOrd="0" presId="urn:microsoft.com/office/officeart/2008/layout/LinedList"/>
    <dgm:cxn modelId="{C0E00BC7-99D8-4405-A6C2-A16366ACA546}" type="presParOf" srcId="{BA2F6E9E-87F9-455E-9A07-96DE239B8452}" destId="{6F53BD7E-6094-4D06-89C8-0722F3FB9FFB}" srcOrd="0" destOrd="0" presId="urn:microsoft.com/office/officeart/2008/layout/LinedList"/>
    <dgm:cxn modelId="{7C2EA0C6-BC14-49C4-B35B-D7E2162EB8FF}" type="presParOf" srcId="{BA2F6E9E-87F9-455E-9A07-96DE239B8452}" destId="{BC7F2E2B-8D54-4994-8EDB-470E64D97161}" srcOrd="1" destOrd="0" presId="urn:microsoft.com/office/officeart/2008/layout/LinedList"/>
    <dgm:cxn modelId="{535F2E95-7C64-4064-A85E-D50FC58C7DCF}" type="presParOf" srcId="{BA2F6E9E-87F9-455E-9A07-96DE239B8452}" destId="{92DBAAEE-A9AE-48CF-928E-9972BB3B2FA3}" srcOrd="2" destOrd="0" presId="urn:microsoft.com/office/officeart/2008/layout/LinedList"/>
    <dgm:cxn modelId="{69E8809F-7D7F-448F-A9A5-BED43A28CAED}" type="presParOf" srcId="{31EA86BB-0A5D-4018-A1D1-FA8C1FE9A113}" destId="{076355A5-056B-4EBB-9F1B-304915BD3161}" srcOrd="5" destOrd="0" presId="urn:microsoft.com/office/officeart/2008/layout/LinedList"/>
    <dgm:cxn modelId="{98C4194E-483E-407C-8294-A3C7B0485CCB}" type="presParOf" srcId="{31EA86BB-0A5D-4018-A1D1-FA8C1FE9A113}" destId="{F7A94DC7-5B74-4D8A-8D46-2D8B77517A53}" srcOrd="6" destOrd="0" presId="urn:microsoft.com/office/officeart/2008/layout/LinedList"/>
    <dgm:cxn modelId="{5B9A9F8B-1FC6-4A48-A6F1-EA69B082ABF0}" type="presParOf" srcId="{31EA86BB-0A5D-4018-A1D1-FA8C1FE9A113}" destId="{7E4D8B04-CD25-44ED-AFC6-23002F0B12E9}" srcOrd="7" destOrd="0" presId="urn:microsoft.com/office/officeart/2008/layout/LinedList"/>
    <dgm:cxn modelId="{06198BA9-A6A4-430A-A42E-5365A3604435}" type="presParOf" srcId="{7E4D8B04-CD25-44ED-AFC6-23002F0B12E9}" destId="{AACD87FA-F693-402B-AF3B-2CC2EF9CEDA5}" srcOrd="0" destOrd="0" presId="urn:microsoft.com/office/officeart/2008/layout/LinedList"/>
    <dgm:cxn modelId="{726DF1B2-9EC8-4A47-BACF-A0911E135A2C}" type="presParOf" srcId="{7E4D8B04-CD25-44ED-AFC6-23002F0B12E9}" destId="{F6884AE6-5F55-44C8-A317-55E582C4466E}" srcOrd="1" destOrd="0" presId="urn:microsoft.com/office/officeart/2008/layout/LinedList"/>
    <dgm:cxn modelId="{CEA1430D-450A-426D-8D84-025C6D8D5EF0}" type="presParOf" srcId="{7E4D8B04-CD25-44ED-AFC6-23002F0B12E9}" destId="{875388A9-91E6-4A5A-A9CF-1911DF31DCD9}" srcOrd="2" destOrd="0" presId="urn:microsoft.com/office/officeart/2008/layout/LinedList"/>
    <dgm:cxn modelId="{4737D938-704D-4154-BB3D-32782B71CBC8}" type="presParOf" srcId="{31EA86BB-0A5D-4018-A1D1-FA8C1FE9A113}" destId="{1DFE264A-52D2-441C-8F59-1AD0B1C0EF7E}" srcOrd="8" destOrd="0" presId="urn:microsoft.com/office/officeart/2008/layout/LinedList"/>
    <dgm:cxn modelId="{BA9AFEF7-355E-4995-A9FE-14C7D1028CDA}" type="presParOf" srcId="{31EA86BB-0A5D-4018-A1D1-FA8C1FE9A113}" destId="{E73E6EF9-ED6B-408D-9398-587EAFE95573}" srcOrd="9" destOrd="0" presId="urn:microsoft.com/office/officeart/2008/layout/LinedList"/>
    <dgm:cxn modelId="{8DE9F5CA-C2EF-4FE7-B8A9-4EEFCBB4CE4F}" type="presParOf" srcId="{31EA86BB-0A5D-4018-A1D1-FA8C1FE9A113}" destId="{007AFDCF-6C64-4245-B7B1-EE692B785E22}" srcOrd="10" destOrd="0" presId="urn:microsoft.com/office/officeart/2008/layout/LinedList"/>
    <dgm:cxn modelId="{AF464F0F-5CC1-4618-B5AE-E593EB36F5A0}" type="presParOf" srcId="{007AFDCF-6C64-4245-B7B1-EE692B785E22}" destId="{E77269B9-1993-4519-89EF-1E8D65553684}" srcOrd="0" destOrd="0" presId="urn:microsoft.com/office/officeart/2008/layout/LinedList"/>
    <dgm:cxn modelId="{D0DBB8AF-0CA5-46C2-8D8B-D98D8F2FB701}" type="presParOf" srcId="{007AFDCF-6C64-4245-B7B1-EE692B785E22}" destId="{8CD7F181-E931-470C-ACE1-D95B0899CD65}" srcOrd="1" destOrd="0" presId="urn:microsoft.com/office/officeart/2008/layout/LinedList"/>
    <dgm:cxn modelId="{9BE8B1C7-1E42-4D67-B4D8-F7691AAA1104}" type="presParOf" srcId="{007AFDCF-6C64-4245-B7B1-EE692B785E22}" destId="{3360FADF-BA82-4BB6-9CB4-85ACEF6F9207}" srcOrd="2" destOrd="0" presId="urn:microsoft.com/office/officeart/2008/layout/LinedList"/>
    <dgm:cxn modelId="{C1175213-D6F4-4EC1-BB7A-3813FF9D1B4C}" type="presParOf" srcId="{31EA86BB-0A5D-4018-A1D1-FA8C1FE9A113}" destId="{8D7F8ABB-6C43-479D-8439-15083A9CB52D}" srcOrd="11" destOrd="0" presId="urn:microsoft.com/office/officeart/2008/layout/LinedList"/>
    <dgm:cxn modelId="{54E5C192-36FD-4F0A-8316-2264BB6B84E9}" type="presParOf" srcId="{31EA86BB-0A5D-4018-A1D1-FA8C1FE9A113}" destId="{5ED9EF0B-F5CD-4F4B-9759-92DC1A998696}" srcOrd="12" destOrd="0" presId="urn:microsoft.com/office/officeart/2008/layout/LinedList"/>
    <dgm:cxn modelId="{6488E0E4-E5A8-41FF-A5A0-F60B3C385792}" type="presParOf" srcId="{5A951BCF-1234-42B8-97A2-2A8070F20E1C}" destId="{1DEF0ED7-1FC4-4896-B3BB-8E7C4B492AF1}" srcOrd="4" destOrd="0" presId="urn:microsoft.com/office/officeart/2008/layout/LinedList"/>
    <dgm:cxn modelId="{F27B3A61-4C1D-472F-8655-1398DE48B123}" type="presParOf" srcId="{5A951BCF-1234-42B8-97A2-2A8070F20E1C}" destId="{4D2ACF0D-803D-4E60-BC8A-62881314F729}" srcOrd="5" destOrd="0" presId="urn:microsoft.com/office/officeart/2008/layout/LinedList"/>
    <dgm:cxn modelId="{D55064AE-FFB7-4BA1-99E1-B29072AE00FB}" type="presParOf" srcId="{4D2ACF0D-803D-4E60-BC8A-62881314F729}" destId="{3225EB79-2210-4115-B604-1D27A4F8D014}" srcOrd="0" destOrd="0" presId="urn:microsoft.com/office/officeart/2008/layout/LinedList"/>
    <dgm:cxn modelId="{F11054BF-816D-4437-A450-51795FFA3286}" type="presParOf" srcId="{4D2ACF0D-803D-4E60-BC8A-62881314F729}" destId="{A4EDD2DF-9A47-4B17-8DE5-78C81695608C}" srcOrd="1" destOrd="0" presId="urn:microsoft.com/office/officeart/2008/layout/LinedList"/>
    <dgm:cxn modelId="{B418539D-FF44-4375-9956-CC953869E93D}" type="presParOf" srcId="{A4EDD2DF-9A47-4B17-8DE5-78C81695608C}" destId="{14144C1B-A825-46FC-8F85-325106DFBBC3}" srcOrd="0" destOrd="0" presId="urn:microsoft.com/office/officeart/2008/layout/LinedList"/>
    <dgm:cxn modelId="{7963300A-7A75-4B73-A5B5-B8CD51DF062C}" type="presParOf" srcId="{A4EDD2DF-9A47-4B17-8DE5-78C81695608C}" destId="{07D2D429-99D8-4500-A867-F3AD9A98BB9A}" srcOrd="1" destOrd="0" presId="urn:microsoft.com/office/officeart/2008/layout/LinedList"/>
    <dgm:cxn modelId="{FDCCC5A4-50E8-4AE5-A69E-778573DAC627}" type="presParOf" srcId="{07D2D429-99D8-4500-A867-F3AD9A98BB9A}" destId="{969EF356-0AAF-4C7E-B12D-8EAFA5C1C454}" srcOrd="0" destOrd="0" presId="urn:microsoft.com/office/officeart/2008/layout/LinedList"/>
    <dgm:cxn modelId="{E5B8A78F-01C2-4710-B83D-B5E7115DCCD3}" type="presParOf" srcId="{07D2D429-99D8-4500-A867-F3AD9A98BB9A}" destId="{380328FC-8EAB-4B59-8198-29B3335601F3}" srcOrd="1" destOrd="0" presId="urn:microsoft.com/office/officeart/2008/layout/LinedList"/>
    <dgm:cxn modelId="{F376EA8E-4208-4F1D-9D60-EB49918AA806}" type="presParOf" srcId="{07D2D429-99D8-4500-A867-F3AD9A98BB9A}" destId="{977DE724-9F67-413A-AD26-8EC90A13EED6}" srcOrd="2" destOrd="0" presId="urn:microsoft.com/office/officeart/2008/layout/LinedList"/>
    <dgm:cxn modelId="{DB5FA3B7-EB2E-4D95-A991-2EA4FA49B36C}" type="presParOf" srcId="{A4EDD2DF-9A47-4B17-8DE5-78C81695608C}" destId="{8E99C24C-791C-4BB4-B921-A51A8C6C3B01}" srcOrd="2" destOrd="0" presId="urn:microsoft.com/office/officeart/2008/layout/LinedList"/>
    <dgm:cxn modelId="{3C8B218C-9B8B-4CAD-8AC8-11C48D9996EF}" type="presParOf" srcId="{A4EDD2DF-9A47-4B17-8DE5-78C81695608C}" destId="{03B61240-449F-4409-BA45-783AFA0E7151}" srcOrd="3" destOrd="0" presId="urn:microsoft.com/office/officeart/2008/layout/LinedList"/>
    <dgm:cxn modelId="{884F059F-34F5-47F3-BFA5-63887F5E526C}" type="presParOf" srcId="{A4EDD2DF-9A47-4B17-8DE5-78C81695608C}" destId="{95B5D0E9-7811-4465-8E48-F274C5058693}" srcOrd="4" destOrd="0" presId="urn:microsoft.com/office/officeart/2008/layout/LinedList"/>
    <dgm:cxn modelId="{9DB6EC3C-D458-4CA4-A1D7-AECC157A3883}" type="presParOf" srcId="{95B5D0E9-7811-4465-8E48-F274C5058693}" destId="{4C63F9C9-4BFD-4EB9-95A4-8CE083D134D7}" srcOrd="0" destOrd="0" presId="urn:microsoft.com/office/officeart/2008/layout/LinedList"/>
    <dgm:cxn modelId="{CB55D73A-13F4-4238-B3C5-ED2583D00366}" type="presParOf" srcId="{95B5D0E9-7811-4465-8E48-F274C5058693}" destId="{B8814065-EB59-4F13-BD1F-FC3E3BEEC09F}" srcOrd="1" destOrd="0" presId="urn:microsoft.com/office/officeart/2008/layout/LinedList"/>
    <dgm:cxn modelId="{DC147624-F278-4868-992C-749A227B5069}" type="presParOf" srcId="{95B5D0E9-7811-4465-8E48-F274C5058693}" destId="{2CA96B20-D20C-4B7C-BD65-DD55BB2C1A54}" srcOrd="2" destOrd="0" presId="urn:microsoft.com/office/officeart/2008/layout/LinedList"/>
    <dgm:cxn modelId="{987946D9-6261-42A5-AC67-D13731DE6EB0}" type="presParOf" srcId="{A4EDD2DF-9A47-4B17-8DE5-78C81695608C}" destId="{B8E1F0E1-22B9-4AB4-8957-74EE0E9CBDA3}" srcOrd="5" destOrd="0" presId="urn:microsoft.com/office/officeart/2008/layout/LinedList"/>
    <dgm:cxn modelId="{1AA3D8C7-E34F-4594-AE0F-DA79C959F8FE}" type="presParOf" srcId="{A4EDD2DF-9A47-4B17-8DE5-78C81695608C}" destId="{D4A56F60-A6C9-4411-81BB-19333CBFF886}" srcOrd="6" destOrd="0" presId="urn:microsoft.com/office/officeart/2008/layout/LinedList"/>
    <dgm:cxn modelId="{3512AFF4-F062-499E-8AB4-373B43404589}" type="presParOf" srcId="{A4EDD2DF-9A47-4B17-8DE5-78C81695608C}" destId="{C98E6300-60B8-4052-B2B0-28B78355287F}" srcOrd="7" destOrd="0" presId="urn:microsoft.com/office/officeart/2008/layout/LinedList"/>
    <dgm:cxn modelId="{27AEA4E5-DBD1-445A-8F69-2FACD0EB94FE}" type="presParOf" srcId="{C98E6300-60B8-4052-B2B0-28B78355287F}" destId="{14BB5EB1-3DE1-460C-AAA0-F2864CB681ED}" srcOrd="0" destOrd="0" presId="urn:microsoft.com/office/officeart/2008/layout/LinedList"/>
    <dgm:cxn modelId="{DC9AD3F5-CEB6-47B9-85C5-C38DDDB70575}" type="presParOf" srcId="{C98E6300-60B8-4052-B2B0-28B78355287F}" destId="{22F8B310-76B4-4172-86C0-9BAF2DA4D58C}" srcOrd="1" destOrd="0" presId="urn:microsoft.com/office/officeart/2008/layout/LinedList"/>
    <dgm:cxn modelId="{4B657C5D-2E8A-4F5D-8460-89A0D369FFA8}" type="presParOf" srcId="{C98E6300-60B8-4052-B2B0-28B78355287F}" destId="{F542CE96-3A90-4ACD-9007-086DBBCB156C}" srcOrd="2" destOrd="0" presId="urn:microsoft.com/office/officeart/2008/layout/LinedList"/>
    <dgm:cxn modelId="{C0E93278-406A-4B87-956B-19E20A7ADF1D}" type="presParOf" srcId="{A4EDD2DF-9A47-4B17-8DE5-78C81695608C}" destId="{E50C908F-D11A-4196-B713-94FAFDDBF60C}" srcOrd="8" destOrd="0" presId="urn:microsoft.com/office/officeart/2008/layout/LinedList"/>
    <dgm:cxn modelId="{FDBB4F7E-4287-4CA9-A74F-16B3F2501D3F}" type="presParOf" srcId="{A4EDD2DF-9A47-4B17-8DE5-78C81695608C}" destId="{40B5F12B-81A1-461B-B99D-241C8DA08E22}" srcOrd="9" destOrd="0" presId="urn:microsoft.com/office/officeart/2008/layout/LinedList"/>
    <dgm:cxn modelId="{8CF929DD-16C9-4475-99C9-432BA78FFB42}" type="presParOf" srcId="{A4EDD2DF-9A47-4B17-8DE5-78C81695608C}" destId="{806CA8A3-B745-4E8E-9A24-041C8D06FEB6}" srcOrd="10" destOrd="0" presId="urn:microsoft.com/office/officeart/2008/layout/LinedList"/>
    <dgm:cxn modelId="{5BBDCFA6-69A3-4747-95FC-F995495ED0E3}" type="presParOf" srcId="{806CA8A3-B745-4E8E-9A24-041C8D06FEB6}" destId="{5850808E-5172-4339-89FD-FB62211A0810}" srcOrd="0" destOrd="0" presId="urn:microsoft.com/office/officeart/2008/layout/LinedList"/>
    <dgm:cxn modelId="{FBC515F0-E473-4CB4-BB44-6AD5BB517756}" type="presParOf" srcId="{806CA8A3-B745-4E8E-9A24-041C8D06FEB6}" destId="{3231EA9F-DC74-4206-8B50-3A0CB9788296}" srcOrd="1" destOrd="0" presId="urn:microsoft.com/office/officeart/2008/layout/LinedList"/>
    <dgm:cxn modelId="{C95CFD18-BFB9-475A-BF38-DE225E25B415}" type="presParOf" srcId="{806CA8A3-B745-4E8E-9A24-041C8D06FEB6}" destId="{759EBD10-06FD-4CE3-B4AC-AAE7AEEB3A10}" srcOrd="2" destOrd="0" presId="urn:microsoft.com/office/officeart/2008/layout/LinedList"/>
    <dgm:cxn modelId="{25655D76-901E-45A8-AEAD-193B87097145}" type="presParOf" srcId="{A4EDD2DF-9A47-4B17-8DE5-78C81695608C}" destId="{038430FC-48CA-4AC1-B980-4DFF73D033DD}" srcOrd="11" destOrd="0" presId="urn:microsoft.com/office/officeart/2008/layout/LinedList"/>
    <dgm:cxn modelId="{830BC30B-2920-4C42-A5AE-98E3D39FD4CF}" type="presParOf" srcId="{A4EDD2DF-9A47-4B17-8DE5-78C81695608C}" destId="{12C4E79F-A87F-4624-A73A-92D53B4DFC06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F8736D-E7E1-406C-889A-73318DD5A235}">
      <dsp:nvSpPr>
        <dsp:cNvPr id="0" name=""/>
        <dsp:cNvSpPr/>
      </dsp:nvSpPr>
      <dsp:spPr>
        <a:xfrm>
          <a:off x="1643904" y="572"/>
          <a:ext cx="1231273" cy="615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/>
            <a:t>VULNERABILITA'</a:t>
          </a:r>
        </a:p>
      </dsp:txBody>
      <dsp:txXfrm>
        <a:off x="1661935" y="18603"/>
        <a:ext cx="1195211" cy="579574"/>
      </dsp:txXfrm>
    </dsp:sp>
    <dsp:sp modelId="{B40B59DA-57B4-40E9-8905-1BD233BFA200}">
      <dsp:nvSpPr>
        <dsp:cNvPr id="0" name=""/>
        <dsp:cNvSpPr/>
      </dsp:nvSpPr>
      <dsp:spPr>
        <a:xfrm rot="3600000">
          <a:off x="2447169" y="1080772"/>
          <a:ext cx="641017" cy="21547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kern="1200"/>
        </a:p>
      </dsp:txBody>
      <dsp:txXfrm>
        <a:off x="2511811" y="1123866"/>
        <a:ext cx="511733" cy="129284"/>
      </dsp:txXfrm>
    </dsp:sp>
    <dsp:sp modelId="{42327921-6252-41D5-ABC8-40C6C88CE19F}">
      <dsp:nvSpPr>
        <dsp:cNvPr id="0" name=""/>
        <dsp:cNvSpPr/>
      </dsp:nvSpPr>
      <dsp:spPr>
        <a:xfrm>
          <a:off x="2660177" y="1760808"/>
          <a:ext cx="1231273" cy="615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/>
            <a:t>PREVENZIONE</a:t>
          </a:r>
        </a:p>
      </dsp:txBody>
      <dsp:txXfrm>
        <a:off x="2678208" y="1778839"/>
        <a:ext cx="1195211" cy="579574"/>
      </dsp:txXfrm>
    </dsp:sp>
    <dsp:sp modelId="{73586A70-E8D5-4482-804D-3A72E54BE888}">
      <dsp:nvSpPr>
        <dsp:cNvPr id="0" name=""/>
        <dsp:cNvSpPr/>
      </dsp:nvSpPr>
      <dsp:spPr>
        <a:xfrm rot="10800000">
          <a:off x="1939032" y="1960890"/>
          <a:ext cx="641017" cy="21547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kern="1200"/>
        </a:p>
      </dsp:txBody>
      <dsp:txXfrm rot="10800000">
        <a:off x="2003674" y="2003984"/>
        <a:ext cx="511733" cy="129284"/>
      </dsp:txXfrm>
    </dsp:sp>
    <dsp:sp modelId="{31DDD794-308A-43CC-9698-EE0258031564}">
      <dsp:nvSpPr>
        <dsp:cNvPr id="0" name=""/>
        <dsp:cNvSpPr/>
      </dsp:nvSpPr>
      <dsp:spPr>
        <a:xfrm>
          <a:off x="627632" y="1760808"/>
          <a:ext cx="1231273" cy="6156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/>
            <a:t>EMERGENZA</a:t>
          </a:r>
        </a:p>
      </dsp:txBody>
      <dsp:txXfrm>
        <a:off x="645663" y="1778839"/>
        <a:ext cx="1195211" cy="579574"/>
      </dsp:txXfrm>
    </dsp:sp>
    <dsp:sp modelId="{C06BAD7A-EAB3-46DD-A519-677CBEA574A0}">
      <dsp:nvSpPr>
        <dsp:cNvPr id="0" name=""/>
        <dsp:cNvSpPr/>
      </dsp:nvSpPr>
      <dsp:spPr>
        <a:xfrm rot="18000000">
          <a:off x="1430896" y="1080772"/>
          <a:ext cx="641017" cy="21547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kern="1200"/>
        </a:p>
      </dsp:txBody>
      <dsp:txXfrm>
        <a:off x="1495538" y="1123866"/>
        <a:ext cx="511733" cy="1292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6FD41-6A55-4649-B70D-0D4E94E1C934}">
      <dsp:nvSpPr>
        <dsp:cNvPr id="0" name=""/>
        <dsp:cNvSpPr/>
      </dsp:nvSpPr>
      <dsp:spPr>
        <a:xfrm>
          <a:off x="0" y="423249"/>
          <a:ext cx="1044998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B27AF4-9D32-4473-9C0D-7A03842E3946}">
      <dsp:nvSpPr>
        <dsp:cNvPr id="0" name=""/>
        <dsp:cNvSpPr/>
      </dsp:nvSpPr>
      <dsp:spPr>
        <a:xfrm>
          <a:off x="522499" y="69009"/>
          <a:ext cx="7314988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489" tIns="0" rIns="27648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>
              <a:solidFill>
                <a:schemeClr val="tx1"/>
              </a:solidFill>
              <a:latin typeface="Century Gothic"/>
            </a:rPr>
            <a:t>Sociologia</a:t>
          </a:r>
        </a:p>
      </dsp:txBody>
      <dsp:txXfrm>
        <a:off x="557084" y="103594"/>
        <a:ext cx="7245818" cy="639310"/>
      </dsp:txXfrm>
    </dsp:sp>
    <dsp:sp modelId="{4C260D1F-2024-4244-A9B6-D018C419C4CC}">
      <dsp:nvSpPr>
        <dsp:cNvPr id="0" name=""/>
        <dsp:cNvSpPr/>
      </dsp:nvSpPr>
      <dsp:spPr>
        <a:xfrm>
          <a:off x="0" y="1511889"/>
          <a:ext cx="1044998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973790-D9E4-4189-BC42-A4D32DC86198}">
      <dsp:nvSpPr>
        <dsp:cNvPr id="0" name=""/>
        <dsp:cNvSpPr/>
      </dsp:nvSpPr>
      <dsp:spPr>
        <a:xfrm>
          <a:off x="522499" y="1157649"/>
          <a:ext cx="7314988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489" tIns="0" rIns="27648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>
              <a:solidFill>
                <a:schemeClr val="tx1"/>
              </a:solidFill>
              <a:latin typeface="Century Gothic"/>
            </a:rPr>
            <a:t>Psicologia</a:t>
          </a:r>
        </a:p>
      </dsp:txBody>
      <dsp:txXfrm>
        <a:off x="557084" y="1192234"/>
        <a:ext cx="7245818" cy="639310"/>
      </dsp:txXfrm>
    </dsp:sp>
    <dsp:sp modelId="{420855C0-EA2F-4043-BFA2-963582D8A5BF}">
      <dsp:nvSpPr>
        <dsp:cNvPr id="0" name=""/>
        <dsp:cNvSpPr/>
      </dsp:nvSpPr>
      <dsp:spPr>
        <a:xfrm>
          <a:off x="0" y="2600529"/>
          <a:ext cx="1044998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A0B25F-8F9C-48DE-86BC-68E75F678410}">
      <dsp:nvSpPr>
        <dsp:cNvPr id="0" name=""/>
        <dsp:cNvSpPr/>
      </dsp:nvSpPr>
      <dsp:spPr>
        <a:xfrm>
          <a:off x="522499" y="2246289"/>
          <a:ext cx="7314988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489" tIns="0" rIns="27648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>
              <a:solidFill>
                <a:schemeClr val="tx1"/>
              </a:solidFill>
            </a:rPr>
            <a:t>Sociologia e Psicologia</a:t>
          </a:r>
        </a:p>
      </dsp:txBody>
      <dsp:txXfrm>
        <a:off x="557084" y="2280874"/>
        <a:ext cx="7245818" cy="639310"/>
      </dsp:txXfrm>
    </dsp:sp>
    <dsp:sp modelId="{B1C071FE-8C58-49C3-A72E-97AC70E02BDD}">
      <dsp:nvSpPr>
        <dsp:cNvPr id="0" name=""/>
        <dsp:cNvSpPr/>
      </dsp:nvSpPr>
      <dsp:spPr>
        <a:xfrm>
          <a:off x="0" y="3689169"/>
          <a:ext cx="10449984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2FFB3F-2608-46EE-A44C-9E3608474E1B}">
      <dsp:nvSpPr>
        <dsp:cNvPr id="0" name=""/>
        <dsp:cNvSpPr/>
      </dsp:nvSpPr>
      <dsp:spPr>
        <a:xfrm>
          <a:off x="522499" y="3334929"/>
          <a:ext cx="7314988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489" tIns="0" rIns="27648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>
              <a:solidFill>
                <a:schemeClr val="tx1"/>
              </a:solidFill>
            </a:rPr>
            <a:t>Sanità </a:t>
          </a:r>
        </a:p>
      </dsp:txBody>
      <dsp:txXfrm>
        <a:off x="557084" y="3369514"/>
        <a:ext cx="7245818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5BAE4-8F6F-41BB-B4C7-12C95031CA5B}">
      <dsp:nvSpPr>
        <dsp:cNvPr id="0" name=""/>
        <dsp:cNvSpPr/>
      </dsp:nvSpPr>
      <dsp:spPr>
        <a:xfrm>
          <a:off x="2871" y="235032"/>
          <a:ext cx="1671758" cy="668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>
              <a:solidFill>
                <a:schemeClr val="tx1"/>
              </a:solidFill>
              <a:latin typeface="Century Gothic"/>
            </a:rPr>
            <a:t>Allarme </a:t>
          </a:r>
        </a:p>
      </dsp:txBody>
      <dsp:txXfrm>
        <a:off x="337223" y="235032"/>
        <a:ext cx="1003055" cy="668703"/>
      </dsp:txXfrm>
    </dsp:sp>
    <dsp:sp modelId="{BF5C8932-8789-476F-8FB6-BB493AB777B5}">
      <dsp:nvSpPr>
        <dsp:cNvPr id="0" name=""/>
        <dsp:cNvSpPr/>
      </dsp:nvSpPr>
      <dsp:spPr>
        <a:xfrm>
          <a:off x="1507454" y="235032"/>
          <a:ext cx="1671758" cy="668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>
              <a:solidFill>
                <a:schemeClr val="tx1"/>
              </a:solidFill>
              <a:latin typeface="Century Gothic"/>
            </a:rPr>
            <a:t>Impatto</a:t>
          </a:r>
        </a:p>
      </dsp:txBody>
      <dsp:txXfrm>
        <a:off x="1841806" y="235032"/>
        <a:ext cx="1003055" cy="668703"/>
      </dsp:txXfrm>
    </dsp:sp>
    <dsp:sp modelId="{2E15E984-284C-4D6E-9C64-03328244E388}">
      <dsp:nvSpPr>
        <dsp:cNvPr id="0" name=""/>
        <dsp:cNvSpPr/>
      </dsp:nvSpPr>
      <dsp:spPr>
        <a:xfrm>
          <a:off x="3012037" y="235032"/>
          <a:ext cx="1671758" cy="668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>
              <a:solidFill>
                <a:schemeClr val="tx1"/>
              </a:solidFill>
              <a:latin typeface="Century Gothic"/>
            </a:rPr>
            <a:t>Soccorso</a:t>
          </a:r>
        </a:p>
      </dsp:txBody>
      <dsp:txXfrm>
        <a:off x="3346389" y="235032"/>
        <a:ext cx="1003055" cy="668703"/>
      </dsp:txXfrm>
    </dsp:sp>
    <dsp:sp modelId="{06109556-70F9-4B57-8881-C7659661C2B4}">
      <dsp:nvSpPr>
        <dsp:cNvPr id="0" name=""/>
        <dsp:cNvSpPr/>
      </dsp:nvSpPr>
      <dsp:spPr>
        <a:xfrm>
          <a:off x="4516619" y="235032"/>
          <a:ext cx="1671758" cy="6687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>
              <a:solidFill>
                <a:schemeClr val="tx1"/>
              </a:solidFill>
            </a:rPr>
            <a:t>Ripristino</a:t>
          </a:r>
        </a:p>
      </dsp:txBody>
      <dsp:txXfrm>
        <a:off x="4850971" y="235032"/>
        <a:ext cx="1003055" cy="6687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5B862-F4E3-4705-824B-B33F54A5039E}">
      <dsp:nvSpPr>
        <dsp:cNvPr id="0" name=""/>
        <dsp:cNvSpPr/>
      </dsp:nvSpPr>
      <dsp:spPr>
        <a:xfrm>
          <a:off x="1320" y="0"/>
          <a:ext cx="5151313" cy="353006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1616" tIns="330200" rIns="401616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/>
            <a:t>328/2000: LEGGE QUADRO PER LA REALIZZAZIONE DI INTERVENTI E SERVIZI SOCIALI</a:t>
          </a:r>
          <a:endParaRPr lang="en-US" sz="2600" kern="1200"/>
        </a:p>
      </dsp:txBody>
      <dsp:txXfrm>
        <a:off x="1320" y="1341423"/>
        <a:ext cx="5151313" cy="2118037"/>
      </dsp:txXfrm>
    </dsp:sp>
    <dsp:sp modelId="{F6A8348A-E016-4568-9B3B-F23BAB78D95B}">
      <dsp:nvSpPr>
        <dsp:cNvPr id="0" name=""/>
        <dsp:cNvSpPr/>
      </dsp:nvSpPr>
      <dsp:spPr>
        <a:xfrm>
          <a:off x="2047468" y="353006"/>
          <a:ext cx="1059018" cy="10590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65" tIns="12700" rIns="82565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1</a:t>
          </a:r>
        </a:p>
      </dsp:txBody>
      <dsp:txXfrm>
        <a:off x="2202558" y="508096"/>
        <a:ext cx="748838" cy="748838"/>
      </dsp:txXfrm>
    </dsp:sp>
    <dsp:sp modelId="{BBF19C06-0B51-44D4-88F6-675D3AFE8092}">
      <dsp:nvSpPr>
        <dsp:cNvPr id="0" name=""/>
        <dsp:cNvSpPr/>
      </dsp:nvSpPr>
      <dsp:spPr>
        <a:xfrm>
          <a:off x="1320" y="3529990"/>
          <a:ext cx="5151313" cy="72"/>
        </a:xfrm>
        <a:prstGeom prst="rect">
          <a:avLst/>
        </a:prstGeom>
        <a:solidFill>
          <a:schemeClr val="accent2">
            <a:hueOff val="339889"/>
            <a:satOff val="-886"/>
            <a:lumOff val="2091"/>
            <a:alphaOff val="0"/>
          </a:schemeClr>
        </a:solidFill>
        <a:ln w="12700" cap="flat" cmpd="sng" algn="ctr">
          <a:solidFill>
            <a:schemeClr val="accent2">
              <a:hueOff val="339889"/>
              <a:satOff val="-886"/>
              <a:lumOff val="20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D78FBB-2B17-4942-8193-8C2905C989B0}">
      <dsp:nvSpPr>
        <dsp:cNvPr id="0" name=""/>
        <dsp:cNvSpPr/>
      </dsp:nvSpPr>
      <dsp:spPr>
        <a:xfrm>
          <a:off x="5667765" y="0"/>
          <a:ext cx="5151313" cy="3530062"/>
        </a:xfrm>
        <a:prstGeom prst="rect">
          <a:avLst/>
        </a:prstGeom>
        <a:solidFill>
          <a:schemeClr val="accent2">
            <a:tint val="40000"/>
            <a:alpha val="90000"/>
            <a:hueOff val="1373455"/>
            <a:satOff val="460"/>
            <a:lumOff val="36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373455"/>
              <a:satOff val="460"/>
              <a:lumOff val="3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1616" tIns="330200" rIns="401616" bIns="33020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/>
            <a:t>CODICE DEONTOLOGICO</a:t>
          </a:r>
          <a:endParaRPr lang="en-US" sz="2600" kern="1200"/>
        </a:p>
      </dsp:txBody>
      <dsp:txXfrm>
        <a:off x="5667765" y="1341423"/>
        <a:ext cx="5151313" cy="2118037"/>
      </dsp:txXfrm>
    </dsp:sp>
    <dsp:sp modelId="{36C61F0D-85F7-4FAF-ACCF-13F6A3DC9E1F}">
      <dsp:nvSpPr>
        <dsp:cNvPr id="0" name=""/>
        <dsp:cNvSpPr/>
      </dsp:nvSpPr>
      <dsp:spPr>
        <a:xfrm>
          <a:off x="7713913" y="353006"/>
          <a:ext cx="1059018" cy="1059018"/>
        </a:xfrm>
        <a:prstGeom prst="ellipse">
          <a:avLst/>
        </a:prstGeom>
        <a:solidFill>
          <a:schemeClr val="accent2">
            <a:hueOff val="679779"/>
            <a:satOff val="-1772"/>
            <a:lumOff val="4183"/>
            <a:alphaOff val="0"/>
          </a:schemeClr>
        </a:solidFill>
        <a:ln w="12700" cap="flat" cmpd="sng" algn="ctr">
          <a:solidFill>
            <a:schemeClr val="accent2">
              <a:hueOff val="679779"/>
              <a:satOff val="-1772"/>
              <a:lumOff val="41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65" tIns="12700" rIns="82565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2</a:t>
          </a:r>
        </a:p>
      </dsp:txBody>
      <dsp:txXfrm>
        <a:off x="7869003" y="508096"/>
        <a:ext cx="748838" cy="748838"/>
      </dsp:txXfrm>
    </dsp:sp>
    <dsp:sp modelId="{04BC6907-994B-42A0-A071-183842DC6DF6}">
      <dsp:nvSpPr>
        <dsp:cNvPr id="0" name=""/>
        <dsp:cNvSpPr/>
      </dsp:nvSpPr>
      <dsp:spPr>
        <a:xfrm>
          <a:off x="5667765" y="3529990"/>
          <a:ext cx="5151313" cy="72"/>
        </a:xfrm>
        <a:prstGeom prst="rect">
          <a:avLst/>
        </a:prstGeom>
        <a:solidFill>
          <a:schemeClr val="accent2">
            <a:hueOff val="1019668"/>
            <a:satOff val="-2658"/>
            <a:lumOff val="6274"/>
            <a:alphaOff val="0"/>
          </a:schemeClr>
        </a:solidFill>
        <a:ln w="12700" cap="flat" cmpd="sng" algn="ctr">
          <a:solidFill>
            <a:schemeClr val="accent2">
              <a:hueOff val="1019668"/>
              <a:satOff val="-2658"/>
              <a:lumOff val="62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083DF-89F5-4D05-84C8-EB9C8A679BEB}">
      <dsp:nvSpPr>
        <dsp:cNvPr id="0" name=""/>
        <dsp:cNvSpPr/>
      </dsp:nvSpPr>
      <dsp:spPr>
        <a:xfrm>
          <a:off x="0" y="2660"/>
          <a:ext cx="6290226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7EEA81-8A19-43EF-B3A4-73A26A0D928F}">
      <dsp:nvSpPr>
        <dsp:cNvPr id="0" name=""/>
        <dsp:cNvSpPr/>
      </dsp:nvSpPr>
      <dsp:spPr>
        <a:xfrm>
          <a:off x="0" y="2660"/>
          <a:ext cx="6290226" cy="1814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kern="1200"/>
            <a:t>CHE COS'E' IL PRONTO INTERVENTO SOCIALE?</a:t>
          </a:r>
          <a:endParaRPr lang="en-US" sz="4200" kern="1200"/>
        </a:p>
      </dsp:txBody>
      <dsp:txXfrm>
        <a:off x="0" y="2660"/>
        <a:ext cx="6290226" cy="1814141"/>
      </dsp:txXfrm>
    </dsp:sp>
    <dsp:sp modelId="{C6C9A054-5E2E-40E4-9B20-B9E278727345}">
      <dsp:nvSpPr>
        <dsp:cNvPr id="0" name=""/>
        <dsp:cNvSpPr/>
      </dsp:nvSpPr>
      <dsp:spPr>
        <a:xfrm>
          <a:off x="0" y="1816801"/>
          <a:ext cx="6290226" cy="0"/>
        </a:xfrm>
        <a:prstGeom prst="line">
          <a:avLst/>
        </a:prstGeom>
        <a:gradFill rotWithShape="0">
          <a:gsLst>
            <a:gs pos="0">
              <a:schemeClr val="accent2">
                <a:hueOff val="509834"/>
                <a:satOff val="-1329"/>
                <a:lumOff val="3137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509834"/>
                <a:satOff val="-1329"/>
                <a:lumOff val="3137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509834"/>
              <a:satOff val="-1329"/>
              <a:lumOff val="3137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A515A3-E3EE-4A11-9422-9EBDBDE5147C}">
      <dsp:nvSpPr>
        <dsp:cNvPr id="0" name=""/>
        <dsp:cNvSpPr/>
      </dsp:nvSpPr>
      <dsp:spPr>
        <a:xfrm>
          <a:off x="0" y="1816801"/>
          <a:ext cx="6290226" cy="1814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b="1" kern="1200"/>
            <a:t>EDDA SAMORY: servizio di area sociale</a:t>
          </a:r>
          <a:endParaRPr lang="en-US" sz="4200" kern="1200"/>
        </a:p>
      </dsp:txBody>
      <dsp:txXfrm>
        <a:off x="0" y="1816801"/>
        <a:ext cx="6290226" cy="1814141"/>
      </dsp:txXfrm>
    </dsp:sp>
    <dsp:sp modelId="{E34D1FE8-F444-4B4F-B3D1-4E7B5FAACFB0}">
      <dsp:nvSpPr>
        <dsp:cNvPr id="0" name=""/>
        <dsp:cNvSpPr/>
      </dsp:nvSpPr>
      <dsp:spPr>
        <a:xfrm>
          <a:off x="0" y="3630943"/>
          <a:ext cx="6290226" cy="0"/>
        </a:xfrm>
        <a:prstGeom prst="line">
          <a:avLst/>
        </a:prstGeom>
        <a:gradFill rotWithShape="0">
          <a:gsLst>
            <a:gs pos="0">
              <a:schemeClr val="accent2">
                <a:hueOff val="1019668"/>
                <a:satOff val="-2658"/>
                <a:lumOff val="6274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1019668"/>
                <a:satOff val="-2658"/>
                <a:lumOff val="6274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019668"/>
              <a:satOff val="-2658"/>
              <a:lumOff val="6274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7BB2EE-F2D0-41D6-AF10-1F4B71785D1F}">
      <dsp:nvSpPr>
        <dsp:cNvPr id="0" name=""/>
        <dsp:cNvSpPr/>
      </dsp:nvSpPr>
      <dsp:spPr>
        <a:xfrm>
          <a:off x="0" y="3630943"/>
          <a:ext cx="6290226" cy="1814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200" b="1" kern="1200"/>
            <a:t>ANGELO LIPPI: insieme di prestazioni in rete</a:t>
          </a:r>
          <a:endParaRPr lang="en-US" sz="4200" kern="1200"/>
        </a:p>
      </dsp:txBody>
      <dsp:txXfrm>
        <a:off x="0" y="3630943"/>
        <a:ext cx="6290226" cy="18141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F8F4D6-71CB-46EF-8583-2AA488394F4B}">
      <dsp:nvSpPr>
        <dsp:cNvPr id="0" name=""/>
        <dsp:cNvSpPr/>
      </dsp:nvSpPr>
      <dsp:spPr>
        <a:xfrm>
          <a:off x="773738" y="786157"/>
          <a:ext cx="613930" cy="7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9EAF57-9087-4AB9-ABD2-FB5D18A35055}">
      <dsp:nvSpPr>
        <dsp:cNvPr id="0" name=""/>
        <dsp:cNvSpPr/>
      </dsp:nvSpPr>
      <dsp:spPr>
        <a:xfrm>
          <a:off x="1424504" y="734623"/>
          <a:ext cx="70602" cy="132597"/>
        </a:xfrm>
        <a:prstGeom prst="chevron">
          <a:avLst>
            <a:gd name="adj" fmla="val 90000"/>
          </a:avLst>
        </a:prstGeom>
        <a:solidFill>
          <a:schemeClr val="accent5">
            <a:tint val="40000"/>
            <a:alpha val="90000"/>
            <a:hueOff val="141623"/>
            <a:satOff val="-156"/>
            <a:lumOff val="-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41623"/>
              <a:satOff val="-156"/>
              <a:lumOff val="-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73ACA-F304-4D88-87C2-E579243758DC}">
      <dsp:nvSpPr>
        <dsp:cNvPr id="0" name=""/>
        <dsp:cNvSpPr/>
      </dsp:nvSpPr>
      <dsp:spPr>
        <a:xfrm>
          <a:off x="411430" y="500627"/>
          <a:ext cx="571131" cy="57113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63" tIns="22163" rIns="22163" bIns="22163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/>
            <a:t>1</a:t>
          </a:r>
        </a:p>
      </dsp:txBody>
      <dsp:txXfrm>
        <a:off x="495070" y="584267"/>
        <a:ext cx="403851" cy="403851"/>
      </dsp:txXfrm>
    </dsp:sp>
    <dsp:sp modelId="{1BE8D4F5-3F9C-4B2B-9C1B-2B72ECFDB8BE}">
      <dsp:nvSpPr>
        <dsp:cNvPr id="0" name=""/>
        <dsp:cNvSpPr/>
      </dsp:nvSpPr>
      <dsp:spPr>
        <a:xfrm>
          <a:off x="6324" y="1237344"/>
          <a:ext cx="138134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5">
            <a:tint val="40000"/>
            <a:alpha val="90000"/>
            <a:hueOff val="283246"/>
            <a:satOff val="-312"/>
            <a:lumOff val="-15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83246"/>
              <a:satOff val="-312"/>
              <a:lumOff val="-1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2" tIns="165100" rIns="108962" bIns="1651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/>
            <a:t>FUNZIONE VALUTATIVO - PIANIFICATORIO</a:t>
          </a:r>
          <a:endParaRPr lang="it-IT" sz="1100" b="1" kern="1200">
            <a:latin typeface="Century Gothic"/>
          </a:endParaRPr>
        </a:p>
      </dsp:txBody>
      <dsp:txXfrm>
        <a:off x="6324" y="1513613"/>
        <a:ext cx="1381344" cy="1689331"/>
      </dsp:txXfrm>
    </dsp:sp>
    <dsp:sp modelId="{EEC00FE3-B99C-4020-B8CC-D40BF317EDE6}">
      <dsp:nvSpPr>
        <dsp:cNvPr id="0" name=""/>
        <dsp:cNvSpPr/>
      </dsp:nvSpPr>
      <dsp:spPr>
        <a:xfrm>
          <a:off x="1541151" y="786183"/>
          <a:ext cx="1381344" cy="72"/>
        </a:xfrm>
        <a:prstGeom prst="rect">
          <a:avLst/>
        </a:prstGeom>
        <a:solidFill>
          <a:schemeClr val="accent5">
            <a:tint val="40000"/>
            <a:alpha val="90000"/>
            <a:hueOff val="424869"/>
            <a:satOff val="-469"/>
            <a:lumOff val="-22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424869"/>
              <a:satOff val="-469"/>
              <a:lumOff val="-2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AB658-BFA9-4F02-8E0D-A516F04AC7C9}">
      <dsp:nvSpPr>
        <dsp:cNvPr id="0" name=""/>
        <dsp:cNvSpPr/>
      </dsp:nvSpPr>
      <dsp:spPr>
        <a:xfrm>
          <a:off x="2959332" y="734644"/>
          <a:ext cx="70602" cy="132620"/>
        </a:xfrm>
        <a:prstGeom prst="chevron">
          <a:avLst>
            <a:gd name="adj" fmla="val 90000"/>
          </a:avLst>
        </a:prstGeom>
        <a:solidFill>
          <a:schemeClr val="accent5">
            <a:tint val="40000"/>
            <a:alpha val="90000"/>
            <a:hueOff val="566492"/>
            <a:satOff val="-625"/>
            <a:lumOff val="-30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566492"/>
              <a:satOff val="-625"/>
              <a:lumOff val="-3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34770B-0D3A-41CA-A62E-1D4A805265DB}">
      <dsp:nvSpPr>
        <dsp:cNvPr id="0" name=""/>
        <dsp:cNvSpPr/>
      </dsp:nvSpPr>
      <dsp:spPr>
        <a:xfrm>
          <a:off x="1946258" y="500653"/>
          <a:ext cx="571131" cy="571131"/>
        </a:xfrm>
        <a:prstGeom prst="ellipse">
          <a:avLst/>
        </a:prstGeom>
        <a:solidFill>
          <a:schemeClr val="accent5">
            <a:hueOff val="306893"/>
            <a:satOff val="5113"/>
            <a:lumOff val="-2517"/>
            <a:alphaOff val="0"/>
          </a:schemeClr>
        </a:solidFill>
        <a:ln w="12700" cap="flat" cmpd="sng" algn="ctr">
          <a:solidFill>
            <a:schemeClr val="accent5">
              <a:hueOff val="306893"/>
              <a:satOff val="5113"/>
              <a:lumOff val="-25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63" tIns="22163" rIns="22163" bIns="22163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/>
            <a:t>2</a:t>
          </a:r>
        </a:p>
      </dsp:txBody>
      <dsp:txXfrm>
        <a:off x="2029898" y="584293"/>
        <a:ext cx="403851" cy="403851"/>
      </dsp:txXfrm>
    </dsp:sp>
    <dsp:sp modelId="{FD6227F6-FA02-4D73-BDF0-23E67E8E61B4}">
      <dsp:nvSpPr>
        <dsp:cNvPr id="0" name=""/>
        <dsp:cNvSpPr/>
      </dsp:nvSpPr>
      <dsp:spPr>
        <a:xfrm>
          <a:off x="1541151" y="1237410"/>
          <a:ext cx="138134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5">
            <a:tint val="40000"/>
            <a:alpha val="90000"/>
            <a:hueOff val="708116"/>
            <a:satOff val="-781"/>
            <a:lumOff val="-38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708116"/>
              <a:satOff val="-781"/>
              <a:lumOff val="-3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2" tIns="165100" rIns="108962" bIns="1651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/>
            <a:t>FUNZIONE EROGATIVO – PRESTAZIONALE</a:t>
          </a:r>
        </a:p>
      </dsp:txBody>
      <dsp:txXfrm>
        <a:off x="1541151" y="1513679"/>
        <a:ext cx="1381344" cy="1689331"/>
      </dsp:txXfrm>
    </dsp:sp>
    <dsp:sp modelId="{093FC202-B9FB-4548-923F-996F48628CE9}">
      <dsp:nvSpPr>
        <dsp:cNvPr id="0" name=""/>
        <dsp:cNvSpPr/>
      </dsp:nvSpPr>
      <dsp:spPr>
        <a:xfrm>
          <a:off x="3075978" y="786183"/>
          <a:ext cx="1381344" cy="72"/>
        </a:xfrm>
        <a:prstGeom prst="rect">
          <a:avLst/>
        </a:prstGeom>
        <a:solidFill>
          <a:schemeClr val="accent5">
            <a:tint val="40000"/>
            <a:alpha val="90000"/>
            <a:hueOff val="849739"/>
            <a:satOff val="-937"/>
            <a:lumOff val="-45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849739"/>
              <a:satOff val="-937"/>
              <a:lumOff val="-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3EEB88-0253-4A36-B099-B074D26C074A}">
      <dsp:nvSpPr>
        <dsp:cNvPr id="0" name=""/>
        <dsp:cNvSpPr/>
      </dsp:nvSpPr>
      <dsp:spPr>
        <a:xfrm>
          <a:off x="4494159" y="734644"/>
          <a:ext cx="70602" cy="132620"/>
        </a:xfrm>
        <a:prstGeom prst="chevron">
          <a:avLst>
            <a:gd name="adj" fmla="val 90000"/>
          </a:avLst>
        </a:prstGeom>
        <a:solidFill>
          <a:schemeClr val="accent5">
            <a:tint val="40000"/>
            <a:alpha val="90000"/>
            <a:hueOff val="991362"/>
            <a:satOff val="-1093"/>
            <a:lumOff val="-53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991362"/>
              <a:satOff val="-1093"/>
              <a:lumOff val="-5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3B1E25-4D09-45F2-8E6D-E2E21CB87E73}">
      <dsp:nvSpPr>
        <dsp:cNvPr id="0" name=""/>
        <dsp:cNvSpPr/>
      </dsp:nvSpPr>
      <dsp:spPr>
        <a:xfrm>
          <a:off x="3481085" y="500653"/>
          <a:ext cx="571131" cy="571131"/>
        </a:xfrm>
        <a:prstGeom prst="ellipse">
          <a:avLst/>
        </a:prstGeom>
        <a:solidFill>
          <a:schemeClr val="accent5">
            <a:hueOff val="613786"/>
            <a:satOff val="10227"/>
            <a:lumOff val="-5034"/>
            <a:alphaOff val="0"/>
          </a:schemeClr>
        </a:solidFill>
        <a:ln w="12700" cap="flat" cmpd="sng" algn="ctr">
          <a:solidFill>
            <a:schemeClr val="accent5">
              <a:hueOff val="613786"/>
              <a:satOff val="10227"/>
              <a:lumOff val="-50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63" tIns="22163" rIns="22163" bIns="22163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/>
            <a:t>3</a:t>
          </a:r>
        </a:p>
      </dsp:txBody>
      <dsp:txXfrm>
        <a:off x="3564725" y="584293"/>
        <a:ext cx="403851" cy="403851"/>
      </dsp:txXfrm>
    </dsp:sp>
    <dsp:sp modelId="{7E8B3F60-10D1-4A4F-841A-D963455313E4}">
      <dsp:nvSpPr>
        <dsp:cNvPr id="0" name=""/>
        <dsp:cNvSpPr/>
      </dsp:nvSpPr>
      <dsp:spPr>
        <a:xfrm>
          <a:off x="3075978" y="1237410"/>
          <a:ext cx="138134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5">
            <a:tint val="40000"/>
            <a:alpha val="90000"/>
            <a:hueOff val="1132985"/>
            <a:satOff val="-1250"/>
            <a:lumOff val="-61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132985"/>
              <a:satOff val="-1250"/>
              <a:lumOff val="-6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2" tIns="165100" rIns="108962" bIns="1651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/>
            <a:t>FUNZIONE COSTRUZIONE DELLA RETE</a:t>
          </a:r>
        </a:p>
      </dsp:txBody>
      <dsp:txXfrm>
        <a:off x="3075978" y="1513679"/>
        <a:ext cx="1381344" cy="1689331"/>
      </dsp:txXfrm>
    </dsp:sp>
    <dsp:sp modelId="{3F06B83C-845F-40CA-A928-35E237FF3A04}">
      <dsp:nvSpPr>
        <dsp:cNvPr id="0" name=""/>
        <dsp:cNvSpPr/>
      </dsp:nvSpPr>
      <dsp:spPr>
        <a:xfrm>
          <a:off x="4610806" y="786183"/>
          <a:ext cx="1381344" cy="72"/>
        </a:xfrm>
        <a:prstGeom prst="rect">
          <a:avLst/>
        </a:prstGeom>
        <a:solidFill>
          <a:schemeClr val="accent5">
            <a:tint val="40000"/>
            <a:alpha val="90000"/>
            <a:hueOff val="1274608"/>
            <a:satOff val="-1406"/>
            <a:lumOff val="-68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274608"/>
              <a:satOff val="-1406"/>
              <a:lumOff val="-6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38C9BF-7396-4B41-9F90-54666331DD5E}">
      <dsp:nvSpPr>
        <dsp:cNvPr id="0" name=""/>
        <dsp:cNvSpPr/>
      </dsp:nvSpPr>
      <dsp:spPr>
        <a:xfrm>
          <a:off x="6028986" y="734644"/>
          <a:ext cx="70602" cy="132620"/>
        </a:xfrm>
        <a:prstGeom prst="chevron">
          <a:avLst>
            <a:gd name="adj" fmla="val 90000"/>
          </a:avLst>
        </a:prstGeom>
        <a:solidFill>
          <a:schemeClr val="accent5">
            <a:tint val="40000"/>
            <a:alpha val="90000"/>
            <a:hueOff val="1416231"/>
            <a:satOff val="-1562"/>
            <a:lumOff val="-7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416231"/>
              <a:satOff val="-1562"/>
              <a:lumOff val="-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863D2-B242-475F-B7A5-4DF013E5C338}">
      <dsp:nvSpPr>
        <dsp:cNvPr id="0" name=""/>
        <dsp:cNvSpPr/>
      </dsp:nvSpPr>
      <dsp:spPr>
        <a:xfrm>
          <a:off x="5015912" y="500653"/>
          <a:ext cx="571131" cy="571131"/>
        </a:xfrm>
        <a:prstGeom prst="ellipse">
          <a:avLst/>
        </a:prstGeom>
        <a:solidFill>
          <a:schemeClr val="accent5">
            <a:hueOff val="920679"/>
            <a:satOff val="15340"/>
            <a:lumOff val="-7550"/>
            <a:alphaOff val="0"/>
          </a:schemeClr>
        </a:solidFill>
        <a:ln w="12700" cap="flat" cmpd="sng" algn="ctr">
          <a:solidFill>
            <a:schemeClr val="accent5">
              <a:hueOff val="920679"/>
              <a:satOff val="15340"/>
              <a:lumOff val="-7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63" tIns="22163" rIns="22163" bIns="22163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/>
            <a:t>4</a:t>
          </a:r>
        </a:p>
      </dsp:txBody>
      <dsp:txXfrm>
        <a:off x="5099552" y="584293"/>
        <a:ext cx="403851" cy="403851"/>
      </dsp:txXfrm>
    </dsp:sp>
    <dsp:sp modelId="{BBA90E90-62E0-4823-85FF-FBF68AB8123A}">
      <dsp:nvSpPr>
        <dsp:cNvPr id="0" name=""/>
        <dsp:cNvSpPr/>
      </dsp:nvSpPr>
      <dsp:spPr>
        <a:xfrm>
          <a:off x="4610806" y="1237410"/>
          <a:ext cx="138134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5">
            <a:tint val="40000"/>
            <a:alpha val="90000"/>
            <a:hueOff val="1557854"/>
            <a:satOff val="-1718"/>
            <a:lumOff val="-84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557854"/>
              <a:satOff val="-1718"/>
              <a:lumOff val="-8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2" tIns="165100" rIns="108962" bIns="1651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/>
            <a:t>FUNZIONE FORMATIVA</a:t>
          </a:r>
        </a:p>
      </dsp:txBody>
      <dsp:txXfrm>
        <a:off x="4610806" y="1513679"/>
        <a:ext cx="1381344" cy="1689331"/>
      </dsp:txXfrm>
    </dsp:sp>
    <dsp:sp modelId="{BACEBFD1-4970-445E-8BDC-1E73DFE49DD6}">
      <dsp:nvSpPr>
        <dsp:cNvPr id="0" name=""/>
        <dsp:cNvSpPr/>
      </dsp:nvSpPr>
      <dsp:spPr>
        <a:xfrm>
          <a:off x="6145633" y="786183"/>
          <a:ext cx="1381344" cy="72"/>
        </a:xfrm>
        <a:prstGeom prst="rect">
          <a:avLst/>
        </a:prstGeom>
        <a:solidFill>
          <a:schemeClr val="accent5">
            <a:tint val="40000"/>
            <a:alpha val="90000"/>
            <a:hueOff val="1699477"/>
            <a:satOff val="-1874"/>
            <a:lumOff val="-91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699477"/>
              <a:satOff val="-1874"/>
              <a:lumOff val="-9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108A9E-01B8-4010-86C8-E41109A3725D}">
      <dsp:nvSpPr>
        <dsp:cNvPr id="0" name=""/>
        <dsp:cNvSpPr/>
      </dsp:nvSpPr>
      <dsp:spPr>
        <a:xfrm>
          <a:off x="7563813" y="734644"/>
          <a:ext cx="70602" cy="132620"/>
        </a:xfrm>
        <a:prstGeom prst="chevron">
          <a:avLst>
            <a:gd name="adj" fmla="val 90000"/>
          </a:avLst>
        </a:prstGeom>
        <a:solidFill>
          <a:schemeClr val="accent5">
            <a:tint val="40000"/>
            <a:alpha val="90000"/>
            <a:hueOff val="1841100"/>
            <a:satOff val="-2031"/>
            <a:lumOff val="-993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841100"/>
              <a:satOff val="-2031"/>
              <a:lumOff val="-9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8A2FD-4B65-4B07-B41D-D0E03C5483E5}">
      <dsp:nvSpPr>
        <dsp:cNvPr id="0" name=""/>
        <dsp:cNvSpPr/>
      </dsp:nvSpPr>
      <dsp:spPr>
        <a:xfrm>
          <a:off x="6550739" y="500653"/>
          <a:ext cx="571131" cy="571131"/>
        </a:xfrm>
        <a:prstGeom prst="ellipse">
          <a:avLst/>
        </a:prstGeom>
        <a:solidFill>
          <a:schemeClr val="accent5">
            <a:hueOff val="1227572"/>
            <a:satOff val="20453"/>
            <a:lumOff val="-10067"/>
            <a:alphaOff val="0"/>
          </a:schemeClr>
        </a:solidFill>
        <a:ln w="12700" cap="flat" cmpd="sng" algn="ctr">
          <a:solidFill>
            <a:schemeClr val="accent5">
              <a:hueOff val="1227572"/>
              <a:satOff val="20453"/>
              <a:lumOff val="-100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63" tIns="22163" rIns="22163" bIns="22163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/>
            <a:t>5</a:t>
          </a:r>
        </a:p>
      </dsp:txBody>
      <dsp:txXfrm>
        <a:off x="6634379" y="584293"/>
        <a:ext cx="403851" cy="403851"/>
      </dsp:txXfrm>
    </dsp:sp>
    <dsp:sp modelId="{D649D315-E546-430D-9E49-6F9703CCF7F9}">
      <dsp:nvSpPr>
        <dsp:cNvPr id="0" name=""/>
        <dsp:cNvSpPr/>
      </dsp:nvSpPr>
      <dsp:spPr>
        <a:xfrm>
          <a:off x="6145633" y="1237410"/>
          <a:ext cx="138134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5">
            <a:tint val="40000"/>
            <a:alpha val="90000"/>
            <a:hueOff val="1982723"/>
            <a:satOff val="-2187"/>
            <a:lumOff val="-107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982723"/>
              <a:satOff val="-2187"/>
              <a:lumOff val="-10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2" tIns="165100" rIns="108962" bIns="1651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/>
            <a:t>FUNZIONE DI PRESA IN CARICO</a:t>
          </a:r>
        </a:p>
      </dsp:txBody>
      <dsp:txXfrm>
        <a:off x="6145633" y="1513679"/>
        <a:ext cx="1381344" cy="1689331"/>
      </dsp:txXfrm>
    </dsp:sp>
    <dsp:sp modelId="{F97875C0-8525-43CD-BA89-4E708DC744A8}">
      <dsp:nvSpPr>
        <dsp:cNvPr id="0" name=""/>
        <dsp:cNvSpPr/>
      </dsp:nvSpPr>
      <dsp:spPr>
        <a:xfrm>
          <a:off x="7680460" y="786183"/>
          <a:ext cx="1381344" cy="72"/>
        </a:xfrm>
        <a:prstGeom prst="rect">
          <a:avLst/>
        </a:prstGeom>
        <a:solidFill>
          <a:schemeClr val="accent5">
            <a:tint val="40000"/>
            <a:alpha val="90000"/>
            <a:hueOff val="2124347"/>
            <a:satOff val="-2343"/>
            <a:lumOff val="-114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124347"/>
              <a:satOff val="-2343"/>
              <a:lumOff val="-11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73D2AF-514E-4F19-BF9B-EE4DF0271318}">
      <dsp:nvSpPr>
        <dsp:cNvPr id="0" name=""/>
        <dsp:cNvSpPr/>
      </dsp:nvSpPr>
      <dsp:spPr>
        <a:xfrm>
          <a:off x="9098641" y="734644"/>
          <a:ext cx="70602" cy="132620"/>
        </a:xfrm>
        <a:prstGeom prst="chevron">
          <a:avLst>
            <a:gd name="adj" fmla="val 90000"/>
          </a:avLst>
        </a:prstGeom>
        <a:solidFill>
          <a:schemeClr val="accent5">
            <a:tint val="40000"/>
            <a:alpha val="90000"/>
            <a:hueOff val="2265970"/>
            <a:satOff val="-2499"/>
            <a:lumOff val="-122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265970"/>
              <a:satOff val="-2499"/>
              <a:lumOff val="-12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B21C50-4D92-4A01-8412-00E532119CED}">
      <dsp:nvSpPr>
        <dsp:cNvPr id="0" name=""/>
        <dsp:cNvSpPr/>
      </dsp:nvSpPr>
      <dsp:spPr>
        <a:xfrm>
          <a:off x="8085567" y="500653"/>
          <a:ext cx="571131" cy="571131"/>
        </a:xfrm>
        <a:prstGeom prst="ellipse">
          <a:avLst/>
        </a:prstGeom>
        <a:solidFill>
          <a:schemeClr val="accent5">
            <a:hueOff val="1534465"/>
            <a:satOff val="25567"/>
            <a:lumOff val="-12584"/>
            <a:alphaOff val="0"/>
          </a:schemeClr>
        </a:solidFill>
        <a:ln w="12700" cap="flat" cmpd="sng" algn="ctr">
          <a:solidFill>
            <a:schemeClr val="accent5">
              <a:hueOff val="1534465"/>
              <a:satOff val="25567"/>
              <a:lumOff val="-125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63" tIns="22163" rIns="22163" bIns="22163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/>
            <a:t>6</a:t>
          </a:r>
        </a:p>
      </dsp:txBody>
      <dsp:txXfrm>
        <a:off x="8169207" y="584293"/>
        <a:ext cx="403851" cy="403851"/>
      </dsp:txXfrm>
    </dsp:sp>
    <dsp:sp modelId="{FBA110BC-BD47-4E48-90EA-65800FDF7FF2}">
      <dsp:nvSpPr>
        <dsp:cNvPr id="0" name=""/>
        <dsp:cNvSpPr/>
      </dsp:nvSpPr>
      <dsp:spPr>
        <a:xfrm>
          <a:off x="7680460" y="1237410"/>
          <a:ext cx="1381344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5">
            <a:tint val="40000"/>
            <a:alpha val="90000"/>
            <a:hueOff val="2407593"/>
            <a:satOff val="-2655"/>
            <a:lumOff val="-129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407593"/>
              <a:satOff val="-2655"/>
              <a:lumOff val="-12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62" tIns="165100" rIns="108962" bIns="1651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/>
            <a:t>FUNZIONE DI DIREZIONE</a:t>
          </a:r>
        </a:p>
      </dsp:txBody>
      <dsp:txXfrm>
        <a:off x="7680460" y="1513679"/>
        <a:ext cx="1381344" cy="1689331"/>
      </dsp:txXfrm>
    </dsp:sp>
    <dsp:sp modelId="{DC79FFEB-D0D9-458A-B866-3F167F86841C}">
      <dsp:nvSpPr>
        <dsp:cNvPr id="0" name=""/>
        <dsp:cNvSpPr/>
      </dsp:nvSpPr>
      <dsp:spPr>
        <a:xfrm>
          <a:off x="9215287" y="786183"/>
          <a:ext cx="690672" cy="72"/>
        </a:xfrm>
        <a:prstGeom prst="rect">
          <a:avLst/>
        </a:prstGeom>
        <a:solidFill>
          <a:schemeClr val="accent5">
            <a:tint val="40000"/>
            <a:alpha val="90000"/>
            <a:hueOff val="2549216"/>
            <a:satOff val="-2812"/>
            <a:lumOff val="-137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549216"/>
              <a:satOff val="-2812"/>
              <a:lumOff val="-13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BFACD-40B4-4D07-98CA-671D7612B9DA}">
      <dsp:nvSpPr>
        <dsp:cNvPr id="0" name=""/>
        <dsp:cNvSpPr/>
      </dsp:nvSpPr>
      <dsp:spPr>
        <a:xfrm>
          <a:off x="9620394" y="500653"/>
          <a:ext cx="571131" cy="571131"/>
        </a:xfrm>
        <a:prstGeom prst="ellipse">
          <a:avLst/>
        </a:prstGeom>
        <a:solidFill>
          <a:schemeClr val="accent5">
            <a:hueOff val="1841358"/>
            <a:satOff val="30680"/>
            <a:lumOff val="-15101"/>
            <a:alphaOff val="0"/>
          </a:schemeClr>
        </a:solidFill>
        <a:ln w="12700" cap="flat" cmpd="sng" algn="ctr">
          <a:solidFill>
            <a:schemeClr val="accent5">
              <a:hueOff val="1841358"/>
              <a:satOff val="30680"/>
              <a:lumOff val="-151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63" tIns="22163" rIns="22163" bIns="22163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/>
            <a:t>7</a:t>
          </a:r>
        </a:p>
      </dsp:txBody>
      <dsp:txXfrm>
        <a:off x="9704034" y="584293"/>
        <a:ext cx="403851" cy="403851"/>
      </dsp:txXfrm>
    </dsp:sp>
    <dsp:sp modelId="{56CB2E31-1F54-4684-BA04-B5DD7DC52660}">
      <dsp:nvSpPr>
        <dsp:cNvPr id="0" name=""/>
        <dsp:cNvSpPr/>
      </dsp:nvSpPr>
      <dsp:spPr>
        <a:xfrm>
          <a:off x="9215287" y="1237410"/>
          <a:ext cx="1438908" cy="1965600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5">
            <a:tint val="40000"/>
            <a:alpha val="90000"/>
            <a:hueOff val="2832462"/>
            <a:satOff val="-3124"/>
            <a:lumOff val="-15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832462"/>
              <a:satOff val="-3124"/>
              <a:lumOff val="-15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503" tIns="165100" rIns="113503" bIns="16510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/>
            <a:t>FUNZIONE DI COLLOCAMENTO</a:t>
          </a:r>
        </a:p>
      </dsp:txBody>
      <dsp:txXfrm>
        <a:off x="9215287" y="1525192"/>
        <a:ext cx="1438908" cy="16778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DA043-154D-492C-97EC-5F26BB9F0F30}">
      <dsp:nvSpPr>
        <dsp:cNvPr id="0" name=""/>
        <dsp:cNvSpPr/>
      </dsp:nvSpPr>
      <dsp:spPr>
        <a:xfrm>
          <a:off x="417883" y="-5265"/>
          <a:ext cx="5454459" cy="5454459"/>
        </a:xfrm>
        <a:prstGeom prst="circularArrow">
          <a:avLst>
            <a:gd name="adj1" fmla="val 5274"/>
            <a:gd name="adj2" fmla="val 312630"/>
            <a:gd name="adj3" fmla="val 14259913"/>
            <a:gd name="adj4" fmla="val 17108445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C3440E-48F8-48E5-83EF-AC468BCC025F}">
      <dsp:nvSpPr>
        <dsp:cNvPr id="0" name=""/>
        <dsp:cNvSpPr/>
      </dsp:nvSpPr>
      <dsp:spPr>
        <a:xfrm>
          <a:off x="2126944" y="2025"/>
          <a:ext cx="2036337" cy="101816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SEGNALAZIONE </a:t>
          </a:r>
          <a:endParaRPr lang="en-US" sz="1200" kern="1200"/>
        </a:p>
      </dsp:txBody>
      <dsp:txXfrm>
        <a:off x="2176647" y="51728"/>
        <a:ext cx="1936931" cy="918762"/>
      </dsp:txXfrm>
    </dsp:sp>
    <dsp:sp modelId="{65DAF2A6-DED5-4414-AA9E-CB75E59D6B32}">
      <dsp:nvSpPr>
        <dsp:cNvPr id="0" name=""/>
        <dsp:cNvSpPr/>
      </dsp:nvSpPr>
      <dsp:spPr>
        <a:xfrm>
          <a:off x="4043252" y="1108406"/>
          <a:ext cx="2036337" cy="1018168"/>
        </a:xfrm>
        <a:prstGeom prst="roundRect">
          <a:avLst/>
        </a:prstGeom>
        <a:gradFill rotWithShape="0">
          <a:gsLst>
            <a:gs pos="0">
              <a:schemeClr val="accent2">
                <a:hueOff val="203934"/>
                <a:satOff val="-532"/>
                <a:lumOff val="1255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203934"/>
                <a:satOff val="-532"/>
                <a:lumOff val="1255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VALUTAIONE DI APERTURA</a:t>
          </a:r>
          <a:endParaRPr lang="en-US" sz="1200" kern="1200"/>
        </a:p>
      </dsp:txBody>
      <dsp:txXfrm>
        <a:off x="4092955" y="1158109"/>
        <a:ext cx="1936931" cy="918762"/>
      </dsp:txXfrm>
    </dsp:sp>
    <dsp:sp modelId="{0D2529C6-61B3-4CB0-B6AD-367DEADFBD4A}">
      <dsp:nvSpPr>
        <dsp:cNvPr id="0" name=""/>
        <dsp:cNvSpPr/>
      </dsp:nvSpPr>
      <dsp:spPr>
        <a:xfrm>
          <a:off x="4043252" y="3321169"/>
          <a:ext cx="2036337" cy="1018168"/>
        </a:xfrm>
        <a:prstGeom prst="roundRect">
          <a:avLst/>
        </a:prstGeom>
        <a:gradFill rotWithShape="0">
          <a:gsLst>
            <a:gs pos="0">
              <a:schemeClr val="accent2">
                <a:hueOff val="407867"/>
                <a:satOff val="-1063"/>
                <a:lumOff val="251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407867"/>
                <a:satOff val="-1063"/>
                <a:lumOff val="251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AVVIO E GESTIONE DEL PROCESSO</a:t>
          </a:r>
          <a:endParaRPr lang="en-US" sz="1200" kern="1200"/>
        </a:p>
      </dsp:txBody>
      <dsp:txXfrm>
        <a:off x="4092955" y="3370872"/>
        <a:ext cx="1936931" cy="918762"/>
      </dsp:txXfrm>
    </dsp:sp>
    <dsp:sp modelId="{09021C8A-E8A6-4A2B-B9F1-402D351A3B2E}">
      <dsp:nvSpPr>
        <dsp:cNvPr id="0" name=""/>
        <dsp:cNvSpPr/>
      </dsp:nvSpPr>
      <dsp:spPr>
        <a:xfrm>
          <a:off x="2126944" y="4427550"/>
          <a:ext cx="2036337" cy="1018168"/>
        </a:xfrm>
        <a:prstGeom prst="roundRect">
          <a:avLst/>
        </a:prstGeom>
        <a:gradFill rotWithShape="0">
          <a:gsLst>
            <a:gs pos="0">
              <a:schemeClr val="accent2">
                <a:hueOff val="611801"/>
                <a:satOff val="-1595"/>
                <a:lumOff val="3764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611801"/>
                <a:satOff val="-1595"/>
                <a:lumOff val="3764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ORGANIZZAZIONE E GESTIONE DEL SOCCORSO</a:t>
          </a:r>
          <a:endParaRPr lang="en-US" sz="1200" kern="1200"/>
        </a:p>
      </dsp:txBody>
      <dsp:txXfrm>
        <a:off x="2176647" y="4477253"/>
        <a:ext cx="1936931" cy="918762"/>
      </dsp:txXfrm>
    </dsp:sp>
    <dsp:sp modelId="{090FFEBE-A07E-4311-A3C1-74D20E17F725}">
      <dsp:nvSpPr>
        <dsp:cNvPr id="0" name=""/>
        <dsp:cNvSpPr/>
      </dsp:nvSpPr>
      <dsp:spPr>
        <a:xfrm>
          <a:off x="210635" y="3321169"/>
          <a:ext cx="2036337" cy="1018168"/>
        </a:xfrm>
        <a:prstGeom prst="roundRect">
          <a:avLst/>
        </a:prstGeom>
        <a:gradFill rotWithShape="0">
          <a:gsLst>
            <a:gs pos="0">
              <a:schemeClr val="accent2">
                <a:hueOff val="815734"/>
                <a:satOff val="-2126"/>
                <a:lumOff val="5019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815734"/>
                <a:satOff val="-2126"/>
                <a:lumOff val="5019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CHIUSURA DEL PROCESSO DI SOCCORSO E PASSAGGIO ALLA FASE POST EMERGENZA</a:t>
          </a:r>
          <a:endParaRPr lang="en-US" sz="1200" kern="1200"/>
        </a:p>
      </dsp:txBody>
      <dsp:txXfrm>
        <a:off x="260338" y="3370872"/>
        <a:ext cx="1936931" cy="918762"/>
      </dsp:txXfrm>
    </dsp:sp>
    <dsp:sp modelId="{83B804BA-09D2-4FFA-B27A-7BAE1000C096}">
      <dsp:nvSpPr>
        <dsp:cNvPr id="0" name=""/>
        <dsp:cNvSpPr/>
      </dsp:nvSpPr>
      <dsp:spPr>
        <a:xfrm>
          <a:off x="210635" y="1108406"/>
          <a:ext cx="2036337" cy="1018168"/>
        </a:xfrm>
        <a:prstGeom prst="roundRect">
          <a:avLst/>
        </a:prstGeom>
        <a:gradFill rotWithShape="0">
          <a:gsLst>
            <a:gs pos="0">
              <a:schemeClr val="accent2">
                <a:hueOff val="1019668"/>
                <a:satOff val="-2658"/>
                <a:lumOff val="6274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1019668"/>
                <a:satOff val="-2658"/>
                <a:lumOff val="6274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GESTIONE DELLA FASE POST EMERGENZIALE E PASSAGGIO ALLA FASE ORDINARIA</a:t>
          </a:r>
          <a:endParaRPr lang="en-US" sz="1200" kern="1200"/>
        </a:p>
      </dsp:txBody>
      <dsp:txXfrm>
        <a:off x="260338" y="1158109"/>
        <a:ext cx="1936931" cy="9187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46837-C1AD-4DF0-8751-CE93D6640023}">
      <dsp:nvSpPr>
        <dsp:cNvPr id="0" name=""/>
        <dsp:cNvSpPr/>
      </dsp:nvSpPr>
      <dsp:spPr>
        <a:xfrm>
          <a:off x="0" y="2660"/>
          <a:ext cx="6290226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28FEF99-3116-484A-B772-67064FA89CA1}">
      <dsp:nvSpPr>
        <dsp:cNvPr id="0" name=""/>
        <dsp:cNvSpPr/>
      </dsp:nvSpPr>
      <dsp:spPr>
        <a:xfrm>
          <a:off x="0" y="2660"/>
          <a:ext cx="1258045" cy="1814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/>
            <a:t>DISPATCH: </a:t>
          </a:r>
          <a:endParaRPr lang="en-US" sz="1500" kern="1200"/>
        </a:p>
      </dsp:txBody>
      <dsp:txXfrm>
        <a:off x="0" y="2660"/>
        <a:ext cx="1258045" cy="1814141"/>
      </dsp:txXfrm>
    </dsp:sp>
    <dsp:sp modelId="{F1093FC4-DC9A-47B0-B903-D17388F3E668}">
      <dsp:nvSpPr>
        <dsp:cNvPr id="0" name=""/>
        <dsp:cNvSpPr/>
      </dsp:nvSpPr>
      <dsp:spPr>
        <a:xfrm>
          <a:off x="1352398" y="44824"/>
          <a:ext cx="4937827" cy="843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Raccolta dati</a:t>
          </a:r>
          <a:endParaRPr lang="en-US" sz="1200" kern="1200"/>
        </a:p>
      </dsp:txBody>
      <dsp:txXfrm>
        <a:off x="1352398" y="44824"/>
        <a:ext cx="4937827" cy="843292"/>
      </dsp:txXfrm>
    </dsp:sp>
    <dsp:sp modelId="{AB4B7C3E-7C5A-4278-8F6E-D1F2ADB9329C}">
      <dsp:nvSpPr>
        <dsp:cNvPr id="0" name=""/>
        <dsp:cNvSpPr/>
      </dsp:nvSpPr>
      <dsp:spPr>
        <a:xfrm>
          <a:off x="1258045" y="888117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F367233C-D0CE-435F-A62D-68BD5E273985}">
      <dsp:nvSpPr>
        <dsp:cNvPr id="0" name=""/>
        <dsp:cNvSpPr/>
      </dsp:nvSpPr>
      <dsp:spPr>
        <a:xfrm>
          <a:off x="1352398" y="930281"/>
          <a:ext cx="4937827" cy="843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Attivazione intervento</a:t>
          </a:r>
          <a:endParaRPr lang="en-US" sz="1200" kern="1200"/>
        </a:p>
      </dsp:txBody>
      <dsp:txXfrm>
        <a:off x="1352398" y="930281"/>
        <a:ext cx="4937827" cy="843292"/>
      </dsp:txXfrm>
    </dsp:sp>
    <dsp:sp modelId="{AFB0C822-47A1-4BE9-9928-D18F6CB6D53B}">
      <dsp:nvSpPr>
        <dsp:cNvPr id="0" name=""/>
        <dsp:cNvSpPr/>
      </dsp:nvSpPr>
      <dsp:spPr>
        <a:xfrm>
          <a:off x="1258045" y="1773574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32605092-9A13-4D63-BE05-19EB7E5860FB}">
      <dsp:nvSpPr>
        <dsp:cNvPr id="0" name=""/>
        <dsp:cNvSpPr/>
      </dsp:nvSpPr>
      <dsp:spPr>
        <a:xfrm>
          <a:off x="0" y="1816801"/>
          <a:ext cx="6290226" cy="0"/>
        </a:xfrm>
        <a:prstGeom prst="line">
          <a:avLst/>
        </a:prstGeom>
        <a:gradFill rotWithShape="0">
          <a:gsLst>
            <a:gs pos="0">
              <a:schemeClr val="accent2">
                <a:hueOff val="509834"/>
                <a:satOff val="-1329"/>
                <a:lumOff val="3137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509834"/>
                <a:satOff val="-1329"/>
                <a:lumOff val="3137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509834"/>
              <a:satOff val="-1329"/>
              <a:lumOff val="3137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FF2C475-A2BC-418F-B62A-D9D5739A332F}">
      <dsp:nvSpPr>
        <dsp:cNvPr id="0" name=""/>
        <dsp:cNvSpPr/>
      </dsp:nvSpPr>
      <dsp:spPr>
        <a:xfrm>
          <a:off x="0" y="1816801"/>
          <a:ext cx="1258045" cy="1814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/>
            <a:t>TRIAGE: </a:t>
          </a:r>
          <a:endParaRPr lang="en-US" sz="1500" kern="1200"/>
        </a:p>
      </dsp:txBody>
      <dsp:txXfrm>
        <a:off x="0" y="1816801"/>
        <a:ext cx="1258045" cy="1814141"/>
      </dsp:txXfrm>
    </dsp:sp>
    <dsp:sp modelId="{D62A177F-62A4-45B2-B671-FBA010478046}">
      <dsp:nvSpPr>
        <dsp:cNvPr id="0" name=""/>
        <dsp:cNvSpPr/>
      </dsp:nvSpPr>
      <dsp:spPr>
        <a:xfrm>
          <a:off x="1352398" y="1838127"/>
          <a:ext cx="4937827" cy="426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Rosso: situazioni più gravi, intervento immediato</a:t>
          </a:r>
          <a:endParaRPr lang="en-US" sz="1200" kern="1200"/>
        </a:p>
      </dsp:txBody>
      <dsp:txXfrm>
        <a:off x="1352398" y="1838127"/>
        <a:ext cx="4937827" cy="426518"/>
      </dsp:txXfrm>
    </dsp:sp>
    <dsp:sp modelId="{3CAA004C-C048-4441-B5A8-0D0BAEA9F489}">
      <dsp:nvSpPr>
        <dsp:cNvPr id="0" name=""/>
        <dsp:cNvSpPr/>
      </dsp:nvSpPr>
      <dsp:spPr>
        <a:xfrm>
          <a:off x="1258045" y="2264645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C7F2E2B-8D54-4994-8EDB-470E64D97161}">
      <dsp:nvSpPr>
        <dsp:cNvPr id="0" name=""/>
        <dsp:cNvSpPr/>
      </dsp:nvSpPr>
      <dsp:spPr>
        <a:xfrm>
          <a:off x="1352398" y="2285971"/>
          <a:ext cx="4937827" cy="426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Giallo: intervento tempestivo, ma non immediato</a:t>
          </a:r>
          <a:endParaRPr lang="en-US" sz="1200" kern="1200"/>
        </a:p>
      </dsp:txBody>
      <dsp:txXfrm>
        <a:off x="1352398" y="2285971"/>
        <a:ext cx="4937827" cy="426518"/>
      </dsp:txXfrm>
    </dsp:sp>
    <dsp:sp modelId="{076355A5-056B-4EBB-9F1B-304915BD3161}">
      <dsp:nvSpPr>
        <dsp:cNvPr id="0" name=""/>
        <dsp:cNvSpPr/>
      </dsp:nvSpPr>
      <dsp:spPr>
        <a:xfrm>
          <a:off x="1258045" y="2712489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F6884AE6-5F55-44C8-A317-55E582C4466E}">
      <dsp:nvSpPr>
        <dsp:cNvPr id="0" name=""/>
        <dsp:cNvSpPr/>
      </dsp:nvSpPr>
      <dsp:spPr>
        <a:xfrm>
          <a:off x="1352398" y="2733815"/>
          <a:ext cx="4937827" cy="426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Verde: situazioni lievi </a:t>
          </a:r>
          <a:endParaRPr lang="en-US" sz="1200" kern="1200"/>
        </a:p>
      </dsp:txBody>
      <dsp:txXfrm>
        <a:off x="1352398" y="2733815"/>
        <a:ext cx="4937827" cy="426518"/>
      </dsp:txXfrm>
    </dsp:sp>
    <dsp:sp modelId="{1DFE264A-52D2-441C-8F59-1AD0B1C0EF7E}">
      <dsp:nvSpPr>
        <dsp:cNvPr id="0" name=""/>
        <dsp:cNvSpPr/>
      </dsp:nvSpPr>
      <dsp:spPr>
        <a:xfrm>
          <a:off x="1258045" y="3160333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8CD7F181-E931-470C-ACE1-D95B0899CD65}">
      <dsp:nvSpPr>
        <dsp:cNvPr id="0" name=""/>
        <dsp:cNvSpPr/>
      </dsp:nvSpPr>
      <dsp:spPr>
        <a:xfrm>
          <a:off x="1352398" y="3181659"/>
          <a:ext cx="4937827" cy="426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Bianco: non rientrano nello sprezzo d'azione del pronto intervento sociale</a:t>
          </a:r>
          <a:endParaRPr lang="en-US" sz="1200" kern="1200"/>
        </a:p>
      </dsp:txBody>
      <dsp:txXfrm>
        <a:off x="1352398" y="3181659"/>
        <a:ext cx="4937827" cy="426518"/>
      </dsp:txXfrm>
    </dsp:sp>
    <dsp:sp modelId="{8D7F8ABB-6C43-479D-8439-15083A9CB52D}">
      <dsp:nvSpPr>
        <dsp:cNvPr id="0" name=""/>
        <dsp:cNvSpPr/>
      </dsp:nvSpPr>
      <dsp:spPr>
        <a:xfrm>
          <a:off x="1258045" y="3608177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1DEF0ED7-1FC4-4896-B3BB-8E7C4B492AF1}">
      <dsp:nvSpPr>
        <dsp:cNvPr id="0" name=""/>
        <dsp:cNvSpPr/>
      </dsp:nvSpPr>
      <dsp:spPr>
        <a:xfrm>
          <a:off x="0" y="3630943"/>
          <a:ext cx="6290226" cy="0"/>
        </a:xfrm>
        <a:prstGeom prst="line">
          <a:avLst/>
        </a:prstGeom>
        <a:gradFill rotWithShape="0">
          <a:gsLst>
            <a:gs pos="0">
              <a:schemeClr val="accent2">
                <a:hueOff val="1019668"/>
                <a:satOff val="-2658"/>
                <a:lumOff val="6274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1019668"/>
                <a:satOff val="-2658"/>
                <a:lumOff val="6274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019668"/>
              <a:satOff val="-2658"/>
              <a:lumOff val="6274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>
          <a:bevelT w="508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225EB79-2210-4115-B604-1D27A4F8D014}">
      <dsp:nvSpPr>
        <dsp:cNvPr id="0" name=""/>
        <dsp:cNvSpPr/>
      </dsp:nvSpPr>
      <dsp:spPr>
        <a:xfrm>
          <a:off x="0" y="3630943"/>
          <a:ext cx="1258045" cy="1814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/>
            <a:t>DEBRIEFING: obiettivi</a:t>
          </a:r>
          <a:endParaRPr lang="en-US" sz="1500" kern="1200"/>
        </a:p>
      </dsp:txBody>
      <dsp:txXfrm>
        <a:off x="0" y="3630943"/>
        <a:ext cx="1258045" cy="1814141"/>
      </dsp:txXfrm>
    </dsp:sp>
    <dsp:sp modelId="{380328FC-8EAB-4B59-8198-29B3335601F3}">
      <dsp:nvSpPr>
        <dsp:cNvPr id="0" name=""/>
        <dsp:cNvSpPr/>
      </dsp:nvSpPr>
      <dsp:spPr>
        <a:xfrm>
          <a:off x="1352398" y="3652269"/>
          <a:ext cx="4937827" cy="426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Aumentare la coesione del gruppo</a:t>
          </a:r>
          <a:endParaRPr lang="en-US" sz="1200" kern="1200"/>
        </a:p>
      </dsp:txBody>
      <dsp:txXfrm>
        <a:off x="1352398" y="3652269"/>
        <a:ext cx="4937827" cy="426518"/>
      </dsp:txXfrm>
    </dsp:sp>
    <dsp:sp modelId="{8E99C24C-791C-4BB4-B921-A51A8C6C3B01}">
      <dsp:nvSpPr>
        <dsp:cNvPr id="0" name=""/>
        <dsp:cNvSpPr/>
      </dsp:nvSpPr>
      <dsp:spPr>
        <a:xfrm>
          <a:off x="1258045" y="4078787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8814065-EB59-4F13-BD1F-FC3E3BEEC09F}">
      <dsp:nvSpPr>
        <dsp:cNvPr id="0" name=""/>
        <dsp:cNvSpPr/>
      </dsp:nvSpPr>
      <dsp:spPr>
        <a:xfrm>
          <a:off x="1352398" y="4100113"/>
          <a:ext cx="4937827" cy="426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Favorire l'integrazione della situazione di emergenza nel contesto della vita quotidiana per rientrare nella normalità</a:t>
          </a:r>
          <a:endParaRPr lang="en-US" sz="1200" kern="1200"/>
        </a:p>
      </dsp:txBody>
      <dsp:txXfrm>
        <a:off x="1352398" y="4100113"/>
        <a:ext cx="4937827" cy="426518"/>
      </dsp:txXfrm>
    </dsp:sp>
    <dsp:sp modelId="{B8E1F0E1-22B9-4AB4-8957-74EE0E9CBDA3}">
      <dsp:nvSpPr>
        <dsp:cNvPr id="0" name=""/>
        <dsp:cNvSpPr/>
      </dsp:nvSpPr>
      <dsp:spPr>
        <a:xfrm>
          <a:off x="1258045" y="4526631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2F8B310-76B4-4172-86C0-9BAF2DA4D58C}">
      <dsp:nvSpPr>
        <dsp:cNvPr id="0" name=""/>
        <dsp:cNvSpPr/>
      </dsp:nvSpPr>
      <dsp:spPr>
        <a:xfrm>
          <a:off x="1352398" y="4547957"/>
          <a:ext cx="4937827" cy="426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Riuscire a gestire le emozioni intense </a:t>
          </a:r>
          <a:endParaRPr lang="en-US" sz="1200" kern="1200"/>
        </a:p>
      </dsp:txBody>
      <dsp:txXfrm>
        <a:off x="1352398" y="4547957"/>
        <a:ext cx="4937827" cy="426518"/>
      </dsp:txXfrm>
    </dsp:sp>
    <dsp:sp modelId="{E50C908F-D11A-4196-B713-94FAFDDBF60C}">
      <dsp:nvSpPr>
        <dsp:cNvPr id="0" name=""/>
        <dsp:cNvSpPr/>
      </dsp:nvSpPr>
      <dsp:spPr>
        <a:xfrm>
          <a:off x="1258045" y="4974475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3231EA9F-DC74-4206-8B50-3A0CB9788296}">
      <dsp:nvSpPr>
        <dsp:cNvPr id="0" name=""/>
        <dsp:cNvSpPr/>
      </dsp:nvSpPr>
      <dsp:spPr>
        <a:xfrm>
          <a:off x="1352398" y="4995801"/>
          <a:ext cx="4937827" cy="4265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/>
            <a:t>Poter fornire utili e necessarie indicazioni relative a strategie per affrontare le situazioni critiche</a:t>
          </a:r>
          <a:endParaRPr lang="en-US" sz="1200" kern="1200"/>
        </a:p>
      </dsp:txBody>
      <dsp:txXfrm>
        <a:off x="1352398" y="4995801"/>
        <a:ext cx="4937827" cy="426518"/>
      </dsp:txXfrm>
    </dsp:sp>
    <dsp:sp modelId="{038430FC-48CA-4AC1-B980-4DFF73D033DD}">
      <dsp:nvSpPr>
        <dsp:cNvPr id="0" name=""/>
        <dsp:cNvSpPr/>
      </dsp:nvSpPr>
      <dsp:spPr>
        <a:xfrm>
          <a:off x="1258045" y="5422319"/>
          <a:ext cx="5032180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E770CA6A-B3B0-4826-A91F-B2B1F89220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434ECF8-498C-4750-98B2-E7D80CBA2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028" y="965200"/>
            <a:ext cx="6170943" cy="4329641"/>
          </a:xfrm>
        </p:spPr>
        <p:txBody>
          <a:bodyPr anchor="ctr">
            <a:normAutofit/>
          </a:bodyPr>
          <a:lstStyle/>
          <a:p>
            <a:r>
              <a:rPr lang="it-IT" sz="5400"/>
              <a:t>Emergenze, urgenze e servizio sociale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E6BA544-C0A9-4403-B269-8DBF39CCE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965200"/>
            <a:ext cx="3367361" cy="432964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it-IT"/>
              <a:t>Teoria, metodologia e tecniche. 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E641DB-A503-41DE-ACA6-36B41C6C2B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621260"/>
            <a:ext cx="0" cy="301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25128BB7-D1A3-4F7F-98A3-10B5DCE174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3341626-7642-485F-A6EC-C05E40BEA217}"/>
              </a:ext>
            </a:extLst>
          </p:cNvPr>
          <p:cNvSpPr txBox="1"/>
          <p:nvPr/>
        </p:nvSpPr>
        <p:spPr>
          <a:xfrm>
            <a:off x="2321289" y="4760091"/>
            <a:ext cx="9635553" cy="70788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000" b="1" dirty="0"/>
              <a:t>SARA SCHILLANI, MARTINA PANICIERI, ELISA SEMEC, ARIANNA GORASSO, ELISA DALLA NORA, FRANCESCO SAVI</a:t>
            </a:r>
          </a:p>
        </p:txBody>
      </p:sp>
    </p:spTree>
    <p:extLst>
      <p:ext uri="{BB962C8B-B14F-4D97-AF65-F5344CB8AC3E}">
        <p14:creationId xmlns:p14="http://schemas.microsoft.com/office/powerpoint/2010/main" val="1079622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81057D-5ED6-435D-B839-E03CEF58E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  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B63E43-693F-4401-9792-490688351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5913" y="1288787"/>
            <a:ext cx="10820400" cy="515993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it-IT" sz="2800" b="1" u="sng"/>
              <a:t>IL SISTEMA DELLA "DOPPIA CAPPA"</a:t>
            </a:r>
          </a:p>
          <a:p>
            <a:pPr marL="0" indent="0">
              <a:buNone/>
            </a:pPr>
            <a:endParaRPr lang="it-IT" sz="2000"/>
          </a:p>
          <a:p>
            <a:pPr marL="0" indent="0">
              <a:buNone/>
            </a:pPr>
            <a:r>
              <a:rPr lang="it-IT" sz="2000"/>
              <a:t>L'ASSISTENTE SOCIALE INDOSSA CONTEMPORANEAMENTE:</a:t>
            </a:r>
            <a:endParaRPr lang="it-IT"/>
          </a:p>
          <a:p>
            <a:pPr marL="0" indent="0">
              <a:buNone/>
            </a:pPr>
            <a:endParaRPr lang="it-IT" sz="2000"/>
          </a:p>
          <a:p>
            <a:pPr marL="342900" indent="-342900">
              <a:buFont typeface="Wingdings" panose="020B0604020202020204" pitchFamily="34" charset="0"/>
              <a:buChar char="Ø"/>
            </a:pPr>
            <a:r>
              <a:rPr lang="it-IT" sz="2000"/>
              <a:t>LA CAPPA DEL PROFESSIONISTA ORDINARIO</a:t>
            </a:r>
          </a:p>
          <a:p>
            <a:pPr marL="342900" indent="-342900">
              <a:buFont typeface="Wingdings" panose="020B0604020202020204" pitchFamily="34" charset="0"/>
              <a:buChar char="Ø"/>
            </a:pPr>
            <a:r>
              <a:rPr lang="it-IT" sz="2000"/>
              <a:t>LA CAPPA DEL PROFESSIONISTA DEL LAVORO DI EMERGENZA-URGENZA</a:t>
            </a:r>
          </a:p>
          <a:p>
            <a:pPr marL="342900" indent="-342900">
              <a:buFont typeface="Wingdings" panose="020B0604020202020204" pitchFamily="34" charset="0"/>
              <a:buChar char="Ø"/>
            </a:pPr>
            <a:endParaRPr lang="it-IT" sz="2000"/>
          </a:p>
          <a:p>
            <a:pPr marL="342900" indent="-342900">
              <a:buFont typeface="Wingdings" panose="020B0604020202020204" pitchFamily="34" charset="0"/>
              <a:buChar char="Ø"/>
            </a:pPr>
            <a:endParaRPr lang="it-IT" sz="2000"/>
          </a:p>
          <a:p>
            <a:pPr marL="342900" indent="-342900">
              <a:buFont typeface="Wingdings" panose="020B0604020202020204" pitchFamily="34" charset="0"/>
              <a:buChar char="Ø"/>
            </a:pPr>
            <a:endParaRPr lang="it-IT" sz="2000"/>
          </a:p>
          <a:p>
            <a:pPr marL="342900" indent="-342900" algn="ctr">
              <a:buFont typeface="Wingdings" panose="020B0604020202020204" pitchFamily="34" charset="0"/>
              <a:buChar char="Ø"/>
            </a:pPr>
            <a:endParaRPr lang="it-IT" sz="2000"/>
          </a:p>
          <a:p>
            <a:pPr marL="457200" indent="-457200" algn="ctr">
              <a:buAutoNum type="arabicPeriod"/>
            </a:pPr>
            <a:r>
              <a:rPr lang="it-IT" sz="2000"/>
              <a:t>SULLA PERSONA</a:t>
            </a:r>
          </a:p>
          <a:p>
            <a:pPr marL="457200" indent="-457200" algn="ctr">
              <a:buAutoNum type="arabicPeriod"/>
            </a:pPr>
            <a:r>
              <a:rPr lang="it-IT" sz="2000"/>
              <a:t>SULL'ASSISTENTE SOCIALE</a:t>
            </a:r>
          </a:p>
          <a:p>
            <a:pPr marL="457200" indent="-457200" algn="ctr">
              <a:buAutoNum type="arabicPeriod"/>
            </a:pPr>
            <a:r>
              <a:rPr lang="it-IT" sz="2000"/>
              <a:t>SULL'ORGANIZZAZIONE</a:t>
            </a:r>
          </a:p>
        </p:txBody>
      </p:sp>
      <p:sp>
        <p:nvSpPr>
          <p:cNvPr id="4" name="Callout: freccia in giù 3">
            <a:extLst>
              <a:ext uri="{FF2B5EF4-FFF2-40B4-BE49-F238E27FC236}">
                <a16:creationId xmlns:a16="http://schemas.microsoft.com/office/drawing/2014/main" id="{CBD8F2B8-C625-4ACC-A581-275999A6EA6A}"/>
              </a:ext>
            </a:extLst>
          </p:cNvPr>
          <p:cNvSpPr/>
          <p:nvPr/>
        </p:nvSpPr>
        <p:spPr>
          <a:xfrm>
            <a:off x="4114801" y="3719423"/>
            <a:ext cx="4163682" cy="1072550"/>
          </a:xfrm>
          <a:prstGeom prst="downArrow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/>
              <a:t>QUESTO COMPORTA DELLE CONSEGUENZE SU TRE LIVELLI:</a:t>
            </a:r>
          </a:p>
        </p:txBody>
      </p:sp>
    </p:spTree>
    <p:extLst>
      <p:ext uri="{BB962C8B-B14F-4D97-AF65-F5344CB8AC3E}">
        <p14:creationId xmlns:p14="http://schemas.microsoft.com/office/powerpoint/2010/main" val="659669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59DBCC-B4D5-4800-8D11-817FA20E5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OLTRE LA "DOPPIA CAPPA"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744301-3A39-440A-A608-1FDC5756F5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/>
              <a:t>LA QUESTIONE DEL RICONOSCIMENTO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62C2571-10F0-4C0B-89F4-650DB22FD6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it-IT"/>
          </a:p>
          <a:p>
            <a:endParaRPr lang="it-IT" i="1"/>
          </a:p>
          <a:p>
            <a:pPr marL="0" indent="0">
              <a:buNone/>
            </a:pPr>
            <a:r>
              <a:rPr lang="it-IT" i="1"/>
              <a:t>"Riconoscere: azione del distinguere con precisione"             il riconoscimento allora sarà un percorso di distinzione e di precisazione per superare apparenze e disordine conoscitivo</a:t>
            </a:r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A4D4728-3EE1-4488-8F79-F7B45E9CBE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it-IT" b="1"/>
              <a:t>LA QUESTIONE DELLA PREPARAZIONE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EDD5F9-FA49-4DFD-821A-6DC956C1736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it-IT"/>
          </a:p>
          <a:p>
            <a:endParaRPr lang="it-IT"/>
          </a:p>
          <a:p>
            <a:pPr marL="0" indent="0">
              <a:buNone/>
            </a:pPr>
            <a:r>
              <a:rPr lang="it-IT" i="1"/>
              <a:t>La preparazione al lavoro di emergenza si può fare se prima abbiamo riconosciuto questo ambito di lavoro e l’abbiamo distinto da quello ordinario           sorge l’idea di imprevedibilità, DELL'EFFETTO SORPRESA. 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E9DD0133-5876-49A7-9FEE-F7438FAFFDCE}"/>
              </a:ext>
            </a:extLst>
          </p:cNvPr>
          <p:cNvCxnSpPr/>
          <p:nvPr/>
        </p:nvCxnSpPr>
        <p:spPr>
          <a:xfrm flipV="1">
            <a:off x="3026409" y="4486015"/>
            <a:ext cx="713118" cy="57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BF0F10CE-AB44-4BBD-8399-9B1ABE6D36D2}"/>
              </a:ext>
            </a:extLst>
          </p:cNvPr>
          <p:cNvCxnSpPr/>
          <p:nvPr/>
        </p:nvCxnSpPr>
        <p:spPr>
          <a:xfrm>
            <a:off x="8555562" y="5350063"/>
            <a:ext cx="569343" cy="86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514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E3FCA3-E35B-4B77-B4A0-EBA9545EF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1298" y="807505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it-IT"/>
              <a:t>Emergenza e urgenza sociale: aspetti metodologici specifici di servizio sociale.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479623-00DD-4286-947F-49ECD6E13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it-IT"/>
          </a:p>
          <a:p>
            <a:pPr algn="just">
              <a:buNone/>
            </a:pPr>
            <a:r>
              <a:rPr lang="it-IT"/>
              <a:t>Importanza del METODO nell'emergenza-urgenza del servizio sociale →</a:t>
            </a:r>
          </a:p>
          <a:p>
            <a:pPr algn="just">
              <a:buNone/>
            </a:pPr>
            <a:r>
              <a:rPr lang="it-IT"/>
              <a:t> </a:t>
            </a:r>
            <a:r>
              <a:rPr lang="it-IT" b="1" i="1"/>
              <a:t>“metodo”</a:t>
            </a:r>
            <a:r>
              <a:rPr lang="it-IT"/>
              <a:t> : dal greco “meta” (=”oltre”, “dopo”) e “</a:t>
            </a:r>
            <a:r>
              <a:rPr lang="it-IT" err="1"/>
              <a:t>odos</a:t>
            </a:r>
            <a:r>
              <a:rPr lang="it-IT"/>
              <a:t>” (=cammino”, “viaggio”) .</a:t>
            </a:r>
          </a:p>
          <a:p>
            <a:pPr marL="0" indent="0" algn="just">
              <a:buNone/>
            </a:pPr>
            <a:endParaRPr lang="it-IT"/>
          </a:p>
          <a:p>
            <a:pPr marL="0" indent="0" algn="just">
              <a:buNone/>
            </a:pPr>
            <a:r>
              <a:rPr lang="it-IT"/>
              <a:t>La costruzione di una prospettiva di lavoro nel campo dell'emergenza-urgenza e di un metodo per quell'ambito per il servizio sociale si può dire che sia un processo appena avviato, grazie ad alcune discipline come la sociologia, la psicologia e la medicina d'urgenza offrono.</a:t>
            </a:r>
          </a:p>
          <a:p>
            <a:pPr marL="0" indent="0" algn="just">
              <a:buNone/>
            </a:pPr>
            <a:endParaRPr lang="it-IT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B2DBCFA5-15E1-42BB-ADF0-8D43B8500204}"/>
              </a:ext>
            </a:extLst>
          </p:cNvPr>
          <p:cNvSpPr/>
          <p:nvPr/>
        </p:nvSpPr>
        <p:spPr>
          <a:xfrm>
            <a:off x="5379231" y="5829645"/>
            <a:ext cx="316302" cy="8626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888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30F242-B366-40CD-B38A-0F6E2006D8BA}"/>
              </a:ext>
            </a:extLst>
          </p:cNvPr>
          <p:cNvSpPr txBox="1"/>
          <p:nvPr/>
        </p:nvSpPr>
        <p:spPr>
          <a:xfrm>
            <a:off x="4479987" y="1460741"/>
            <a:ext cx="3476444" cy="470898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/>
          </a:p>
          <a:p>
            <a:endParaRPr lang="en-US" b="1"/>
          </a:p>
          <a:p>
            <a:pPr marL="342900" indent="-342900">
              <a:buFont typeface="Arial"/>
              <a:buChar char="•"/>
            </a:pPr>
            <a:r>
              <a:rPr lang="en-US" sz="2400"/>
              <a:t>Italia, 1997 circa</a:t>
            </a:r>
            <a:endParaRPr lang="en-US"/>
          </a:p>
          <a:p>
            <a:endParaRPr lang="en-US" sz="2400"/>
          </a:p>
          <a:p>
            <a:pPr marL="285750" indent="-285750">
              <a:buFont typeface="Arial"/>
              <a:buChar char="•"/>
            </a:pPr>
            <a:r>
              <a:rPr lang="en-US" sz="2400"/>
              <a:t>Tempi e setting </a:t>
            </a:r>
            <a:r>
              <a:rPr lang="en-US" sz="2400" err="1"/>
              <a:t>adeguati</a:t>
            </a:r>
            <a:r>
              <a:rPr lang="en-US" sz="2400"/>
              <a:t> → </a:t>
            </a:r>
            <a:r>
              <a:rPr lang="en-US" sz="2400" err="1"/>
              <a:t>nuova</a:t>
            </a:r>
            <a:r>
              <a:rPr lang="en-US" sz="2400"/>
              <a:t> </a:t>
            </a:r>
            <a:r>
              <a:rPr lang="en-US" sz="2400" err="1"/>
              <a:t>prospettiva</a:t>
            </a:r>
            <a:r>
              <a:rPr lang="en-US" sz="2400"/>
              <a:t> di </a:t>
            </a:r>
            <a:r>
              <a:rPr lang="en-US" sz="2400" err="1"/>
              <a:t>lavoro</a:t>
            </a:r>
            <a:endParaRPr lang="en-US" sz="2400"/>
          </a:p>
          <a:p>
            <a:endParaRPr lang="en-US" sz="2400"/>
          </a:p>
          <a:p>
            <a:pPr marL="285750" indent="-285750">
              <a:buFont typeface="Arial"/>
              <a:buChar char="•"/>
            </a:pPr>
            <a:r>
              <a:rPr lang="en-US" sz="2400" err="1"/>
              <a:t>Riguarda</a:t>
            </a:r>
            <a:r>
              <a:rPr lang="en-US" sz="2400"/>
              <a:t> </a:t>
            </a:r>
            <a:r>
              <a:rPr lang="en-US" sz="2400" err="1"/>
              <a:t>sia</a:t>
            </a:r>
            <a:r>
              <a:rPr lang="en-US" sz="2400"/>
              <a:t> </a:t>
            </a:r>
            <a:r>
              <a:rPr lang="en-US" sz="2400" err="1"/>
              <a:t>i</a:t>
            </a:r>
            <a:r>
              <a:rPr lang="en-US" sz="2400"/>
              <a:t> </a:t>
            </a:r>
            <a:r>
              <a:rPr lang="en-US" sz="2400" err="1"/>
              <a:t>disastri</a:t>
            </a:r>
            <a:r>
              <a:rPr lang="en-US" sz="2400"/>
              <a:t> sa le </a:t>
            </a:r>
            <a:r>
              <a:rPr lang="en-US" sz="2400" err="1"/>
              <a:t>vicende</a:t>
            </a:r>
            <a:r>
              <a:rPr lang="en-US" sz="2400"/>
              <a:t> </a:t>
            </a:r>
            <a:r>
              <a:rPr lang="en-US" sz="2400" err="1"/>
              <a:t>critiche</a:t>
            </a:r>
            <a:r>
              <a:rPr lang="en-US" sz="2400"/>
              <a:t> </a:t>
            </a:r>
            <a:r>
              <a:rPr lang="en-US" sz="2400" err="1"/>
              <a:t>individuali</a:t>
            </a:r>
            <a:r>
              <a:rPr lang="en-US" sz="2400"/>
              <a:t> 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AD83A5-586B-4DDF-A1B4-8A8237A404E0}"/>
              </a:ext>
            </a:extLst>
          </p:cNvPr>
          <p:cNvSpPr txBox="1"/>
          <p:nvPr/>
        </p:nvSpPr>
        <p:spPr>
          <a:xfrm>
            <a:off x="8419381" y="1460740"/>
            <a:ext cx="2944483" cy="526297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err="1"/>
              <a:t>Metà</a:t>
            </a:r>
            <a:r>
              <a:rPr lang="en-US" sz="2400"/>
              <a:t> dell'800, prima in Europa, poi in Italia</a:t>
            </a:r>
          </a:p>
          <a:p>
            <a:endParaRPr lang="en-US" sz="2400"/>
          </a:p>
          <a:p>
            <a:pPr marL="285750" indent="-285750">
              <a:buFont typeface="Arial"/>
              <a:buChar char="•"/>
            </a:pPr>
            <a:r>
              <a:rPr lang="en-US" sz="2400"/>
              <a:t>Nata </a:t>
            </a:r>
            <a:r>
              <a:rPr lang="en-US" sz="2400" err="1"/>
              <a:t>dall'idea</a:t>
            </a:r>
            <a:r>
              <a:rPr lang="en-US" sz="2400"/>
              <a:t> di </a:t>
            </a:r>
            <a:r>
              <a:rPr lang="en-US" sz="2400" err="1"/>
              <a:t>salvare</a:t>
            </a:r>
            <a:r>
              <a:rPr lang="en-US" sz="2400"/>
              <a:t> </a:t>
            </a:r>
            <a:r>
              <a:rPr lang="en-US" sz="2400" err="1"/>
              <a:t>i</a:t>
            </a:r>
            <a:r>
              <a:rPr lang="en-US" sz="2400"/>
              <a:t> </a:t>
            </a:r>
            <a:r>
              <a:rPr lang="en-US" sz="2400" err="1"/>
              <a:t>soldati</a:t>
            </a:r>
            <a:r>
              <a:rPr lang="en-US" sz="2400"/>
              <a:t> </a:t>
            </a:r>
            <a:r>
              <a:rPr lang="en-US" sz="2400" err="1"/>
              <a:t>agonizzanti</a:t>
            </a:r>
            <a:r>
              <a:rPr lang="en-US" sz="2400"/>
              <a:t> </a:t>
            </a:r>
            <a:r>
              <a:rPr lang="en-US" sz="2400" err="1"/>
              <a:t>nei</a:t>
            </a:r>
            <a:r>
              <a:rPr lang="en-US" sz="2400"/>
              <a:t> </a:t>
            </a:r>
            <a:r>
              <a:rPr lang="en-US" sz="2400" err="1"/>
              <a:t>campi</a:t>
            </a:r>
            <a:r>
              <a:rPr lang="en-US" sz="2400"/>
              <a:t> di </a:t>
            </a:r>
            <a:r>
              <a:rPr lang="en-US" sz="2400" err="1"/>
              <a:t>battaglia</a:t>
            </a:r>
            <a:endParaRPr lang="en-US" sz="2400"/>
          </a:p>
          <a:p>
            <a:endParaRPr lang="en-US" sz="2400"/>
          </a:p>
          <a:p>
            <a:pPr marL="285750" indent="-285750">
              <a:buFont typeface="Arial"/>
              <a:buChar char="•"/>
            </a:pPr>
            <a:r>
              <a:rPr lang="en-US" sz="2400"/>
              <a:t>Presa in </a:t>
            </a:r>
            <a:r>
              <a:rPr lang="en-US" sz="2400" err="1"/>
              <a:t>carico</a:t>
            </a:r>
            <a:r>
              <a:rPr lang="en-US" sz="2400"/>
              <a:t> breve, </a:t>
            </a:r>
            <a:r>
              <a:rPr lang="en-US" sz="2400" err="1"/>
              <a:t>limitata</a:t>
            </a:r>
            <a:r>
              <a:rPr lang="en-US" sz="2400"/>
              <a:t> </a:t>
            </a:r>
            <a:r>
              <a:rPr lang="en-US" sz="2400" err="1"/>
              <a:t>alla</a:t>
            </a:r>
            <a:r>
              <a:rPr lang="en-US" sz="2400"/>
              <a:t> sola </a:t>
            </a:r>
            <a:r>
              <a:rPr lang="en-US" sz="2400" err="1"/>
              <a:t>fase</a:t>
            </a:r>
            <a:r>
              <a:rPr lang="en-US" sz="2400"/>
              <a:t> </a:t>
            </a:r>
            <a:r>
              <a:rPr lang="en-US" sz="2400" err="1"/>
              <a:t>acuta</a:t>
            </a:r>
            <a:r>
              <a:rPr lang="en-US" sz="2400"/>
              <a:t>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E4AED8-0299-4323-94EF-E9E69A7E09DD}"/>
              </a:ext>
            </a:extLst>
          </p:cNvPr>
          <p:cNvSpPr txBox="1"/>
          <p:nvPr/>
        </p:nvSpPr>
        <p:spPr>
          <a:xfrm>
            <a:off x="123646" y="1460741"/>
            <a:ext cx="4137802" cy="452431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b="1" err="1"/>
          </a:p>
          <a:p>
            <a:endParaRPr lang="en-US" b="1"/>
          </a:p>
          <a:p>
            <a:pPr marL="285750" indent="-285750">
              <a:buFont typeface="Arial"/>
              <a:buChar char="•"/>
            </a:pPr>
            <a:endParaRPr lang="en-US" b="1"/>
          </a:p>
          <a:p>
            <a:pPr marL="285750" indent="-285750">
              <a:buFont typeface="Arial"/>
              <a:buChar char="•"/>
            </a:pPr>
            <a:endParaRPr lang="en-US" b="1"/>
          </a:p>
          <a:p>
            <a:pPr marL="285750" indent="-285750">
              <a:buFont typeface="Arial"/>
              <a:buChar char="•"/>
            </a:pPr>
            <a:r>
              <a:rPr lang="en-US" sz="2400"/>
              <a:t>Italia, 1976</a:t>
            </a:r>
          </a:p>
          <a:p>
            <a:endParaRPr lang="en-US" sz="2400"/>
          </a:p>
          <a:p>
            <a:pPr marL="285750" indent="-285750">
              <a:buFont typeface="Arial"/>
              <a:buChar char="•"/>
            </a:pPr>
            <a:r>
              <a:rPr lang="en-US" sz="2400"/>
              <a:t>Si </a:t>
            </a:r>
            <a:r>
              <a:rPr lang="en-US" sz="2400" err="1"/>
              <a:t>preferisce</a:t>
            </a:r>
            <a:r>
              <a:rPr lang="en-US" sz="2400"/>
              <a:t> </a:t>
            </a:r>
            <a:r>
              <a:rPr lang="en-US" sz="2400" err="1"/>
              <a:t>parlare</a:t>
            </a:r>
            <a:r>
              <a:rPr lang="en-US" sz="2400"/>
              <a:t> di “</a:t>
            </a:r>
            <a:r>
              <a:rPr lang="en-US" sz="2400" err="1"/>
              <a:t>eventi</a:t>
            </a:r>
            <a:r>
              <a:rPr lang="en-US" sz="2400"/>
              <a:t> </a:t>
            </a:r>
            <a:r>
              <a:rPr lang="en-US" sz="2400" err="1"/>
              <a:t>critici</a:t>
            </a:r>
            <a:r>
              <a:rPr lang="en-US" sz="2400"/>
              <a:t>” </a:t>
            </a:r>
            <a:r>
              <a:rPr lang="en-US" sz="2400" err="1"/>
              <a:t>piuttosto</a:t>
            </a:r>
            <a:r>
              <a:rPr lang="en-US" sz="2400"/>
              <a:t> </a:t>
            </a:r>
            <a:r>
              <a:rPr lang="en-US" sz="2400" err="1"/>
              <a:t>che</a:t>
            </a:r>
            <a:r>
              <a:rPr lang="en-US" sz="2400"/>
              <a:t> di </a:t>
            </a:r>
            <a:r>
              <a:rPr lang="en-US" sz="2400" err="1"/>
              <a:t>emergenze</a:t>
            </a:r>
            <a:endParaRPr lang="en-US" sz="2400"/>
          </a:p>
          <a:p>
            <a:endParaRPr lang="en-US" sz="2400"/>
          </a:p>
          <a:p>
            <a:pPr marL="285750" indent="-285750">
              <a:buFont typeface="Arial"/>
              <a:buChar char="•"/>
            </a:pPr>
            <a:r>
              <a:rPr lang="en-US" sz="2400" err="1"/>
              <a:t>Concetti</a:t>
            </a:r>
            <a:r>
              <a:rPr lang="en-US" sz="2400"/>
              <a:t> di </a:t>
            </a:r>
            <a:r>
              <a:rPr lang="en-US" sz="2400" err="1"/>
              <a:t>imprevedibilità</a:t>
            </a:r>
            <a:r>
              <a:rPr lang="en-US" sz="2400"/>
              <a:t> e </a:t>
            </a:r>
            <a:r>
              <a:rPr lang="en-US" sz="2400" err="1"/>
              <a:t>vulnerabilità</a:t>
            </a:r>
            <a:endParaRPr lang="en-US" sz="240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2000090-D999-44D4-B1DA-AC242A8B8B90}"/>
              </a:ext>
            </a:extLst>
          </p:cNvPr>
          <p:cNvSpPr/>
          <p:nvPr/>
        </p:nvSpPr>
        <p:spPr>
          <a:xfrm>
            <a:off x="347932" y="1534065"/>
            <a:ext cx="3033621" cy="848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i="1"/>
              <a:t>Sociologia dell'emergenza: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42841291-1F76-45C2-8448-DB623D4F5DB5}"/>
              </a:ext>
            </a:extLst>
          </p:cNvPr>
          <p:cNvSpPr/>
          <p:nvPr/>
        </p:nvSpPr>
        <p:spPr>
          <a:xfrm>
            <a:off x="4387072" y="1087467"/>
            <a:ext cx="3306790" cy="891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i="1"/>
              <a:t>Psicologia dell'emergenza: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00FD679-09CD-44D3-91D6-160E01D3D506}"/>
              </a:ext>
            </a:extLst>
          </p:cNvPr>
          <p:cNvSpPr/>
          <p:nvPr/>
        </p:nvSpPr>
        <p:spPr>
          <a:xfrm>
            <a:off x="8426211" y="410832"/>
            <a:ext cx="3479319" cy="920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i="1"/>
              <a:t>Medicina </a:t>
            </a:r>
          </a:p>
          <a:p>
            <a:pPr algn="ctr"/>
            <a:r>
              <a:rPr lang="it-IT" sz="2400" i="1"/>
              <a:t>d'urgenza:</a:t>
            </a:r>
          </a:p>
        </p:txBody>
      </p:sp>
    </p:spTree>
    <p:extLst>
      <p:ext uri="{BB962C8B-B14F-4D97-AF65-F5344CB8AC3E}">
        <p14:creationId xmlns:p14="http://schemas.microsoft.com/office/powerpoint/2010/main" val="1827316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1BE90A-330B-4E8D-8CB8-2FC41F96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978" y="606223"/>
            <a:ext cx="10105845" cy="1523065"/>
          </a:xfrm>
        </p:spPr>
        <p:txBody>
          <a:bodyPr/>
          <a:lstStyle/>
          <a:p>
            <a:pPr algn="l"/>
            <a:r>
              <a:rPr lang="it-IT"/>
              <a:t>DUE VARIABILI FONDAMENTALI: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122090-592F-4E92-8D80-E3AB5276C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083" y="2194559"/>
            <a:ext cx="5334000" cy="4024125"/>
          </a:xfrm>
          <a:solidFill>
            <a:srgbClr val="FFC0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b="1"/>
          </a:p>
          <a:p>
            <a:pPr marL="0" indent="0">
              <a:buNone/>
            </a:pPr>
            <a:r>
              <a:rPr lang="it-IT" sz="2800" b="1" i="1"/>
              <a:t>TEMPO</a:t>
            </a:r>
          </a:p>
          <a:p>
            <a:pPr marL="0" indent="0">
              <a:buNone/>
            </a:pPr>
            <a:r>
              <a:rPr lang="it-IT" sz="2400"/>
              <a:t>Rappresenta l'elemento che caratterizza in modo specifico il lavoro di emergenza come lavoro tempo-dipendente.</a:t>
            </a:r>
          </a:p>
          <a:p>
            <a:pPr marL="0" indent="0">
              <a:buNone/>
            </a:pPr>
            <a:r>
              <a:rPr lang="it-IT" sz="2400"/>
              <a:t>Pur nelle situazioni critiche bisogna dare tempo alle persone, anche se non bisogna agire in modo frettoloso </a:t>
            </a:r>
          </a:p>
          <a:p>
            <a:pPr marL="0" indent="0">
              <a:buNone/>
            </a:pPr>
            <a:endParaRPr lang="it-IT" sz="240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E3FFF2C-D61D-4B76-BED4-29EEFBF2F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2917" y="2194559"/>
            <a:ext cx="5334000" cy="4024125"/>
          </a:xfrm>
          <a:solidFill>
            <a:srgbClr val="FF00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it-IT" b="1"/>
          </a:p>
          <a:p>
            <a:pPr marL="0" indent="0">
              <a:buNone/>
            </a:pPr>
            <a:r>
              <a:rPr lang="it-IT" sz="2800" b="1" i="1"/>
              <a:t>SPAZIO/SETTING</a:t>
            </a:r>
          </a:p>
          <a:p>
            <a:pPr marL="0" indent="0">
              <a:buNone/>
            </a:pPr>
            <a:r>
              <a:rPr lang="it-IT" sz="2400"/>
              <a:t>Spazio che deve essere accogliente, che ispira accettazione e vicinanza.</a:t>
            </a:r>
          </a:p>
          <a:p>
            <a:pPr marL="0" indent="0">
              <a:buNone/>
            </a:pPr>
            <a:r>
              <a:rPr lang="it-IT" sz="2400"/>
              <a:t>Un setting non può mai essere affidato al caso, ma va preparato in stretta relazione con l'attività da svolgere</a:t>
            </a:r>
          </a:p>
        </p:txBody>
      </p:sp>
    </p:spTree>
    <p:extLst>
      <p:ext uri="{BB962C8B-B14F-4D97-AF65-F5344CB8AC3E}">
        <p14:creationId xmlns:p14="http://schemas.microsoft.com/office/powerpoint/2010/main" val="3663652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6DA8F8-ED35-4B4F-A5C2-AF1FE352C0B6}"/>
              </a:ext>
            </a:extLst>
          </p:cNvPr>
          <p:cNvSpPr txBox="1"/>
          <p:nvPr/>
        </p:nvSpPr>
        <p:spPr>
          <a:xfrm>
            <a:off x="1144439" y="1791421"/>
            <a:ext cx="10808896" cy="4185761"/>
          </a:xfrm>
          <a:prstGeom prst="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                 </a:t>
            </a:r>
            <a:endParaRPr lang="it-IT" sz="3200">
              <a:solidFill>
                <a:srgbClr val="000000"/>
              </a:solidFill>
            </a:endParaRPr>
          </a:p>
          <a:p>
            <a:r>
              <a:rPr lang="en-US" sz="3200" b="1">
                <a:solidFill>
                  <a:srgbClr val="FF0000"/>
                </a:solidFill>
              </a:rPr>
              <a:t>                        </a:t>
            </a:r>
            <a:endParaRPr lang="it-IT" sz="3200">
              <a:solidFill>
                <a:srgbClr val="000000"/>
              </a:solidFill>
            </a:endParaRPr>
          </a:p>
          <a:p>
            <a:r>
              <a:rPr lang="en-US" sz="3200" b="1">
                <a:solidFill>
                  <a:srgbClr val="FF0000"/>
                </a:solidFill>
              </a:rPr>
              <a:t>                  </a:t>
            </a:r>
            <a:r>
              <a:rPr lang="en-US" sz="3600" b="1">
                <a:solidFill>
                  <a:srgbClr val="FF0000"/>
                </a:solidFill>
              </a:rPr>
              <a:t> LA FASE POST EMERGENZIALE:</a:t>
            </a:r>
            <a:endParaRPr lang="it-IT" sz="3600">
              <a:solidFill>
                <a:srgbClr val="000000"/>
              </a:solidFill>
            </a:endParaRPr>
          </a:p>
          <a:p>
            <a:endParaRPr lang="en-US" sz="3200" b="1">
              <a:solidFill>
                <a:srgbClr val="FF0000"/>
              </a:solidFill>
            </a:endParaRPr>
          </a:p>
          <a:p>
            <a:endParaRPr lang="en-US"/>
          </a:p>
          <a:p>
            <a:pPr marL="285750" indent="-285750" algn="ctr">
              <a:buFont typeface="Arial"/>
              <a:buChar char="•"/>
            </a:pPr>
            <a:r>
              <a:rPr lang="en-US" sz="3200"/>
              <a:t> </a:t>
            </a:r>
            <a:r>
              <a:rPr lang="en-US" sz="3200" err="1"/>
              <a:t>D</a:t>
            </a:r>
            <a:r>
              <a:rPr lang="en-US" sz="2800" err="1"/>
              <a:t>ev'essere</a:t>
            </a:r>
            <a:r>
              <a:rPr lang="en-US" sz="2800"/>
              <a:t> </a:t>
            </a:r>
            <a:r>
              <a:rPr lang="en-US" sz="2800" err="1"/>
              <a:t>gestita</a:t>
            </a:r>
            <a:r>
              <a:rPr lang="en-US" sz="2800"/>
              <a:t> da </a:t>
            </a:r>
            <a:r>
              <a:rPr lang="en-US" sz="2800" err="1"/>
              <a:t>altri</a:t>
            </a:r>
            <a:r>
              <a:rPr lang="en-US" sz="2800"/>
              <a:t> </a:t>
            </a:r>
            <a:r>
              <a:rPr lang="en-US" sz="2800" err="1"/>
              <a:t>professionisti</a:t>
            </a:r>
            <a:endParaRPr lang="en-US" sz="2800"/>
          </a:p>
          <a:p>
            <a:pPr marL="457200" indent="-457200" algn="ctr">
              <a:buFont typeface="Arial"/>
              <a:buChar char="•"/>
            </a:pPr>
            <a:r>
              <a:rPr lang="en-US" sz="2800"/>
              <a:t>Non è </a:t>
            </a:r>
            <a:r>
              <a:rPr lang="en-US" sz="2800" err="1"/>
              <a:t>sempre</a:t>
            </a:r>
            <a:r>
              <a:rPr lang="en-US" sz="2800"/>
              <a:t> </a:t>
            </a:r>
            <a:r>
              <a:rPr lang="en-US" sz="2800" err="1"/>
              <a:t>ordinaria</a:t>
            </a:r>
            <a:endParaRPr lang="en-US" sz="2800"/>
          </a:p>
          <a:p>
            <a:pPr marL="457200" indent="-457200" algn="ctr">
              <a:buFont typeface="Arial"/>
              <a:buChar char="•"/>
            </a:pPr>
            <a:r>
              <a:rPr lang="en-US" sz="2800"/>
              <a:t>È una </a:t>
            </a:r>
            <a:r>
              <a:rPr lang="en-US" sz="2800" err="1"/>
              <a:t>fase</a:t>
            </a:r>
            <a:r>
              <a:rPr lang="en-US" sz="2800"/>
              <a:t> </a:t>
            </a:r>
            <a:r>
              <a:rPr lang="en-US" sz="2800" err="1"/>
              <a:t>specifica</a:t>
            </a:r>
            <a:endParaRPr lang="en-US" sz="2800"/>
          </a:p>
          <a:p>
            <a:endParaRPr lang="en-US" sz="280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C7BEF519-B321-4CE7-8259-879C6FD1CBB9}"/>
              </a:ext>
            </a:extLst>
          </p:cNvPr>
          <p:cNvSpPr/>
          <p:nvPr/>
        </p:nvSpPr>
        <p:spPr>
          <a:xfrm>
            <a:off x="2716049" y="2883861"/>
            <a:ext cx="316303" cy="4888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899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ounded Rectangle 14">
            <a:extLst>
              <a:ext uri="{FF2B5EF4-FFF2-40B4-BE49-F238E27FC236}">
                <a16:creationId xmlns:a16="http://schemas.microsoft.com/office/drawing/2014/main" id="{B781DC51-1D15-43A2-AB4F-2051C5F1C4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1008B81-C8A4-4EEF-A211-877A35E98A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82B94A0-9C04-497F-9F2A-234AC715BC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4636008" cy="14414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69CB58F-9DB1-495E-8241-D899410449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296ADB9-3519-4738-B69C-6F122DB6A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66163"/>
            <a:ext cx="3306744" cy="5148371"/>
          </a:xfrm>
        </p:spPr>
        <p:txBody>
          <a:bodyPr>
            <a:normAutofit/>
          </a:bodyPr>
          <a:lstStyle/>
          <a:p>
            <a:r>
              <a:rPr lang="it-IT" sz="3700">
                <a:solidFill>
                  <a:schemeClr val="bg1"/>
                </a:solidFill>
                <a:latin typeface="Franklin Gothic Medium"/>
              </a:rPr>
              <a:t>Il pronto intervento sociale: sistema a stella per l'emergenza – urgenza sociale.</a:t>
            </a:r>
            <a:r>
              <a:rPr lang="it-IT" sz="3700">
                <a:solidFill>
                  <a:schemeClr val="bg1"/>
                </a:solidFill>
              </a:rPr>
              <a:t> </a:t>
            </a:r>
          </a:p>
        </p:txBody>
      </p:sp>
      <p:graphicFrame>
        <p:nvGraphicFramePr>
          <p:cNvPr id="17" name="Segnaposto contenuto 2">
            <a:extLst>
              <a:ext uri="{FF2B5EF4-FFF2-40B4-BE49-F238E27FC236}">
                <a16:creationId xmlns:a16="http://schemas.microsoft.com/office/drawing/2014/main" id="{F6D22516-D199-4205-9DCE-4B3C668C36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409716"/>
              </p:ext>
            </p:extLst>
          </p:nvPr>
        </p:nvGraphicFramePr>
        <p:xfrm>
          <a:off x="5279472" y="746125"/>
          <a:ext cx="6290226" cy="544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85093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27" name="Picture 11">
            <a:extLst>
              <a:ext uri="{FF2B5EF4-FFF2-40B4-BE49-F238E27FC236}">
                <a16:creationId xmlns:a16="http://schemas.microsoft.com/office/drawing/2014/main" id="{B370FEC3-7536-4FD5-8238-89CFDC7A31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792"/>
          <a:stretch/>
        </p:blipFill>
        <p:spPr>
          <a:xfrm rot="10800000" flipH="1" flipV="1">
            <a:off x="0" y="4102768"/>
            <a:ext cx="4642202" cy="275523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076034F-4463-4A93-BE9A-E822970AA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804334"/>
            <a:ext cx="3471333" cy="524933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Sistema a stella </a:t>
            </a:r>
          </a:p>
        </p:txBody>
      </p:sp>
      <p:sp>
        <p:nvSpPr>
          <p:cNvPr id="100" name="Stella a 5 punte 99">
            <a:extLst>
              <a:ext uri="{FF2B5EF4-FFF2-40B4-BE49-F238E27FC236}">
                <a16:creationId xmlns:a16="http://schemas.microsoft.com/office/drawing/2014/main" id="{4B415C86-056E-4364-A3A5-B245CFD10B48}"/>
              </a:ext>
            </a:extLst>
          </p:cNvPr>
          <p:cNvSpPr/>
          <p:nvPr/>
        </p:nvSpPr>
        <p:spPr>
          <a:xfrm>
            <a:off x="5563961" y="937533"/>
            <a:ext cx="5606142" cy="499382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8E9562-9364-40D9-BF60-BC2B7C5E2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4722" y="804334"/>
            <a:ext cx="6271477" cy="52493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it-IT" sz="1800" b="1">
                <a:solidFill>
                  <a:schemeClr val="tx2"/>
                </a:solidFill>
              </a:rPr>
              <a:t>Articolato in:</a:t>
            </a:r>
          </a:p>
          <a:p>
            <a:pPr marL="457200" indent="-457200">
              <a:buAutoNum type="arabicPeriod"/>
            </a:pPr>
            <a:r>
              <a:rPr lang="it-IT" sz="1800" b="1">
                <a:solidFill>
                  <a:schemeClr val="tx2"/>
                </a:solidFill>
              </a:rPr>
              <a:t>Fase centrale: centro direzionale, cervello del sistema di interventi</a:t>
            </a:r>
          </a:p>
          <a:p>
            <a:pPr marL="457200" indent="-457200">
              <a:buAutoNum type="arabicPeriod"/>
            </a:pPr>
            <a:r>
              <a:rPr lang="it-IT" sz="1800" b="1">
                <a:solidFill>
                  <a:schemeClr val="tx2"/>
                </a:solidFill>
              </a:rPr>
              <a:t>Fase territoriale: nucleo operativi territoriali per emergenza sociale </a:t>
            </a:r>
          </a:p>
          <a:p>
            <a:pPr marL="0" indent="0">
              <a:buNone/>
            </a:pPr>
            <a:endParaRPr lang="it-IT" sz="1800" b="1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800" b="1">
                <a:solidFill>
                  <a:schemeClr val="tx2"/>
                </a:solidFill>
              </a:rPr>
              <a:t>Servizio di funzionamento attivo 24 ore al giorno e 365 giorni all'anno. </a:t>
            </a:r>
          </a:p>
          <a:p>
            <a:pPr marL="0" indent="0">
              <a:buNone/>
            </a:pPr>
            <a:endParaRPr lang="it-IT" sz="1800" b="1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800" b="1">
                <a:solidFill>
                  <a:schemeClr val="tx2"/>
                </a:solidFill>
              </a:rPr>
              <a:t>Lavoro in équipe = approccio interdisciplinare</a:t>
            </a:r>
          </a:p>
          <a:p>
            <a:pPr marL="0" indent="0">
              <a:buNone/>
            </a:pPr>
            <a:endParaRPr lang="it-IT" sz="1800" b="1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800" b="1">
                <a:solidFill>
                  <a:schemeClr val="tx2"/>
                </a:solidFill>
              </a:rPr>
              <a:t>Di importante rilevanza la figura professionale dell'assistente sociale</a:t>
            </a:r>
          </a:p>
          <a:p>
            <a:pPr marL="0" indent="0">
              <a:buNone/>
            </a:pPr>
            <a:endParaRPr lang="it-IT" sz="1800" b="1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it-IT" sz="1800" b="1">
                <a:solidFill>
                  <a:schemeClr val="tx2"/>
                </a:solidFill>
              </a:rPr>
              <a:t>Documentazione: sistema informatizzato di gestione degli interventi e delle cartelle sociali. </a:t>
            </a:r>
          </a:p>
        </p:txBody>
      </p:sp>
    </p:spTree>
    <p:extLst>
      <p:ext uri="{BB962C8B-B14F-4D97-AF65-F5344CB8AC3E}">
        <p14:creationId xmlns:p14="http://schemas.microsoft.com/office/powerpoint/2010/main" val="3718948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5">
            <a:extLst>
              <a:ext uri="{FF2B5EF4-FFF2-40B4-BE49-F238E27FC236}">
                <a16:creationId xmlns:a16="http://schemas.microsoft.com/office/drawing/2014/main" id="{6F4B9375-E067-448F-B9AE-4686BA28AD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340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925AC29B-66E4-4F21-B215-3D6277CDBC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9">
            <a:extLst>
              <a:ext uri="{FF2B5EF4-FFF2-40B4-BE49-F238E27FC236}">
                <a16:creationId xmlns:a16="http://schemas.microsoft.com/office/drawing/2014/main" id="{DED00DEE-DC12-410F-ABE9-B47F06B944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2272"/>
            <a:ext cx="12192000" cy="144145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7B11118-41A9-4A1C-81F2-F0DC3CECB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78415"/>
            <a:ext cx="10820400" cy="1293028"/>
          </a:xfrm>
        </p:spPr>
        <p:txBody>
          <a:bodyPr>
            <a:normAutofit/>
          </a:bodyPr>
          <a:lstStyle/>
          <a:p>
            <a:r>
              <a:rPr lang="it-IT">
                <a:solidFill>
                  <a:schemeClr val="bg1"/>
                </a:solidFill>
              </a:rPr>
              <a:t>Funzioni del sistema stella </a:t>
            </a:r>
          </a:p>
        </p:txBody>
      </p:sp>
      <p:graphicFrame>
        <p:nvGraphicFramePr>
          <p:cNvPr id="11" name="Diagramma 11">
            <a:extLst>
              <a:ext uri="{FF2B5EF4-FFF2-40B4-BE49-F238E27FC236}">
                <a16:creationId xmlns:a16="http://schemas.microsoft.com/office/drawing/2014/main" id="{BF818E57-511C-410C-A7AB-39F1953C8E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5400401"/>
              </p:ext>
            </p:extLst>
          </p:nvPr>
        </p:nvGraphicFramePr>
        <p:xfrm>
          <a:off x="685800" y="476250"/>
          <a:ext cx="10820400" cy="370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6836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ounded Rectangle 14">
            <a:extLst>
              <a:ext uri="{FF2B5EF4-FFF2-40B4-BE49-F238E27FC236}">
                <a16:creationId xmlns:a16="http://schemas.microsoft.com/office/drawing/2014/main" id="{B781DC51-1D15-43A2-AB4F-2051C5F1C4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1008B81-C8A4-4EEF-A211-877A35E98A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" name="Picture 101">
            <a:extLst>
              <a:ext uri="{FF2B5EF4-FFF2-40B4-BE49-F238E27FC236}">
                <a16:creationId xmlns:a16="http://schemas.microsoft.com/office/drawing/2014/main" id="{C82B94A0-9C04-497F-9F2A-234AC715BC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4636008" cy="1441450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369CB58F-9DB1-495E-8241-D899410449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157" name="Titolo 156">
            <a:extLst>
              <a:ext uri="{FF2B5EF4-FFF2-40B4-BE49-F238E27FC236}">
                <a16:creationId xmlns:a16="http://schemas.microsoft.com/office/drawing/2014/main" id="{35590533-6035-481A-86E5-4B9CC0A6F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66163"/>
            <a:ext cx="3306744" cy="5148371"/>
          </a:xfrm>
        </p:spPr>
        <p:txBody>
          <a:bodyPr>
            <a:normAutofit/>
          </a:bodyPr>
          <a:lstStyle/>
          <a:p>
            <a:r>
              <a:rPr lang="it-IT">
                <a:solidFill>
                  <a:schemeClr val="bg1"/>
                </a:solidFill>
                <a:latin typeface="Sylfaen"/>
              </a:rPr>
              <a:t>PROCESSO</a:t>
            </a:r>
          </a:p>
        </p:txBody>
      </p:sp>
      <p:graphicFrame>
        <p:nvGraphicFramePr>
          <p:cNvPr id="15" name="Segnaposto contenuto 2">
            <a:extLst>
              <a:ext uri="{FF2B5EF4-FFF2-40B4-BE49-F238E27FC236}">
                <a16:creationId xmlns:a16="http://schemas.microsoft.com/office/drawing/2014/main" id="{F59E7016-D211-4DD0-A36C-FB1A92AAE1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455021"/>
              </p:ext>
            </p:extLst>
          </p:nvPr>
        </p:nvGraphicFramePr>
        <p:xfrm>
          <a:off x="5279472" y="746125"/>
          <a:ext cx="6290226" cy="544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671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1FA31B-D2DA-4076-8F6E-A59105055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/>
              <a:t>Che cosa sono le emergenze sociali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C12BB1-F727-4EB5-B268-343AFF07E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0" y="1929977"/>
            <a:ext cx="10820400" cy="19709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/>
              <a:t>Due significati di emergenza:</a:t>
            </a:r>
          </a:p>
          <a:p>
            <a:pPr marL="0" indent="0">
              <a:buNone/>
            </a:pPr>
            <a:r>
              <a:rPr lang="it-IT"/>
              <a:t>1. L'originale, il positivo, di matrice latina e scientifica che esprime l'idea di processualità evolutiva</a:t>
            </a:r>
          </a:p>
          <a:p>
            <a:pPr marL="0" indent="0">
              <a:buNone/>
            </a:pPr>
            <a:r>
              <a:rPr lang="it-IT"/>
              <a:t>2. Uno letterario e politico, che introduce un nuovo ambito semantico, negativo, contraddistinto dall'idea di gravità e pericolo</a:t>
            </a:r>
          </a:p>
          <a:p>
            <a:pPr marL="0" indent="0">
              <a:buNone/>
            </a:pPr>
            <a:endParaRPr lang="it-IT"/>
          </a:p>
        </p:txBody>
      </p:sp>
      <p:graphicFrame>
        <p:nvGraphicFramePr>
          <p:cNvPr id="5" name="Diagramma 5">
            <a:extLst>
              <a:ext uri="{FF2B5EF4-FFF2-40B4-BE49-F238E27FC236}">
                <a16:creationId xmlns:a16="http://schemas.microsoft.com/office/drawing/2014/main" id="{12155CA2-CFE7-4538-A4E3-3EFE010586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2877389"/>
              </p:ext>
            </p:extLst>
          </p:nvPr>
        </p:nvGraphicFramePr>
        <p:xfrm>
          <a:off x="3376083" y="3970865"/>
          <a:ext cx="4519083" cy="2377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580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ounded Rectangle 14">
            <a:extLst>
              <a:ext uri="{FF2B5EF4-FFF2-40B4-BE49-F238E27FC236}">
                <a16:creationId xmlns:a16="http://schemas.microsoft.com/office/drawing/2014/main" id="{B781DC51-1D15-43A2-AB4F-2051C5F1C4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41008B81-C8A4-4EEF-A211-877A35E98A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17">
            <a:extLst>
              <a:ext uri="{FF2B5EF4-FFF2-40B4-BE49-F238E27FC236}">
                <a16:creationId xmlns:a16="http://schemas.microsoft.com/office/drawing/2014/main" id="{C82B94A0-9C04-497F-9F2A-234AC715BC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4636008" cy="1441450"/>
          </a:xfrm>
          <a:prstGeom prst="rect">
            <a:avLst/>
          </a:prstGeom>
        </p:spPr>
      </p:pic>
      <p:pic>
        <p:nvPicPr>
          <p:cNvPr id="30" name="Picture 19">
            <a:extLst>
              <a:ext uri="{FF2B5EF4-FFF2-40B4-BE49-F238E27FC236}">
                <a16:creationId xmlns:a16="http://schemas.microsoft.com/office/drawing/2014/main" id="{369CB58F-9DB1-495E-8241-D899410449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675E1E75-31BE-44C0-98ED-F511C886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66163"/>
            <a:ext cx="3306744" cy="5148371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chemeClr val="bg1"/>
                </a:solidFill>
                <a:latin typeface="Lucida Sans Unicode"/>
                <a:cs typeface="Lucida Sans Unicode"/>
              </a:rPr>
              <a:t>Attivita'</a:t>
            </a:r>
            <a:endParaRPr lang="it-IT">
              <a:solidFill>
                <a:schemeClr val="bg1"/>
              </a:solidFill>
            </a:endParaRPr>
          </a:p>
        </p:txBody>
      </p:sp>
      <p:graphicFrame>
        <p:nvGraphicFramePr>
          <p:cNvPr id="31" name="Segnaposto contenuto 2">
            <a:extLst>
              <a:ext uri="{FF2B5EF4-FFF2-40B4-BE49-F238E27FC236}">
                <a16:creationId xmlns:a16="http://schemas.microsoft.com/office/drawing/2014/main" id="{2D6EED77-A9E4-4FD7-ADE6-2E3FAB59A7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514061"/>
              </p:ext>
            </p:extLst>
          </p:nvPr>
        </p:nvGraphicFramePr>
        <p:xfrm>
          <a:off x="5279472" y="746125"/>
          <a:ext cx="6290226" cy="544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49630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0B7CC8-E877-40DA-8F6E-CD1EE4E21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7339" y="479274"/>
            <a:ext cx="8674308" cy="1775128"/>
          </a:xfrm>
        </p:spPr>
        <p:txBody>
          <a:bodyPr>
            <a:normAutofit/>
          </a:bodyPr>
          <a:lstStyle/>
          <a:p>
            <a:r>
              <a:rPr lang="it-IT" b="1"/>
              <a:t>SERVIZIO SOCIALE E CALAMITA' NATURALI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40FD2F5-4575-49D6-96D6-63C303D3C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1829" y="2370529"/>
            <a:ext cx="4439588" cy="91065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z="1400"/>
              <a:t>NOVEMBRE 1953, alluvione del Polesine</a:t>
            </a:r>
          </a:p>
          <a:p>
            <a:endParaRPr lang="it-IT" sz="1400"/>
          </a:p>
          <a:p>
            <a:r>
              <a:rPr lang="it-IT" sz="1400"/>
              <a:t>OTTOBRE 1963 "disastro del Vajont"</a:t>
            </a:r>
          </a:p>
          <a:p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119EE83-53A5-4F3A-9277-248833C50786}"/>
              </a:ext>
            </a:extLst>
          </p:cNvPr>
          <p:cNvSpPr txBox="1"/>
          <p:nvPr/>
        </p:nvSpPr>
        <p:spPr>
          <a:xfrm>
            <a:off x="1026826" y="3737548"/>
            <a:ext cx="5241560" cy="101566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000"/>
              <a:t>6 APRILE 2009, Abruzzo</a:t>
            </a:r>
          </a:p>
          <a:p>
            <a:endParaRPr lang="it-IT" sz="2000"/>
          </a:p>
          <a:p>
            <a:r>
              <a:rPr lang="it-IT" sz="2000"/>
              <a:t>2011, alluvione di Genova</a:t>
            </a:r>
          </a:p>
        </p:txBody>
      </p:sp>
    </p:spTree>
    <p:extLst>
      <p:ext uri="{BB962C8B-B14F-4D97-AF65-F5344CB8AC3E}">
        <p14:creationId xmlns:p14="http://schemas.microsoft.com/office/powerpoint/2010/main" val="10252126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F70042-5F67-4483-B9F3-ABF6EA47F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2649" y="664439"/>
            <a:ext cx="8610600" cy="1293028"/>
          </a:xfrm>
        </p:spPr>
        <p:txBody>
          <a:bodyPr/>
          <a:lstStyle/>
          <a:p>
            <a:pPr algn="l"/>
            <a:r>
              <a:rPr lang="it-IT"/>
              <a:t>PASS, posto di assistenza socio sanitaria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B7E147-DA49-4D8C-92CD-EA5C1FBCD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0980" y="2019674"/>
            <a:ext cx="11317573" cy="14133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2400"/>
              <a:t>24/01/2013 "disposizioni per la realizzazioni di strutture campali, denominate PASS, preposte all'assistenza sanitaria di base e socio-sanitaria alla popolazione colpita da catastrofe"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2B3D77-24FB-4764-8ECB-F1EE35E0F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822" y="3743542"/>
            <a:ext cx="3672591" cy="15257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/>
              <a:t>Il PASS ha il compito di supportare o sostituire l'assistenza sanitaria di base o socio- sanitaria</a:t>
            </a:r>
          </a:p>
        </p:txBody>
      </p:sp>
    </p:spTree>
    <p:extLst>
      <p:ext uri="{BB962C8B-B14F-4D97-AF65-F5344CB8AC3E}">
        <p14:creationId xmlns:p14="http://schemas.microsoft.com/office/powerpoint/2010/main" val="3888018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8E8A00-140B-4C4E-87E3-1E95C2CCA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702" y="4818546"/>
            <a:ext cx="10820400" cy="23994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2000"/>
              <a:t>Individuazione dei contenuti formativi necessari ad affinare la competenza di servizio sociale in situazioni di calamità</a:t>
            </a:r>
          </a:p>
          <a:p>
            <a:r>
              <a:rPr lang="it-IT" sz="2000"/>
              <a:t>Collaborazione nella realizzazione di seminari di informazione </a:t>
            </a:r>
          </a:p>
          <a:p>
            <a:r>
              <a:rPr lang="it-IT" sz="2000"/>
              <a:t>Formulazione di una proposta di accordo con la Protezione Civile</a:t>
            </a:r>
          </a:p>
          <a:p>
            <a:r>
              <a:rPr lang="it-IT" sz="2000"/>
              <a:t>Incontri gli Ordini dei Geologi e degli Ingegneri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C769DBB-C52E-44D0-A654-F4DE4FEAE9AF}"/>
              </a:ext>
            </a:extLst>
          </p:cNvPr>
          <p:cNvSpPr txBox="1"/>
          <p:nvPr/>
        </p:nvSpPr>
        <p:spPr>
          <a:xfrm>
            <a:off x="452203" y="1401581"/>
            <a:ext cx="10987790" cy="283872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2200"/>
              <a:t>2012, TERREMOTO IN EMILIA</a:t>
            </a:r>
            <a:endParaRPr lang="en-US" sz="220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it-IT" sz="2200"/>
              <a:t>Numero telefonico a favore dei cittadini</a:t>
            </a:r>
            <a:endParaRPr lang="en-US" sz="220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it-IT" sz="2200"/>
              <a:t>Assegnazione di assistenti sociali volontari</a:t>
            </a:r>
            <a:endParaRPr lang="en-US" sz="220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it-IT" sz="2200"/>
              <a:t>Informazione, formazione dei progetti di intervento</a:t>
            </a:r>
            <a:endParaRPr lang="en-US" sz="220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it-IT" sz="2200"/>
              <a:t>Protocollo operativo con la Protezione Civile</a:t>
            </a:r>
            <a:endParaRPr lang="en-US" sz="220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/>
              <a:buChar char="•"/>
            </a:pPr>
            <a:r>
              <a:rPr lang="it-IT" sz="2200"/>
              <a:t>NASCE IL GRUPPO SISMA</a:t>
            </a:r>
          </a:p>
          <a:p>
            <a:pPr algn="l"/>
            <a:endParaRPr lang="it-IT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6BD3D808-4B80-4536-B5E3-9861B052E4D4}"/>
              </a:ext>
            </a:extLst>
          </p:cNvPr>
          <p:cNvSpPr/>
          <p:nvPr/>
        </p:nvSpPr>
        <p:spPr>
          <a:xfrm>
            <a:off x="2773674" y="3969588"/>
            <a:ext cx="487180" cy="6245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928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CasellaDiTesto 360">
            <a:extLst>
              <a:ext uri="{FF2B5EF4-FFF2-40B4-BE49-F238E27FC236}">
                <a16:creationId xmlns:a16="http://schemas.microsoft.com/office/drawing/2014/main" id="{C5930ED5-1924-4228-8BE5-79552CCA5C98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62" name="Freccia a destra 361">
            <a:extLst>
              <a:ext uri="{FF2B5EF4-FFF2-40B4-BE49-F238E27FC236}">
                <a16:creationId xmlns:a16="http://schemas.microsoft.com/office/drawing/2014/main" id="{FC80D6E7-D297-4D81-9639-991AF81A4F88}"/>
              </a:ext>
            </a:extLst>
          </p:cNvPr>
          <p:cNvSpPr/>
          <p:nvPr/>
        </p:nvSpPr>
        <p:spPr>
          <a:xfrm>
            <a:off x="699676" y="37447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3" name="CasellaDiTesto 362">
            <a:extLst>
              <a:ext uri="{FF2B5EF4-FFF2-40B4-BE49-F238E27FC236}">
                <a16:creationId xmlns:a16="http://schemas.microsoft.com/office/drawing/2014/main" id="{00F85AEB-488E-48B4-85FF-E58C9996ACA5}"/>
              </a:ext>
            </a:extLst>
          </p:cNvPr>
          <p:cNvSpPr txBox="1"/>
          <p:nvPr/>
        </p:nvSpPr>
        <p:spPr>
          <a:xfrm>
            <a:off x="1908693" y="3257256"/>
            <a:ext cx="9831379" cy="156966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/>
              <a:t>Non si tratta di definire uno specifico "servizio sociale per le calamità naturali" quanto di affermare il valore della professione in questi contesti perché ne venga riconosciuta la fondamentale funzione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C663F8-F991-4FE5-9792-32C483A19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925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6BF6B6-BD7C-40D4-911B-813FB61F2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8317" y="390562"/>
            <a:ext cx="6252714" cy="1091745"/>
          </a:xfrm>
        </p:spPr>
        <p:txBody>
          <a:bodyPr>
            <a:normAutofit fontScale="90000"/>
          </a:bodyPr>
          <a:lstStyle/>
          <a:p>
            <a:r>
              <a:rPr lang="it-IT" err="1"/>
              <a:t>STRumenti</a:t>
            </a:r>
            <a:r>
              <a:rPr lang="it-IT"/>
              <a:t> del </a:t>
            </a:r>
            <a:r>
              <a:rPr lang="it-IT" err="1"/>
              <a:t>s.s.</a:t>
            </a:r>
            <a:r>
              <a:rPr lang="it-IT"/>
              <a:t> in situazioni di calamità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06266F-0DA8-4DD4-900D-27EEB524E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3 livelli </a:t>
            </a:r>
            <a:br>
              <a:rPr lang="it-IT" dirty="0"/>
            </a:br>
            <a:r>
              <a:rPr lang="it-IT" dirty="0"/>
              <a:t>-----la deontologia </a:t>
            </a:r>
            <a:br>
              <a:rPr lang="it-IT" dirty="0"/>
            </a:br>
            <a:r>
              <a:rPr lang="it-IT" dirty="0"/>
              <a:t>-----la normativo </a:t>
            </a:r>
            <a:br>
              <a:rPr lang="it-IT" dirty="0"/>
            </a:br>
            <a:r>
              <a:rPr lang="it-IT" dirty="0"/>
              <a:t>-----personale (motivazioni)</a:t>
            </a:r>
          </a:p>
          <a:p>
            <a:endParaRPr lang="it-IT" dirty="0"/>
          </a:p>
          <a:p>
            <a:r>
              <a:rPr lang="it-IT" dirty="0"/>
              <a:t>Eventuali problematiche</a:t>
            </a:r>
          </a:p>
        </p:txBody>
      </p:sp>
    </p:spTree>
    <p:extLst>
      <p:ext uri="{BB962C8B-B14F-4D97-AF65-F5344CB8AC3E}">
        <p14:creationId xmlns:p14="http://schemas.microsoft.com/office/powerpoint/2010/main" val="1047806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499670-9534-4280-BE03-01130B432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Prospettivi ed esiti di ricerca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06B979-DBD0-4EB0-ACB8-D6BB19893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Ricerca esplorativa su calamità in territorio italiano (periodo 2009-2012) per voce di assistenti sociali interni ed esterni</a:t>
            </a:r>
          </a:p>
          <a:p>
            <a:endParaRPr lang="it-IT"/>
          </a:p>
          <a:p>
            <a:r>
              <a:rPr lang="it-IT" dirty="0"/>
              <a:t>Le 4 fasi della catastrofe</a:t>
            </a:r>
            <a:br>
              <a:rPr lang="it-IT" dirty="0"/>
            </a:br>
            <a:r>
              <a:rPr lang="it-IT" dirty="0"/>
              <a:t>-allarme</a:t>
            </a:r>
            <a:br>
              <a:rPr lang="it-IT" dirty="0"/>
            </a:br>
            <a:r>
              <a:rPr lang="it-IT" dirty="0"/>
              <a:t>   -impatto</a:t>
            </a:r>
            <a:br>
              <a:rPr lang="it-IT" dirty="0"/>
            </a:br>
            <a:r>
              <a:rPr lang="it-IT" dirty="0"/>
              <a:t>     -soccorso</a:t>
            </a:r>
            <a:br>
              <a:rPr lang="it-IT" dirty="0"/>
            </a:br>
            <a:r>
              <a:rPr lang="it-IT" dirty="0"/>
              <a:t>        -ripristino</a:t>
            </a:r>
          </a:p>
          <a:p>
            <a:endParaRPr lang="it-IT"/>
          </a:p>
          <a:p>
            <a:r>
              <a:rPr lang="it-IT" dirty="0"/>
              <a:t>Verso l'empowerment: ascoltare, chiarificare, attivare e monitorare</a:t>
            </a:r>
          </a:p>
        </p:txBody>
      </p:sp>
    </p:spTree>
    <p:extLst>
      <p:ext uri="{BB962C8B-B14F-4D97-AF65-F5344CB8AC3E}">
        <p14:creationId xmlns:p14="http://schemas.microsoft.com/office/powerpoint/2010/main" val="29072427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FDE48B-D19E-4A20-AF27-9739BBD2F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9" y="1234896"/>
            <a:ext cx="5079991" cy="823912"/>
          </a:xfrm>
        </p:spPr>
        <p:txBody>
          <a:bodyPr/>
          <a:lstStyle/>
          <a:p>
            <a:r>
              <a:rPr lang="it-IT"/>
              <a:t>APRIRSI OLTRE IL CONFINE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0B65B6-8226-47C6-9481-D3193397B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2370666"/>
            <a:ext cx="5311775" cy="400616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it-IT"/>
              <a:t>Strutturazione linee guida:</a:t>
            </a:r>
            <a:br>
              <a:rPr lang="it-IT"/>
            </a:br>
            <a:r>
              <a:rPr lang="it-IT"/>
              <a:t>area politica --&gt; policymakers</a:t>
            </a:r>
            <a:br>
              <a:rPr lang="it-IT"/>
            </a:br>
            <a:r>
              <a:rPr lang="it-IT"/>
              <a:t>area operatori --&gt; empowering ways</a:t>
            </a:r>
            <a:br>
              <a:rPr lang="it-IT"/>
            </a:br>
            <a:r>
              <a:rPr lang="it-IT"/>
              <a:t>area ricercatori</a:t>
            </a:r>
            <a:br>
              <a:rPr lang="it-IT"/>
            </a:br>
            <a:r>
              <a:rPr lang="it-IT"/>
              <a:t>area formatori</a:t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endParaRPr lang="it-IT"/>
          </a:p>
          <a:p>
            <a:r>
              <a:rPr lang="it-IT"/>
              <a:t>Pratictioners (coloro che operano); bisogni primari / attivare strategie / ritrovare dispersi / attivare la comunità / accedere e gestire i fondi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42EE804-02C6-4860-9AB6-8F4A98C0F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5781" y="1234897"/>
            <a:ext cx="5105400" cy="823912"/>
          </a:xfrm>
        </p:spPr>
        <p:txBody>
          <a:bodyPr/>
          <a:lstStyle/>
          <a:p>
            <a:r>
              <a:rPr lang="it-IT"/>
              <a:t>[Lena Dominelli]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4835D8-3AA3-4A00-9ACB-CFF7AB5E745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it-IT"/>
              <a:t>Questioni relative al Servizio Sociale</a:t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r>
              <a:rPr lang="it-IT"/>
              <a:t/>
            </a:r>
            <a:br>
              <a:rPr lang="it-IT"/>
            </a:br>
            <a:endParaRPr lang="it-IT"/>
          </a:p>
          <a:p>
            <a:r>
              <a:rPr lang="it-IT"/>
              <a:t>Servizio sociale umanitario?</a:t>
            </a:r>
          </a:p>
        </p:txBody>
      </p:sp>
    </p:spTree>
    <p:extLst>
      <p:ext uri="{BB962C8B-B14F-4D97-AF65-F5344CB8AC3E}">
        <p14:creationId xmlns:p14="http://schemas.microsoft.com/office/powerpoint/2010/main" val="54216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C39D11-09FC-413F-8E08-D23A4B9DE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57532" y="534336"/>
            <a:ext cx="8610600" cy="1293028"/>
          </a:xfrm>
        </p:spPr>
        <p:txBody>
          <a:bodyPr/>
          <a:lstStyle/>
          <a:p>
            <a:r>
              <a:rPr lang="it-IT"/>
              <a:t>In emergenza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C5B466-73F3-40A5-83D6-213239255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/>
              <a:t>COSA FARE</a:t>
            </a:r>
            <a:br>
              <a:rPr lang="it-IT"/>
            </a:br>
            <a:endParaRPr lang="it-IT"/>
          </a:p>
          <a:p>
            <a:pPr marL="0" indent="0">
              <a:buNone/>
            </a:pPr>
            <a:r>
              <a:rPr lang="en-US"/>
              <a:t>-Sportello di front office</a:t>
            </a:r>
            <a:endParaRPr lang="it-IT"/>
          </a:p>
          <a:p>
            <a:pPr marL="0" indent="0">
              <a:buNone/>
            </a:pPr>
            <a:r>
              <a:rPr lang="en-US"/>
              <a:t>-spazio di back office</a:t>
            </a:r>
            <a:endParaRPr lang="it-IT"/>
          </a:p>
          <a:p>
            <a:pPr marL="0" indent="0">
              <a:buNone/>
            </a:pPr>
            <a:r>
              <a:rPr lang="en-US"/>
              <a:t>-diario giornaliero (personale)</a:t>
            </a:r>
            <a:endParaRPr lang="it-IT"/>
          </a:p>
          <a:p>
            <a:pPr marL="0" indent="0">
              <a:buNone/>
            </a:pPr>
            <a:r>
              <a:rPr lang="en-US"/>
              <a:t>-costante aggiornamento (Sindaco – operatori – etc)</a:t>
            </a:r>
            <a:endParaRPr lang="it-IT"/>
          </a:p>
          <a:p>
            <a:pPr marL="0" indent="0">
              <a:buNone/>
            </a:pPr>
            <a:r>
              <a:rPr lang="en-US"/>
              <a:t>-promuovere il ripristino (e difficoltà nel ripristino)</a:t>
            </a:r>
            <a:endParaRPr lang="it-IT"/>
          </a:p>
          <a:p>
            <a:pPr marL="0" indent="0">
              <a:buNone/>
            </a:pPr>
            <a:r>
              <a:rPr lang="en-US"/>
              <a:t>-rafforzare la collaborazione con le altre unità operative</a:t>
            </a:r>
            <a:endParaRPr lang="it-IT"/>
          </a:p>
          <a:p>
            <a:pPr marL="0" indent="0">
              <a:buNone/>
            </a:pPr>
            <a:r>
              <a:rPr lang="en-US"/>
              <a:t>-promuovere la resilienza </a:t>
            </a:r>
            <a:br>
              <a:rPr lang="en-US"/>
            </a:b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048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8DDC1F0-F229-4D3E-BD04-10B35A14F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/>
          </a:bodyPr>
          <a:lstStyle/>
          <a:p>
            <a:r>
              <a:rPr lang="it-IT" dirty="0"/>
              <a:t>BIBLIOGRAFIA</a:t>
            </a:r>
            <a:endParaRPr lang="it-IT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E6AAA93-EC5F-4241-A5A3-7E599ABC0C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0"/>
          <a:stretch/>
        </p:blipFill>
        <p:spPr>
          <a:xfrm rot="16200000">
            <a:off x="-1264032" y="2187574"/>
            <a:ext cx="6857999" cy="2482850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45D412-B0F6-4DC6-B35C-BACF73B95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0507" y="2628900"/>
            <a:ext cx="7454077" cy="358978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it-IT" sz="2000"/>
              <a:t>EMERGENZE, URGENZE E SERVIZIO SOCIALE. Teorie, metodologie e tecniche. </a:t>
            </a:r>
          </a:p>
          <a:p>
            <a:pPr marL="0" indent="0">
              <a:buNone/>
            </a:pPr>
            <a:r>
              <a:rPr lang="it-IT" sz="2000"/>
              <a:t>Andre Mirri</a:t>
            </a:r>
          </a:p>
          <a:p>
            <a:r>
              <a:rPr lang="it-IT" sz="2000"/>
              <a:t>SERVIZIO SOCIALE E CALAMITA' NATURALI. Interventi di servizio sociale. </a:t>
            </a:r>
          </a:p>
        </p:txBody>
      </p:sp>
    </p:spTree>
    <p:extLst>
      <p:ext uri="{BB962C8B-B14F-4D97-AF65-F5344CB8AC3E}">
        <p14:creationId xmlns:p14="http://schemas.microsoft.com/office/powerpoint/2010/main" val="16304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7F387B-0EFD-4AD8-BAC8-CDACCC175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DEFINIZIONI</a:t>
            </a:r>
          </a:p>
        </p:txBody>
      </p:sp>
      <p:graphicFrame>
        <p:nvGraphicFramePr>
          <p:cNvPr id="4" name="Diagramma 4">
            <a:extLst>
              <a:ext uri="{FF2B5EF4-FFF2-40B4-BE49-F238E27FC236}">
                <a16:creationId xmlns:a16="http://schemas.microsoft.com/office/drawing/2014/main" id="{77B96BD7-F2D7-4967-9B74-805B90A75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50535"/>
              </p:ext>
            </p:extLst>
          </p:nvPr>
        </p:nvGraphicFramePr>
        <p:xfrm>
          <a:off x="685800" y="1855259"/>
          <a:ext cx="10449984" cy="4362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8717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3B17FB-ACEC-4B4A-BD8A-984A51C7B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3767" y="764373"/>
            <a:ext cx="9732433" cy="1293028"/>
          </a:xfrm>
        </p:spPr>
        <p:txBody>
          <a:bodyPr/>
          <a:lstStyle/>
          <a:p>
            <a:r>
              <a:rPr lang="it-IT"/>
              <a:t>EMERGENZE e servizio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24009C-CD14-40BA-B60D-308E82010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829" y="2006550"/>
            <a:ext cx="10416989" cy="131230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it-IT" sz="2000" i="1"/>
              <a:t>&lt;&lt;Il servizio sociale rivolge la sua azione verso gli ostacoli, le iniquità e le ingiustizie che esistono nella società. Esso risponde alle crisi e alle emergenze così come ai problemi personali e sociali della quotidianità&gt;&gt;</a:t>
            </a:r>
          </a:p>
          <a:p>
            <a:pPr marL="0" indent="0" algn="r">
              <a:buNone/>
            </a:pPr>
            <a:r>
              <a:rPr lang="it-IT" sz="2000"/>
              <a:t>- International Federation of Social Workers, 2000</a:t>
            </a:r>
          </a:p>
          <a:p>
            <a:pPr marL="0" indent="0">
              <a:buNone/>
            </a:pPr>
            <a:endParaRPr lang="it-IT" sz="200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FCBBB5-7ADB-4806-87FF-95AD5A341A4D}"/>
              </a:ext>
            </a:extLst>
          </p:cNvPr>
          <p:cNvSpPr txBox="1"/>
          <p:nvPr/>
        </p:nvSpPr>
        <p:spPr>
          <a:xfrm>
            <a:off x="681567" y="3698440"/>
            <a:ext cx="10426699" cy="224676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000"/>
              <a:t>Il mandato:</a:t>
            </a:r>
          </a:p>
          <a:p>
            <a:pPr marL="342900" indent="-342900" algn="just">
              <a:buFont typeface="Courier New"/>
              <a:buChar char="o"/>
            </a:pPr>
            <a:r>
              <a:rPr lang="it-IT" sz="2000"/>
              <a:t>L. 225/1992, istitutiva della Protezione civile</a:t>
            </a:r>
          </a:p>
          <a:p>
            <a:pPr marL="342900" indent="-342900" algn="just">
              <a:buFont typeface="Courier New"/>
              <a:buChar char="o"/>
            </a:pPr>
            <a:r>
              <a:rPr lang="it-IT" sz="2000"/>
              <a:t>L. 84/1993:</a:t>
            </a:r>
            <a:r>
              <a:rPr lang="it-IT" sz="2000" i="1"/>
              <a:t> </a:t>
            </a:r>
            <a:r>
              <a:rPr lang="it-IT" sz="2000"/>
              <a:t>"l’assistente sociale opera con autonomia in tutte le fasi dell’intervento per la prevenzione, il sostegno e il recupero di persone, famiglie gruppi e comunità in situazioni di bisogno o di disagio".</a:t>
            </a:r>
          </a:p>
          <a:p>
            <a:pPr marL="342900" indent="-342900" algn="just">
              <a:buFont typeface="Courier New"/>
              <a:buChar char="o"/>
            </a:pPr>
            <a:r>
              <a:rPr lang="it-IT" sz="2000"/>
              <a:t>Codice Deontologico, art. 40</a:t>
            </a:r>
            <a:endParaRPr lang="it-IT"/>
          </a:p>
          <a:p>
            <a:pPr marL="342900" indent="-342900" algn="just">
              <a:buFont typeface="Courier New"/>
              <a:buChar char="o"/>
            </a:pPr>
            <a:r>
              <a:rPr lang="it-IT" sz="2000"/>
              <a:t>Esperienza professionale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954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D5FF78-9670-4B45-89C9-8DB25B079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392" y="1743211"/>
            <a:ext cx="10820400" cy="4892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/>
              <a:t>Fasi di sviluppo del disastro: </a:t>
            </a:r>
          </a:p>
          <a:p>
            <a:pPr marL="0" indent="0">
              <a:buNone/>
            </a:pPr>
            <a:endParaRPr lang="it-IT"/>
          </a:p>
        </p:txBody>
      </p:sp>
      <p:graphicFrame>
        <p:nvGraphicFramePr>
          <p:cNvPr id="4" name="Diagramma 4">
            <a:extLst>
              <a:ext uri="{FF2B5EF4-FFF2-40B4-BE49-F238E27FC236}">
                <a16:creationId xmlns:a16="http://schemas.microsoft.com/office/drawing/2014/main" id="{42E90617-9C8C-416C-A496-6137AA8E3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219406"/>
              </p:ext>
            </p:extLst>
          </p:nvPr>
        </p:nvGraphicFramePr>
        <p:xfrm>
          <a:off x="4591299" y="1348690"/>
          <a:ext cx="6191250" cy="1138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CA3DD53F-D87A-4005-850A-56488963448A}"/>
              </a:ext>
            </a:extLst>
          </p:cNvPr>
          <p:cNvSpPr txBox="1"/>
          <p:nvPr/>
        </p:nvSpPr>
        <p:spPr>
          <a:xfrm>
            <a:off x="767292" y="3050645"/>
            <a:ext cx="10593916" cy="323165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2400"/>
              <a:t>Funzioni:</a:t>
            </a:r>
          </a:p>
          <a:p>
            <a:pPr marL="285750" indent="-285750">
              <a:buFont typeface="Arial"/>
              <a:buChar char="•"/>
            </a:pPr>
            <a:r>
              <a:rPr lang="it-IT" sz="2000"/>
              <a:t>valutazione del bisogno</a:t>
            </a:r>
          </a:p>
          <a:p>
            <a:pPr marL="285750" indent="-285750">
              <a:buFont typeface="Arial"/>
              <a:buChar char="•"/>
            </a:pPr>
            <a:r>
              <a:rPr lang="it-IT" sz="2000"/>
              <a:t>coordinare e decidere beni e servizi </a:t>
            </a:r>
          </a:p>
          <a:p>
            <a:pPr marL="285750" indent="-285750">
              <a:buFont typeface="Arial"/>
              <a:buChar char="•"/>
            </a:pPr>
            <a:r>
              <a:rPr lang="it-IT" sz="2000"/>
              <a:t>ricomposizione delle famiglie</a:t>
            </a:r>
          </a:p>
          <a:p>
            <a:pPr marL="285750" indent="-285750">
              <a:buFont typeface="Arial"/>
              <a:buChar char="•"/>
            </a:pPr>
            <a:r>
              <a:rPr lang="it-IT" sz="2000"/>
              <a:t>sostenere individui e comunità</a:t>
            </a:r>
          </a:p>
          <a:p>
            <a:pPr marL="285750" indent="-285750">
              <a:buFont typeface="Arial"/>
              <a:buChar char="•"/>
            </a:pPr>
            <a:r>
              <a:rPr lang="it-IT" sz="2000"/>
              <a:t>sviluppare la resilienza</a:t>
            </a:r>
          </a:p>
          <a:p>
            <a:pPr marL="285750" indent="-285750">
              <a:buFont typeface="Arial"/>
              <a:buChar char="•"/>
            </a:pPr>
            <a:r>
              <a:rPr lang="it-IT" sz="2000"/>
              <a:t>promuovere la capacità di minimizzare i rischi di possibili calamità future. </a:t>
            </a:r>
          </a:p>
          <a:p>
            <a:pPr marL="285750" indent="-285750">
              <a:buFont typeface="Arial"/>
              <a:buChar char="•"/>
            </a:pPr>
            <a:endParaRPr lang="it-IT" sz="2000"/>
          </a:p>
          <a:p>
            <a:r>
              <a:rPr lang="it-IT" sz="2000"/>
              <a:t>Approcci: strategia di rete, di mediazione e negoziazione, lavoro di gruppo e di comunità</a:t>
            </a:r>
          </a:p>
        </p:txBody>
      </p:sp>
    </p:spTree>
    <p:extLst>
      <p:ext uri="{BB962C8B-B14F-4D97-AF65-F5344CB8AC3E}">
        <p14:creationId xmlns:p14="http://schemas.microsoft.com/office/powerpoint/2010/main" val="241483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ECDA1F-977F-40AF-840D-D05BB091DD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9FECD2-89B7-4AC3-8D54-9733D60AF2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C08AE55-DC11-408E-A6F9-965EAF1472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BC65FE8-AE1F-4E21-A865-4FB6B7DF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153" y="764373"/>
            <a:ext cx="9320048" cy="1293028"/>
          </a:xfrm>
        </p:spPr>
        <p:txBody>
          <a:bodyPr>
            <a:normAutofit/>
          </a:bodyPr>
          <a:lstStyle/>
          <a:p>
            <a:r>
              <a:rPr lang="it-IT">
                <a:solidFill>
                  <a:schemeClr val="bg1"/>
                </a:solidFill>
              </a:rPr>
              <a:t>LE EMERGENZE SOCIALI PERSONALI E FAMILIARI NEL SERVIZIO SOCIALE.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826B67-F5E4-4FA0-BE27-2A501C341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43200"/>
            <a:ext cx="10820400" cy="347548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i="1"/>
              <a:t>IL PROBLEMA DEFINITORIO:</a:t>
            </a:r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it-IT"/>
              <a:t>ASPETTI NORMATIVI</a:t>
            </a:r>
          </a:p>
          <a:p>
            <a:pPr marL="0" indent="0">
              <a:buNone/>
            </a:pPr>
            <a:endParaRPr lang="it-IT"/>
          </a:p>
          <a:p>
            <a:pPr marL="457200" indent="-457200">
              <a:buFont typeface="Wingdings" panose="020B0604020202020204" pitchFamily="34" charset="0"/>
              <a:buChar char="Ø"/>
            </a:pPr>
            <a:r>
              <a:rPr lang="it-IT"/>
              <a:t>ASPETTI CULTURALI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509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33C250-91D6-49C8-A72F-465C1BD72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it-IT"/>
              <a:t>ASPETTI NORMATIVI</a:t>
            </a:r>
          </a:p>
        </p:txBody>
      </p:sp>
      <p:graphicFrame>
        <p:nvGraphicFramePr>
          <p:cNvPr id="9" name="Segnaposto contenuto 2">
            <a:extLst>
              <a:ext uri="{FF2B5EF4-FFF2-40B4-BE49-F238E27FC236}">
                <a16:creationId xmlns:a16="http://schemas.microsoft.com/office/drawing/2014/main" id="{079DE34C-EC3C-45A0-8BD2-14E809B9C2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905447"/>
              </p:ext>
            </p:extLst>
          </p:nvPr>
        </p:nvGraphicFramePr>
        <p:xfrm>
          <a:off x="685800" y="2441051"/>
          <a:ext cx="10820400" cy="353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546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3EC06-80DC-4CF6-8DFA-89BCF4DC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ASPETTI CULTURALI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CA18B2-7631-4828-82F0-F93CBA4F4C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it-IT" sz="2400"/>
          </a:p>
          <a:p>
            <a:pPr marL="0" indent="0" algn="ctr">
              <a:buNone/>
            </a:pPr>
            <a:r>
              <a:rPr lang="it-IT" sz="2400"/>
              <a:t>EDDA SAMORY</a:t>
            </a:r>
            <a:endParaRPr lang="it-IT"/>
          </a:p>
          <a:p>
            <a:pPr marL="0" indent="0" algn="ctr">
              <a:buNone/>
            </a:pPr>
            <a:endParaRPr lang="it-IT" sz="2400"/>
          </a:p>
          <a:p>
            <a:pPr marL="0" indent="0" algn="ctr">
              <a:buNone/>
            </a:pPr>
            <a:endParaRPr lang="it-IT" sz="2400"/>
          </a:p>
          <a:p>
            <a:pPr marL="0" indent="0" algn="ctr">
              <a:buNone/>
            </a:pPr>
            <a:endParaRPr lang="it-IT" sz="2400"/>
          </a:p>
          <a:p>
            <a:pPr marL="342900" indent="-342900">
              <a:buFont typeface="Wingdings" panose="020B0604020202020204" pitchFamily="34" charset="0"/>
              <a:buChar char="§"/>
            </a:pPr>
            <a:r>
              <a:rPr lang="it-IT" sz="2400"/>
              <a:t>EMERGENZA SOCIALE</a:t>
            </a:r>
          </a:p>
          <a:p>
            <a:pPr marL="342900" indent="-342900">
              <a:buFont typeface="Wingdings" panose="020B0604020202020204" pitchFamily="34" charset="0"/>
              <a:buChar char="§"/>
            </a:pPr>
            <a:r>
              <a:rPr lang="it-IT" sz="2400"/>
              <a:t>PERICOLO                    </a:t>
            </a:r>
          </a:p>
          <a:p>
            <a:pPr marL="0" indent="0" algn="ctr">
              <a:buNone/>
            </a:pPr>
            <a:endParaRPr lang="it-IT" sz="240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0E25326-382A-4313-AE79-84BE24F941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it-IT"/>
          </a:p>
          <a:p>
            <a:pPr marL="0" indent="0" algn="ctr">
              <a:buNone/>
            </a:pPr>
            <a:r>
              <a:rPr lang="it-IT"/>
              <a:t>ANGELO LIPPI</a:t>
            </a:r>
          </a:p>
          <a:p>
            <a:pPr marL="0" indent="0" algn="ctr">
              <a:buNone/>
            </a:pPr>
            <a:endParaRPr lang="it-IT"/>
          </a:p>
          <a:p>
            <a:pPr marL="0" indent="0" algn="ctr">
              <a:buNone/>
            </a:pPr>
            <a:endParaRPr lang="it-IT"/>
          </a:p>
          <a:p>
            <a:pPr marL="0" indent="0" algn="ctr">
              <a:buNone/>
            </a:pPr>
            <a:endParaRPr lang="it-IT"/>
          </a:p>
          <a:p>
            <a:pPr marL="342900" indent="-342900">
              <a:buFont typeface="Wingdings" panose="020B0604020202020204" pitchFamily="34" charset="0"/>
              <a:buChar char="§"/>
            </a:pPr>
            <a:r>
              <a:rPr lang="it-IT"/>
              <a:t>PRONTO INTERVENTO SOCIALE</a:t>
            </a:r>
          </a:p>
          <a:p>
            <a:pPr marL="342900" indent="-342900">
              <a:buFont typeface="Wingdings" panose="020B0604020202020204" pitchFamily="34" charset="0"/>
              <a:buChar char="§"/>
            </a:pPr>
            <a:r>
              <a:rPr lang="it-IT"/>
              <a:t>URGENZA</a:t>
            </a:r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673648ED-095D-4445-AEE0-92629352FCCB}"/>
              </a:ext>
            </a:extLst>
          </p:cNvPr>
          <p:cNvSpPr/>
          <p:nvPr/>
        </p:nvSpPr>
        <p:spPr>
          <a:xfrm>
            <a:off x="3108243" y="321994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36B425B3-B496-4BCA-A4A9-E8DE0233AC1B}"/>
              </a:ext>
            </a:extLst>
          </p:cNvPr>
          <p:cNvSpPr/>
          <p:nvPr/>
        </p:nvSpPr>
        <p:spPr>
          <a:xfrm>
            <a:off x="8596324" y="316111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603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14">
            <a:extLst>
              <a:ext uri="{FF2B5EF4-FFF2-40B4-BE49-F238E27FC236}">
                <a16:creationId xmlns:a16="http://schemas.microsoft.com/office/drawing/2014/main" id="{637BD688-14A6-4B96-B8A2-3CD81C054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7B2544F-CA5E-40F6-9525-716A90C83F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A771FBF-1693-4446-977C-DBF8387D19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792"/>
          <a:stretch/>
        </p:blipFill>
        <p:spPr>
          <a:xfrm rot="10800000" flipH="1" flipV="1">
            <a:off x="0" y="4102768"/>
            <a:ext cx="4642202" cy="2755232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1A70A6AC-E9BB-4A2D-A3CE-95DB61802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987287"/>
            <a:ext cx="3548269" cy="4697896"/>
          </a:xfrm>
        </p:spPr>
        <p:txBody>
          <a:bodyPr>
            <a:normAutofit/>
          </a:bodyPr>
          <a:lstStyle/>
          <a:p>
            <a:r>
              <a:rPr lang="it-IT" sz="3600"/>
              <a:t>LE RESISTENZE DEGLI ASSISTENTI SOCIALI E IL SISTEMA DELLA </a:t>
            </a:r>
            <a:br>
              <a:rPr lang="it-IT" sz="3600"/>
            </a:br>
            <a:r>
              <a:rPr lang="it-IT" sz="3600"/>
              <a:t>"DOPPIA CAPPA"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AF3EE8-84E7-42FA-A8A0-DD327EBCA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7825" y="987287"/>
            <a:ext cx="5755949" cy="469789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it-IT" sz="1800" b="1" u="sng"/>
          </a:p>
          <a:p>
            <a:pPr marL="0" indent="0">
              <a:buNone/>
            </a:pPr>
            <a:r>
              <a:rPr lang="it-IT" sz="1800" b="1" u="sng"/>
              <a:t>LE RESISTENZE DEGLI ASSISTENTI SOCIALI</a:t>
            </a:r>
            <a:endParaRPr lang="it-IT" sz="1800"/>
          </a:p>
          <a:p>
            <a:pPr marL="0" indent="0">
              <a:buNone/>
            </a:pPr>
            <a:endParaRPr lang="it-IT" sz="1800" b="1" u="sng"/>
          </a:p>
          <a:p>
            <a:pPr marL="0" indent="0">
              <a:buNone/>
            </a:pPr>
            <a:endParaRPr lang="it-IT" sz="1800" b="1" u="sng"/>
          </a:p>
          <a:p>
            <a:pPr marL="0" indent="0">
              <a:buNone/>
            </a:pPr>
            <a:endParaRPr lang="it-IT" sz="1800" b="1" u="sng"/>
          </a:p>
          <a:p>
            <a:pPr marL="0" indent="0">
              <a:buNone/>
            </a:pPr>
            <a:r>
              <a:rPr lang="it-IT" sz="1800" b="1"/>
              <a:t>RESISTENZE CULTURALI                      RESISTENZE </a:t>
            </a:r>
            <a:endParaRPr lang="it-IT" sz="1800" b="1" u="sng"/>
          </a:p>
          <a:p>
            <a:pPr marL="0" indent="0">
              <a:buNone/>
            </a:pPr>
            <a:r>
              <a:rPr lang="it-IT" sz="1800" b="1"/>
              <a:t>CLASSICHE                                       PROFESSIONALI</a:t>
            </a:r>
          </a:p>
          <a:p>
            <a:pPr marL="0" indent="0">
              <a:buNone/>
            </a:pPr>
            <a:endParaRPr lang="it-IT" sz="1800" b="1"/>
          </a:p>
          <a:p>
            <a:pPr marL="0" indent="0" algn="ctr">
              <a:buNone/>
            </a:pPr>
            <a:r>
              <a:rPr lang="it-IT" sz="1800" b="1"/>
              <a:t>  RESISTENZE DI ORDINE </a:t>
            </a:r>
            <a:endParaRPr lang="it-IT" sz="1800" b="1" u="sng"/>
          </a:p>
          <a:p>
            <a:pPr marL="0" indent="0" algn="ctr">
              <a:buNone/>
            </a:pPr>
            <a:r>
              <a:rPr lang="it-IT" sz="1800" b="1"/>
              <a:t>   CONTRATTUALE E SINDACALE</a:t>
            </a:r>
            <a:endParaRPr lang="it-IT" sz="1800" b="1" u="sng"/>
          </a:p>
        </p:txBody>
      </p:sp>
      <p:sp>
        <p:nvSpPr>
          <p:cNvPr id="6" name="Freccia destra rientrata 5">
            <a:extLst>
              <a:ext uri="{FF2B5EF4-FFF2-40B4-BE49-F238E27FC236}">
                <a16:creationId xmlns:a16="http://schemas.microsoft.com/office/drawing/2014/main" id="{632F22E9-EB29-4D3C-9EC7-5A6AA8D70171}"/>
              </a:ext>
            </a:extLst>
          </p:cNvPr>
          <p:cNvSpPr/>
          <p:nvPr/>
        </p:nvSpPr>
        <p:spPr>
          <a:xfrm rot="3180000">
            <a:off x="9041016" y="2585780"/>
            <a:ext cx="817423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destra rientrata 6">
            <a:extLst>
              <a:ext uri="{FF2B5EF4-FFF2-40B4-BE49-F238E27FC236}">
                <a16:creationId xmlns:a16="http://schemas.microsoft.com/office/drawing/2014/main" id="{9A331643-EE69-4394-B12C-33A495DB770F}"/>
              </a:ext>
            </a:extLst>
          </p:cNvPr>
          <p:cNvSpPr/>
          <p:nvPr/>
        </p:nvSpPr>
        <p:spPr>
          <a:xfrm rot="7140000">
            <a:off x="5996378" y="2606013"/>
            <a:ext cx="849619" cy="48463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destra rientrata 8">
            <a:extLst>
              <a:ext uri="{FF2B5EF4-FFF2-40B4-BE49-F238E27FC236}">
                <a16:creationId xmlns:a16="http://schemas.microsoft.com/office/drawing/2014/main" id="{604EE43C-353A-490C-B525-F2129108E8D8}"/>
              </a:ext>
            </a:extLst>
          </p:cNvPr>
          <p:cNvSpPr/>
          <p:nvPr/>
        </p:nvSpPr>
        <p:spPr>
          <a:xfrm rot="5280000">
            <a:off x="7764008" y="3358402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49062"/>
      </p:ext>
    </p:extLst>
  </p:cSld>
  <p:clrMapOvr>
    <a:masterClrMapping/>
  </p:clrMapOvr>
</p:sld>
</file>

<file path=ppt/theme/theme1.xml><?xml version="1.0" encoding="utf-8"?>
<a:theme xmlns:a="http://schemas.openxmlformats.org/drawingml/2006/main" name="Scia di vapore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962</Words>
  <Application>Microsoft Office PowerPoint</Application>
  <PresentationFormat>Widescreen</PresentationFormat>
  <Paragraphs>249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7" baseType="lpstr">
      <vt:lpstr>Arial</vt:lpstr>
      <vt:lpstr>Century Gothic</vt:lpstr>
      <vt:lpstr>Courier New</vt:lpstr>
      <vt:lpstr>Franklin Gothic Medium</vt:lpstr>
      <vt:lpstr>Lucida Sans Unicode</vt:lpstr>
      <vt:lpstr>Sylfaen</vt:lpstr>
      <vt:lpstr>Wingdings</vt:lpstr>
      <vt:lpstr>Scia di vapore</vt:lpstr>
      <vt:lpstr>Emergenze, urgenze e servizio sociale</vt:lpstr>
      <vt:lpstr>Che cosa sono le emergenze sociali</vt:lpstr>
      <vt:lpstr>DEFINIZIONI</vt:lpstr>
      <vt:lpstr>EMERGENZE e servizio sociale</vt:lpstr>
      <vt:lpstr>Presentazione standard di PowerPoint</vt:lpstr>
      <vt:lpstr>LE EMERGENZE SOCIALI PERSONALI E FAMILIARI NEL SERVIZIO SOCIALE.</vt:lpstr>
      <vt:lpstr>ASPETTI NORMATIVI</vt:lpstr>
      <vt:lpstr>ASPETTI CULTURALI</vt:lpstr>
      <vt:lpstr>LE RESISTENZE DEGLI ASSISTENTI SOCIALI E IL SISTEMA DELLA  "DOPPIA CAPPA" </vt:lpstr>
      <vt:lpstr>   </vt:lpstr>
      <vt:lpstr>OLTRE LA "DOPPIA CAPPA"</vt:lpstr>
      <vt:lpstr>Emergenza e urgenza sociale: aspetti metodologici specifici di servizio sociale. </vt:lpstr>
      <vt:lpstr>Presentazione standard di PowerPoint</vt:lpstr>
      <vt:lpstr>DUE VARIABILI FONDAMENTALI:</vt:lpstr>
      <vt:lpstr>Presentazione standard di PowerPoint</vt:lpstr>
      <vt:lpstr>Il pronto intervento sociale: sistema a stella per l'emergenza – urgenza sociale. </vt:lpstr>
      <vt:lpstr>Sistema a stella </vt:lpstr>
      <vt:lpstr>Funzioni del sistema stella </vt:lpstr>
      <vt:lpstr>PROCESSO</vt:lpstr>
      <vt:lpstr>Attivita'</vt:lpstr>
      <vt:lpstr>SERVIZIO SOCIALE E CALAMITA' NATURALI </vt:lpstr>
      <vt:lpstr>PASS, posto di assistenza socio sanitaria</vt:lpstr>
      <vt:lpstr>Presentazione standard di PowerPoint</vt:lpstr>
      <vt:lpstr>Presentazione standard di PowerPoint</vt:lpstr>
      <vt:lpstr>STRumenti del s.s. in situazioni di calamità</vt:lpstr>
      <vt:lpstr>Prospettivi ed esiti di ricerca</vt:lpstr>
      <vt:lpstr>Presentazione standard di PowerPoint</vt:lpstr>
      <vt:lpstr>In emergenza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Arianna Gorasso</dc:creator>
  <cp:lastModifiedBy>LETTSTUD03</cp:lastModifiedBy>
  <cp:revision>78</cp:revision>
  <dcterms:created xsi:type="dcterms:W3CDTF">2019-02-15T18:59:29Z</dcterms:created>
  <dcterms:modified xsi:type="dcterms:W3CDTF">2019-03-06T13:33:17Z</dcterms:modified>
</cp:coreProperties>
</file>