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64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27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71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09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78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9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00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78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97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2587-E04C-4589-986B-3B246352C0F8}" type="datetimeFigureOut">
              <a:rPr lang="it-IT" smtClean="0"/>
              <a:t>18/03/2018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9CEA-5478-4911-8FBD-C021265F29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6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015" y="0"/>
            <a:ext cx="8528538" cy="639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63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</cp:revision>
  <dcterms:created xsi:type="dcterms:W3CDTF">2018-03-18T09:57:52Z</dcterms:created>
  <dcterms:modified xsi:type="dcterms:W3CDTF">2018-03-18T09:58:56Z</dcterms:modified>
</cp:coreProperties>
</file>