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AC4921-E818-48AF-945B-C94687C4CE4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7C5B421-A8C9-44CA-83EC-64F5BD428E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11AD28D-CF34-4F1B-BC99-5BBF4B3174E4}"/>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5" name="Segnaposto piè di pagina 4">
            <a:extLst>
              <a:ext uri="{FF2B5EF4-FFF2-40B4-BE49-F238E27FC236}">
                <a16:creationId xmlns:a16="http://schemas.microsoft.com/office/drawing/2014/main" id="{45C0D0BE-B568-4A8C-AB9C-70A37761B09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698C73B-77F7-4110-9039-C8221209FA9D}"/>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4087408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8B8A9A-E1C3-4F7C-9B98-3936D0A4A159}"/>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B2F0197-708E-4A80-B4AB-7C1F6A4C942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7F77D38-F4C9-4A16-9232-6F560B9B5A51}"/>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5" name="Segnaposto piè di pagina 4">
            <a:extLst>
              <a:ext uri="{FF2B5EF4-FFF2-40B4-BE49-F238E27FC236}">
                <a16:creationId xmlns:a16="http://schemas.microsoft.com/office/drawing/2014/main" id="{EE03BD7B-99B2-42A5-88BD-5855257BC9C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D6B024C-6286-4612-8858-CDF685F5FD77}"/>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106274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693E65A8-481C-4260-875F-F5018FF718B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E7AA041-5C06-496A-9032-BD13AD344D08}"/>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6B28017-82A1-41F8-8953-4C4D189F1546}"/>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5" name="Segnaposto piè di pagina 4">
            <a:extLst>
              <a:ext uri="{FF2B5EF4-FFF2-40B4-BE49-F238E27FC236}">
                <a16:creationId xmlns:a16="http://schemas.microsoft.com/office/drawing/2014/main" id="{8DB9312E-C411-4C53-8722-5FD5CA757FB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130E03D-EDCA-419F-9844-1C7D6E2843E6}"/>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2830615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BDC514-27E7-42D5-838B-EF34BD75A82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FEAC21D-C075-4D3B-BB1B-CB4FE66B3236}"/>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7DB07E7-6FDE-4C89-8EBC-AE2C4C4E50EF}"/>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5" name="Segnaposto piè di pagina 4">
            <a:extLst>
              <a:ext uri="{FF2B5EF4-FFF2-40B4-BE49-F238E27FC236}">
                <a16:creationId xmlns:a16="http://schemas.microsoft.com/office/drawing/2014/main" id="{08DD921F-E657-479B-888A-C180A9A01E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DDE9BB2-6F84-448B-BB18-F435F486FFE6}"/>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151422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0D2E13-21B3-43DA-BB7E-2960079BD20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4766F0C8-D77B-433B-9328-608CD07123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E695F36-ED1D-47D1-994A-72872016A483}"/>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5" name="Segnaposto piè di pagina 4">
            <a:extLst>
              <a:ext uri="{FF2B5EF4-FFF2-40B4-BE49-F238E27FC236}">
                <a16:creationId xmlns:a16="http://schemas.microsoft.com/office/drawing/2014/main" id="{B3001C0B-2CC7-4B9D-A8D0-7F7D48BD02E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7EAC40D-6DEA-4894-8CDC-7890DA6AC42E}"/>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1852340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667726-CC3A-4D1C-980C-07EB85C0412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1BE9876-DB20-4169-8327-41A5D52A8FC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F5D7175-4846-4CAD-9E21-684CAAAFF81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CAFB64D-1E09-4288-B130-6D67475A2963}"/>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6" name="Segnaposto piè di pagina 5">
            <a:extLst>
              <a:ext uri="{FF2B5EF4-FFF2-40B4-BE49-F238E27FC236}">
                <a16:creationId xmlns:a16="http://schemas.microsoft.com/office/drawing/2014/main" id="{B54283B3-62B8-41B8-9CDD-650FD229A06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603F06C-144B-4581-ADB4-581E6F9AD249}"/>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1759016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79505A-DD82-4303-947A-7214E43585B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F86D36E-5B8E-4D3D-ADCF-0BD5C22E89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95AB54F-3953-4E6E-9AE8-55636EC9924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3603209-4FED-4D64-A567-3C5A085911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D62CFDF6-1501-4C28-92FA-45EBBF128364}"/>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E54482F-FCDD-4D36-9103-2CF5508F4714}"/>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8" name="Segnaposto piè di pagina 7">
            <a:extLst>
              <a:ext uri="{FF2B5EF4-FFF2-40B4-BE49-F238E27FC236}">
                <a16:creationId xmlns:a16="http://schemas.microsoft.com/office/drawing/2014/main" id="{61E495E2-3B60-4A7D-BF0E-2D374931F7A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6F250D2-34F0-4495-A7A5-DBA131B3A354}"/>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2483195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8772A9-E3CA-4F58-9629-E08BD5FC290E}"/>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01C0808-52F9-475D-8BBB-08DFA8729077}"/>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4" name="Segnaposto piè di pagina 3">
            <a:extLst>
              <a:ext uri="{FF2B5EF4-FFF2-40B4-BE49-F238E27FC236}">
                <a16:creationId xmlns:a16="http://schemas.microsoft.com/office/drawing/2014/main" id="{DD3835C2-342D-458A-BA22-6193A179D038}"/>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5F29DCD-C037-4BA7-81F3-FDE799063F74}"/>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4043381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7B6232B-5E88-4404-BB1A-5DCC1031778A}"/>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3" name="Segnaposto piè di pagina 2">
            <a:extLst>
              <a:ext uri="{FF2B5EF4-FFF2-40B4-BE49-F238E27FC236}">
                <a16:creationId xmlns:a16="http://schemas.microsoft.com/office/drawing/2014/main" id="{37309711-EDD1-4FF8-A4C2-A2D0EBE35E82}"/>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93EFB7B0-2F7A-4633-BC07-153E4C3BE33A}"/>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1379446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312796-8D22-4726-82E1-2D848C9A20C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ED99566-B231-427E-867E-671FC02ED0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14A78BA-AAA9-4BA1-B1F4-788F4C88BD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A6C0175-F81D-4444-889C-0BC17B72CE31}"/>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6" name="Segnaposto piè di pagina 5">
            <a:extLst>
              <a:ext uri="{FF2B5EF4-FFF2-40B4-BE49-F238E27FC236}">
                <a16:creationId xmlns:a16="http://schemas.microsoft.com/office/drawing/2014/main" id="{6F42E3BE-7D63-40C0-9243-566E6FDF1AC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C8D1AC0-D41F-4FDD-9B3A-6195B9CA582E}"/>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259931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143E2E-3D59-410A-8789-CE34D4CDFF9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70F8D08-41B0-4C77-B8A3-03E0762984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18D5E8D-5390-4550-BF99-7CFB7669B8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024EB4F-37CA-49B8-99A6-A90B54AC5DF7}"/>
              </a:ext>
            </a:extLst>
          </p:cNvPr>
          <p:cNvSpPr>
            <a:spLocks noGrp="1"/>
          </p:cNvSpPr>
          <p:nvPr>
            <p:ph type="dt" sz="half" idx="10"/>
          </p:nvPr>
        </p:nvSpPr>
        <p:spPr/>
        <p:txBody>
          <a:bodyPr/>
          <a:lstStyle/>
          <a:p>
            <a:fld id="{B6E303C8-0319-4D7E-BA04-040899B0F49D}" type="datetimeFigureOut">
              <a:rPr lang="it-IT" smtClean="0"/>
              <a:t>22/03/2019</a:t>
            </a:fld>
            <a:endParaRPr lang="it-IT"/>
          </a:p>
        </p:txBody>
      </p:sp>
      <p:sp>
        <p:nvSpPr>
          <p:cNvPr id="6" name="Segnaposto piè di pagina 5">
            <a:extLst>
              <a:ext uri="{FF2B5EF4-FFF2-40B4-BE49-F238E27FC236}">
                <a16:creationId xmlns:a16="http://schemas.microsoft.com/office/drawing/2014/main" id="{1AD4B5CB-CB1A-4D7C-A582-F7D8CF95D9E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0D9B938-A06A-4B69-ABDB-3635E302FDFC}"/>
              </a:ext>
            </a:extLst>
          </p:cNvPr>
          <p:cNvSpPr>
            <a:spLocks noGrp="1"/>
          </p:cNvSpPr>
          <p:nvPr>
            <p:ph type="sldNum" sz="quarter" idx="12"/>
          </p:nvPr>
        </p:nvSpPr>
        <p:spPr/>
        <p:txBody>
          <a:bodyPr/>
          <a:lstStyle/>
          <a:p>
            <a:fld id="{649123CB-2C5F-4AD2-8ABA-E9D805874149}" type="slidenum">
              <a:rPr lang="it-IT" smtClean="0"/>
              <a:t>‹N›</a:t>
            </a:fld>
            <a:endParaRPr lang="it-IT"/>
          </a:p>
        </p:txBody>
      </p:sp>
    </p:spTree>
    <p:extLst>
      <p:ext uri="{BB962C8B-B14F-4D97-AF65-F5344CB8AC3E}">
        <p14:creationId xmlns:p14="http://schemas.microsoft.com/office/powerpoint/2010/main" val="1138122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D74F535-A882-424A-9C9F-2D94CDB676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9FC3AFE-77E8-4B1D-A749-1A570C37E0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1BA01F0-9DEA-4623-B2ED-536C39EDA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E303C8-0319-4D7E-BA04-040899B0F49D}" type="datetimeFigureOut">
              <a:rPr lang="it-IT" smtClean="0"/>
              <a:t>22/03/2019</a:t>
            </a:fld>
            <a:endParaRPr lang="it-IT"/>
          </a:p>
        </p:txBody>
      </p:sp>
      <p:sp>
        <p:nvSpPr>
          <p:cNvPr id="5" name="Segnaposto piè di pagina 4">
            <a:extLst>
              <a:ext uri="{FF2B5EF4-FFF2-40B4-BE49-F238E27FC236}">
                <a16:creationId xmlns:a16="http://schemas.microsoft.com/office/drawing/2014/main" id="{F03C998A-2593-43E3-9116-D0182244E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F907ABB4-33B5-4098-9615-1444C27D65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123CB-2C5F-4AD2-8ABA-E9D805874149}" type="slidenum">
              <a:rPr lang="it-IT" smtClean="0"/>
              <a:t>‹N›</a:t>
            </a:fld>
            <a:endParaRPr lang="it-IT"/>
          </a:p>
        </p:txBody>
      </p:sp>
    </p:spTree>
    <p:extLst>
      <p:ext uri="{BB962C8B-B14F-4D97-AF65-F5344CB8AC3E}">
        <p14:creationId xmlns:p14="http://schemas.microsoft.com/office/powerpoint/2010/main" val="3785681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004B4C-D29A-4546-BE01-8206C4749BCA}"/>
              </a:ext>
            </a:extLst>
          </p:cNvPr>
          <p:cNvSpPr>
            <a:spLocks noGrp="1"/>
          </p:cNvSpPr>
          <p:nvPr>
            <p:ph type="title"/>
          </p:nvPr>
        </p:nvSpPr>
        <p:spPr/>
        <p:txBody>
          <a:bodyPr/>
          <a:lstStyle/>
          <a:p>
            <a:pPr algn="ctr"/>
            <a:r>
              <a:rPr lang="it-IT" dirty="0"/>
              <a:t>Group B</a:t>
            </a:r>
          </a:p>
        </p:txBody>
      </p:sp>
      <p:sp>
        <p:nvSpPr>
          <p:cNvPr id="3" name="Segnaposto contenuto 2">
            <a:extLst>
              <a:ext uri="{FF2B5EF4-FFF2-40B4-BE49-F238E27FC236}">
                <a16:creationId xmlns:a16="http://schemas.microsoft.com/office/drawing/2014/main" id="{1CCA4398-A344-4CB7-908D-5D72229DFD92}"/>
              </a:ext>
            </a:extLst>
          </p:cNvPr>
          <p:cNvSpPr>
            <a:spLocks noGrp="1"/>
          </p:cNvSpPr>
          <p:nvPr>
            <p:ph idx="1"/>
          </p:nvPr>
        </p:nvSpPr>
        <p:spPr>
          <a:xfrm>
            <a:off x="1099930" y="1842051"/>
            <a:ext cx="10253870" cy="4334911"/>
          </a:xfrm>
        </p:spPr>
        <p:txBody>
          <a:bodyPr/>
          <a:lstStyle/>
          <a:p>
            <a:pPr marL="0" indent="0" algn="ctr">
              <a:buNone/>
            </a:pPr>
            <a:r>
              <a:rPr lang="it-IT" dirty="0"/>
              <a:t>Marine Pinel </a:t>
            </a:r>
            <a:r>
              <a:rPr lang="it-IT" dirty="0" err="1"/>
              <a:t>Santangeli</a:t>
            </a:r>
            <a:r>
              <a:rPr lang="it-IT" dirty="0"/>
              <a:t>, Cristina Calonego, Elena </a:t>
            </a:r>
            <a:r>
              <a:rPr lang="it-IT" dirty="0" err="1"/>
              <a:t>Rosson</a:t>
            </a:r>
            <a:r>
              <a:rPr lang="it-IT" dirty="0"/>
              <a:t>, Lisa Lucarini, Anna </a:t>
            </a:r>
            <a:r>
              <a:rPr lang="it-IT" dirty="0" err="1"/>
              <a:t>Slongo</a:t>
            </a:r>
            <a:r>
              <a:rPr lang="it-IT" dirty="0"/>
              <a:t>, </a:t>
            </a:r>
            <a:r>
              <a:rPr lang="it-IT"/>
              <a:t>Laura Fedullo</a:t>
            </a:r>
            <a:endParaRPr lang="it-IT" dirty="0"/>
          </a:p>
        </p:txBody>
      </p:sp>
    </p:spTree>
    <p:extLst>
      <p:ext uri="{BB962C8B-B14F-4D97-AF65-F5344CB8AC3E}">
        <p14:creationId xmlns:p14="http://schemas.microsoft.com/office/powerpoint/2010/main" val="3712914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4A0DD1A7-CA4F-4296-86D6-D8FA0EFE3F11}"/>
              </a:ext>
            </a:extLst>
          </p:cNvPr>
          <p:cNvSpPr/>
          <p:nvPr/>
        </p:nvSpPr>
        <p:spPr>
          <a:xfrm>
            <a:off x="980663" y="954155"/>
            <a:ext cx="10429461" cy="4929876"/>
          </a:xfrm>
          <a:prstGeom prst="rect">
            <a:avLst/>
          </a:prstGeom>
        </p:spPr>
        <p:txBody>
          <a:bodyPr wrap="square">
            <a:spAutoFit/>
          </a:bodyPr>
          <a:lstStyle/>
          <a:p>
            <a:pPr algn="just">
              <a:lnSpc>
                <a:spcPct val="150000"/>
              </a:lnSpc>
              <a:spcAft>
                <a:spcPts val="0"/>
              </a:spcAft>
            </a:pPr>
            <a:r>
              <a:rPr lang="it-IT" sz="2800" dirty="0">
                <a:solidFill>
                  <a:srgbClr val="1D1D1D"/>
                </a:solidFill>
                <a:latin typeface="Arial" panose="020B0604020202020204" pitchFamily="34" charset="0"/>
                <a:ea typeface="Times New Roman" panose="02020603050405020304" pitchFamily="18" charset="0"/>
                <a:cs typeface="Times New Roman" panose="02020603050405020304" pitchFamily="18" charset="0"/>
              </a:rPr>
              <a:t>Siamo un'impresa dell'energia. Lavoriamo per costruire un futuro in cui tutti possano accedere alle risorse energetiche in maniera efficiente e sostenibile. Fondiamo il nostro lavoro sulla passione e l'innovazione. Sulla forza e lo sviluppo delle nostre competenze. Sul valore della persona, riconoscendo la diversità come risorsa. Crediamo nella partnership di lungo termine con i Paesi e le comunità che ci ospitano.</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2250"/>
              </a:lnSpc>
              <a:spcAft>
                <a:spcPts val="0"/>
              </a:spcAft>
            </a:pPr>
            <a:r>
              <a:rPr lang="it-IT" sz="2800" dirty="0">
                <a:solidFill>
                  <a:srgbClr val="1D1D1D"/>
                </a:solidFill>
                <a:latin typeface="Arial" panose="020B0604020202020204" pitchFamily="34" charset="0"/>
                <a:ea typeface="Times New Roman" panose="02020603050405020304" pitchFamily="18" charset="0"/>
                <a:cs typeface="Times New Roman" panose="02020603050405020304" pitchFamily="18" charset="0"/>
              </a:rPr>
              <a:t>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3575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4A2A4DD6-FA64-4248-A374-E80D7548AFFB}"/>
              </a:ext>
            </a:extLst>
          </p:cNvPr>
          <p:cNvSpPr/>
          <p:nvPr/>
        </p:nvSpPr>
        <p:spPr>
          <a:xfrm>
            <a:off x="1219203" y="1126436"/>
            <a:ext cx="9568068" cy="5193409"/>
          </a:xfrm>
          <a:prstGeom prst="rect">
            <a:avLst/>
          </a:prstGeom>
        </p:spPr>
        <p:txBody>
          <a:bodyPr wrap="square">
            <a:spAutoFit/>
          </a:bodyPr>
          <a:lstStyle/>
          <a:p>
            <a:pPr>
              <a:lnSpc>
                <a:spcPct val="150000"/>
              </a:lnSpc>
              <a:spcAft>
                <a:spcPts val="0"/>
              </a:spcAft>
            </a:pPr>
            <a:r>
              <a:rPr lang="en-US" sz="2800" dirty="0">
                <a:solidFill>
                  <a:srgbClr val="1D1D1D"/>
                </a:solidFill>
                <a:latin typeface="Arial" panose="020B0604020202020204" pitchFamily="34" charset="0"/>
                <a:ea typeface="Times New Roman" panose="02020603050405020304" pitchFamily="18" charset="0"/>
                <a:cs typeface="Times New Roman" panose="02020603050405020304" pitchFamily="18" charset="0"/>
              </a:rPr>
              <a:t>We are an Italian energy company. Our goal is to build a future in which everyone can access to energetic resources in an efficient and sustainable way. Passion and innovation, power and skill development are the basis of our work. We think everybody matters considering diversity as a resource. We believe in a long-term cooperation with our partners around the world.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800" dirty="0">
                <a:solidFill>
                  <a:srgbClr val="1D1D1D"/>
                </a:solidFill>
                <a:latin typeface="Arial" panose="020B0604020202020204" pitchFamily="34" charset="0"/>
                <a:ea typeface="Times New Roman" panose="02020603050405020304" pitchFamily="18" charset="0"/>
                <a:cs typeface="Times New Roman" panose="02020603050405020304" pitchFamily="18" charset="0"/>
              </a:rPr>
              <a:t>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504292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155</Words>
  <Application>Microsoft Office PowerPoint</Application>
  <PresentationFormat>Widescreen</PresentationFormat>
  <Paragraphs>6</Paragraphs>
  <Slides>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vt:i4>
      </vt:variant>
    </vt:vector>
  </HeadingPairs>
  <TitlesOfParts>
    <vt:vector size="7" baseType="lpstr">
      <vt:lpstr>Arial</vt:lpstr>
      <vt:lpstr>Calibri</vt:lpstr>
      <vt:lpstr>Calibri Light</vt:lpstr>
      <vt:lpstr>Tema di Office</vt:lpstr>
      <vt:lpstr>Group B</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B</dc:title>
  <dc:creator>CALONEGO CRISTINA [SL0101711]</dc:creator>
  <cp:lastModifiedBy>CALONEGO CRISTINA [SL0101711]</cp:lastModifiedBy>
  <cp:revision>1</cp:revision>
  <dcterms:created xsi:type="dcterms:W3CDTF">2019-03-22T17:00:49Z</dcterms:created>
  <dcterms:modified xsi:type="dcterms:W3CDTF">2019-03-22T17:09:08Z</dcterms:modified>
</cp:coreProperties>
</file>