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924003-8018-4A5E-ABE0-92B7B10C5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F2FADBD-5361-4F77-B062-A785E00AAE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295423-3CE6-47A3-B365-6D383FD83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AB5117-AF4A-405E-980E-37653DE5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7BEF3D-3E53-4C57-A1C5-E74E8F7F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6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05EDBF-5CFF-4969-A068-6822256B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857B128-D5C9-4C36-ADB8-8E94B871F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310957-B495-477B-BA03-C9E006A45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90F29C-1AC1-49E0-8C41-CD7770C92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9519C8-DC67-4434-8635-095CFB015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189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8EFAA76-1E4F-43AF-94EC-720538E34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306F40E-D562-470F-B3F5-B91B586B8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667968-41EE-4E18-8136-93692223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6588ED-A265-4391-966F-CD4467947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8DFB62-382B-4E94-B18F-0EA37FF19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98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008932-A121-42FC-9E9D-DA0D4D459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7AD78D-29EA-4A62-B57C-B3FCD119E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4AB31B-6760-4706-9684-DD579522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3B6375-2E49-42BC-9FF7-B8A8F3D5F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ACD158-B446-485E-B036-70E88E8BE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646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1D7A3-070B-4E56-9EC0-BAF15C4B7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F8D7C1-0D3E-44AD-B5A5-FDE9B534D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E3AE38-0F55-496B-B047-B52D14E91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E143AED-6991-44CC-B1D2-582BE80CF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35CA9B-5657-44BA-82D3-45D9E3A3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9772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99ACE4-B1FA-4D74-A4F5-A7487B9B4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AA01AA-770F-4CB9-827B-E46FFFA47B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493075-593C-4DE9-87F5-0DEFAB78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50F0C9C-E5AE-42E4-99E6-D0A4ED29E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130A0A-2E64-4BAA-9755-EE7E93B68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DF58823-8528-46ED-B2FB-E5086262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28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60287C-7BDF-4641-951D-32C2C865F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75CA506-9FB3-4C67-AB6E-B2165B966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D3361B4-1110-461B-BA57-D21FAC877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39D18AE-B769-4997-960D-8321D32C27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DD00163-D7DC-4DA7-A22E-B664C0202B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98E78CA-CD64-4A13-A566-5D4C86675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4904E68-639E-491D-B9B2-06A9391C3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D05E9E2-9390-4DBA-9F7F-F1A29BA76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03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3A7658-4A4D-442A-85E8-70365110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279A05C-BF6A-4CA2-B461-9C63DE08C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9B30102-3358-44F2-ACAB-0BB0E2DF9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1EA260F-E41E-47B9-B511-6EC682AD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268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3F527BA-E54F-4763-BCC0-F7A100AB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CCB2962-2A38-4537-B28B-D4DF30D36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22D18D-0E2A-431C-BAF0-AAA95BE09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304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0BA73-B2D7-4510-9527-A4757C20A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04D465-1DDE-4FB7-8037-3443CA4C3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2B7B1E-58AA-4F23-A252-52A559069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6C94BEA-AE84-4DFA-A499-2D7EA71B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13222-DC28-4C4D-A3E0-C6BD9363A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91E1E9-4C0F-447C-B0E6-EDE155D9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419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052B6B-090A-4B76-8C72-2C12F1FFD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3696012-766B-4920-A9E7-2C57D0AD64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17FBAC-7F47-4F81-950E-C2433F0D7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2141290-9B4A-4B24-A54E-65A30CF9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9634D1B-F359-4A03-9E96-7F4120FC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BB9B51-527B-4027-A65B-50489E5D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2843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B56E40F-CDFD-42CA-B454-28CD924A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078D81-1074-4A53-8E3A-10A22A028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8180DD-182A-4342-88DA-88E57AAD7F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21509-A4B5-4323-97BF-B3F02DB38FC6}" type="datetimeFigureOut">
              <a:rPr lang="it-IT" smtClean="0"/>
              <a:t>23/03/2019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4AAC4E-36B2-488D-B37B-4DC78A495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32D1FD-2203-4F88-BCFB-0E38A573A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E265-B283-4FDD-849E-277825D23B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4806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DAEC0E-7E2C-4C29-8A5C-FBEF579FD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000" b="1"/>
              <a:t>GRUPPO M</a:t>
            </a:r>
            <a:endParaRPr lang="it-IT" sz="6000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4EBCA-C971-4782-AF17-A86636EB5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Beatrice </a:t>
            </a:r>
            <a:r>
              <a:rPr lang="it-IT" dirty="0" err="1"/>
              <a:t>Dămileanu</a:t>
            </a:r>
            <a:r>
              <a:rPr lang="it-IT" dirty="0"/>
              <a:t>, Eva </a:t>
            </a:r>
            <a:r>
              <a:rPr lang="it-IT"/>
              <a:t>Dao, Lisa </a:t>
            </a:r>
            <a:r>
              <a:rPr lang="it-IT" dirty="0" err="1"/>
              <a:t>Lenarduzzi</a:t>
            </a:r>
            <a:r>
              <a:rPr lang="it-IT" dirty="0"/>
              <a:t>, Teresa Vettor, Lea Walter</a:t>
            </a:r>
          </a:p>
        </p:txBody>
      </p:sp>
    </p:spTree>
    <p:extLst>
      <p:ext uri="{BB962C8B-B14F-4D97-AF65-F5344CB8AC3E}">
        <p14:creationId xmlns:p14="http://schemas.microsoft.com/office/powerpoint/2010/main" val="5646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B56B101-C6BC-4378-A6E6-8BFE49F8B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7" y="930890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«Di De Cecco ce n'è una sola»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4D41F19-42D3-4C1E-ACA2-A9B43784A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050805"/>
            <a:ext cx="4645250" cy="1147863"/>
          </a:xfrm>
        </p:spPr>
        <p:txBody>
          <a:bodyPr anchor="t">
            <a:noAutofit/>
          </a:bodyPr>
          <a:lstStyle/>
          <a:p>
            <a:pPr algn="l"/>
            <a:r>
              <a:rPr lang="it-IT" dirty="0">
                <a:solidFill>
                  <a:schemeClr val="bg1"/>
                </a:solidFill>
              </a:rPr>
              <a:t>Mission: Responsabilità Sociale </a:t>
            </a:r>
          </a:p>
          <a:p>
            <a:pPr algn="l"/>
            <a:r>
              <a:rPr lang="it-IT" dirty="0">
                <a:solidFill>
                  <a:schemeClr val="bg1"/>
                </a:solidFill>
              </a:rPr>
              <a:t>Trasparenza e qualità assolute: il nostro impegno etico e di responsabilità sociale parte da qui ed è condiviso con chiunque sia in contatto con noi. 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EBFF02D5-9BF8-4CB8-992D-38567EEA1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729988"/>
            <a:ext cx="4047843" cy="402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780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F1693-A8B9-47F6-AF55-A3F7C8313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just one De Cecco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46AC12-6874-4A7E-8CBD-E9AB81C12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Mission: </a:t>
            </a:r>
            <a:r>
              <a:rPr lang="en-GB" dirty="0"/>
              <a:t>Social</a:t>
            </a:r>
            <a:r>
              <a:rPr lang="it-IT" dirty="0"/>
              <a:t> </a:t>
            </a:r>
            <a:r>
              <a:rPr lang="it-IT" dirty="0" err="1"/>
              <a:t>Responsibility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Total </a:t>
            </a:r>
            <a:r>
              <a:rPr lang="it-IT" dirty="0" err="1"/>
              <a:t>clarity</a:t>
            </a:r>
            <a:r>
              <a:rPr lang="it-IT" dirty="0"/>
              <a:t> and </a:t>
            </a:r>
            <a:r>
              <a:rPr lang="it-IT" dirty="0" err="1"/>
              <a:t>quality</a:t>
            </a:r>
            <a:r>
              <a:rPr lang="it-IT" dirty="0"/>
              <a:t>: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ethical</a:t>
            </a:r>
            <a:r>
              <a:rPr lang="it-IT" dirty="0"/>
              <a:t> and social commitment starts from </a:t>
            </a:r>
            <a:r>
              <a:rPr lang="it-IT" dirty="0" err="1"/>
              <a:t>here</a:t>
            </a:r>
            <a:r>
              <a:rPr lang="it-IT" dirty="0"/>
              <a:t> and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en-GB" dirty="0"/>
              <a:t>share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with </a:t>
            </a:r>
            <a:r>
              <a:rPr lang="it-IT" dirty="0" err="1"/>
              <a:t>anyone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in </a:t>
            </a:r>
            <a:r>
              <a:rPr lang="it-IT" dirty="0" err="1"/>
              <a:t>contact</a:t>
            </a:r>
            <a:r>
              <a:rPr lang="it-IT" dirty="0"/>
              <a:t> with </a:t>
            </a:r>
            <a:r>
              <a:rPr lang="it-IT" dirty="0" err="1"/>
              <a:t>us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7258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74F61A2-4736-4A44-9366-1F6CC9BD4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Translation</a:t>
            </a:r>
            <a:r>
              <a:rPr lang="it-IT" dirty="0"/>
              <a:t> </a:t>
            </a:r>
            <a:r>
              <a:rPr lang="en-GB" dirty="0"/>
              <a:t>problems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10AF8A-C94E-4BC6-8167-5B80DDBFA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Ambiguity due to the Italian tense</a:t>
            </a:r>
          </a:p>
          <a:p>
            <a:pPr marL="0" indent="0">
              <a:buNone/>
            </a:pP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err="1">
                <a:sym typeface="Wingdings" panose="05000000000000000000" pitchFamily="2" charset="2"/>
              </a:rPr>
              <a:t>Chiunque</a:t>
            </a:r>
            <a:r>
              <a:rPr lang="en-GB" dirty="0">
                <a:sym typeface="Wingdings" panose="05000000000000000000" pitchFamily="2" charset="2"/>
              </a:rPr>
              <a:t> SIA in </a:t>
            </a:r>
            <a:r>
              <a:rPr lang="en-GB" dirty="0" err="1">
                <a:sym typeface="Wingdings" panose="05000000000000000000" pitchFamily="2" charset="2"/>
              </a:rPr>
              <a:t>contatto</a:t>
            </a:r>
            <a:r>
              <a:rPr lang="en-GB" dirty="0">
                <a:sym typeface="Wingdings" panose="05000000000000000000" pitchFamily="2" charset="2"/>
              </a:rPr>
              <a:t> con </a:t>
            </a:r>
            <a:r>
              <a:rPr lang="en-GB" dirty="0" err="1">
                <a:sym typeface="Wingdings" panose="05000000000000000000" pitchFamily="2" charset="2"/>
              </a:rPr>
              <a:t>noi</a:t>
            </a:r>
            <a:endParaRPr lang="en-GB" dirty="0"/>
          </a:p>
          <a:p>
            <a:r>
              <a:rPr lang="en-GB" dirty="0"/>
              <a:t>We decided to stay close to the Italian syntax</a:t>
            </a:r>
          </a:p>
          <a:p>
            <a:r>
              <a:rPr lang="en-GB" dirty="0"/>
              <a:t>We simplified the first part of the sentence</a:t>
            </a:r>
          </a:p>
          <a:p>
            <a:pPr marL="0" indent="0">
              <a:buNone/>
            </a:pPr>
            <a:endParaRPr lang="it-IT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12934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124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GRUPPO M</vt:lpstr>
      <vt:lpstr>«Di De Cecco ce n'è una sola»</vt:lpstr>
      <vt:lpstr>There is just one De Cecco</vt:lpstr>
      <vt:lpstr>Translation problems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«Di De Cecco ce n'è una sola»</dc:title>
  <dc:creator>eva dao</dc:creator>
  <cp:lastModifiedBy>eva dao</cp:lastModifiedBy>
  <cp:revision>7</cp:revision>
  <dcterms:created xsi:type="dcterms:W3CDTF">2019-03-22T14:28:37Z</dcterms:created>
  <dcterms:modified xsi:type="dcterms:W3CDTF">2019-03-23T14:16:27Z</dcterms:modified>
</cp:coreProperties>
</file>