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0BC1C3-CFD0-4F8B-9325-1B41D9A39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144325-F3E5-4D70-B622-EE0911F34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1DB342-FA10-4994-8E02-13DA84780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DE7A6D-F326-44BB-B47A-2DBFD30C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765476-2336-4ABF-81A6-0F9B6537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8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6A6837-4781-4A0E-AA2E-FEB1529C4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CD953D0-6A77-4D02-BDE6-528AF6D3B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8D6346-BFFD-4104-9BB5-143FCACD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BF319E-418F-4448-9518-D365ACBE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1328A1-29E6-491C-98A2-E4EAC85E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91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E77F65D-05FA-424B-B1B1-3C27A68D8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F918EA-F251-48B6-8CA9-29D1E2C53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43D6CA-6A31-4980-A243-E53214F2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1336D7-7AF4-4A0C-8241-1E97114E5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3B7D3E-6C8C-4E14-A1EB-21CE2FAF4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02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2FCCE7-7C24-40F9-A9DC-54395304D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D9DAF5-7D19-4640-A4A9-8AB3BB3FD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E6065B-F201-4654-8882-F2B108287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0B3F5D-3AF9-42CA-A529-40D6DF420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142FF0-CCBB-4B1D-8D37-2076773E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34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35B329-41D0-4035-83E0-3AFD0536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7F1E9D-B22D-457E-91EF-2F7EB03D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3053EB-2D41-4DFA-9C25-3C63C33F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B3F520-A6C3-4D9F-A28C-DF9C0461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52220C-B0EA-46C1-AD1B-627B65F9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34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5065D9-1F53-432B-BA37-C703DD207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F6C576-1AA3-4904-B5C4-8DE4CAB5C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197E02-784B-4F21-8104-33D39FC0B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A01DA16-213C-4F5F-8FC7-F4FB4950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BED8B1-44E6-4435-B924-9E103C2F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52D21F5-F9CF-4D49-8A4C-76603DDD3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43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8F8E54-F8D8-40F2-9C2D-7C0973AD3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D9D42D-A626-4879-BBB5-CA12DEBE9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A208A6-FC09-4EF8-992D-0F07CEDE8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788486C-C54C-4847-9B16-BC34C0898B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F010C0E-B9F8-444B-8AC3-2A35804B4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2C9A1BF-8525-4FAB-89E1-9B9500B7C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72EB1D-DFEA-435E-9D2F-60DA678A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242ABEB-B367-4349-9B37-714C27A66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67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D724C6-5B82-4378-A15E-D39BDA487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AA8541B-9E57-4B4A-AA51-5101DD64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9029740-EAF1-46F7-912F-1F737E179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E0E63F7-3C2A-4451-A5D3-E558DC15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89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2FF7031-94DB-4270-A554-F3015BA86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0DBA1E-9085-47B6-974B-B30D0FF0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5B886E-9307-4B93-803C-CA517A973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8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64E8B-CCFC-4C45-93A1-A7BA4BC8B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5C824D-AB24-4818-9B09-ED906D5C0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0E5E7A-D200-4F13-8924-5AEC9FB02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66F3DB-6426-4931-ACEC-588030BF0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56CF42-52F6-41A8-91EE-6E0AD67F5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3DEDCF-6CAA-42F0-BB8F-FF7E9DCC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51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486F66-DC46-4EA9-9D61-A9BED3A2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D08BF5-0C15-48B7-BD4E-63A16481B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FBCBEA-5A53-4919-81C6-7531D4264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8E7142-8299-4D5E-8820-F8EDBAD93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90762C-628A-4415-B2C8-1BF685BDE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54EFB3-0EAF-4360-9677-C94997D0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02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97A5CA8-0E0B-489E-A7BA-0A5A78EB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345B30-FB4D-4F94-B8D8-E0DDAEBBE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B5B96E-4A1F-439A-9044-61CDB4801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9776F-158C-4B2C-9AB3-EC2DC003224C}" type="datetimeFigureOut">
              <a:rPr lang="it-IT" smtClean="0"/>
              <a:t>23/03/2019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1F64EC-7AEE-4DAE-BA17-47D4F4BA3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7008F2-C98D-4A13-8864-BD140DD8A4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3E8ED-B4C0-4971-BB7A-425ADEED70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68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9C50FB-D747-4A36-836D-5842E75C8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it-IT">
                <a:latin typeface="Bernard MT Condensed" panose="02050806060905020404" pitchFamily="18" charset="0"/>
              </a:rPr>
              <a:t>Group C</a:t>
            </a:r>
            <a:endParaRPr lang="it-IT" dirty="0">
              <a:latin typeface="Bernard MT Condensed" panose="020508060609050204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F163DF-2479-4130-8A7C-D16E3B470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it-IT" dirty="0">
                <a:latin typeface="Bahnschrift Light" panose="020B0502040204020203" pitchFamily="34" charset="0"/>
              </a:rPr>
              <a:t>Stefania Chirico, Serena D’Agostino, Coline </a:t>
            </a:r>
            <a:r>
              <a:rPr lang="it-IT" dirty="0" err="1">
                <a:latin typeface="Bahnschrift Light" panose="020B0502040204020203" pitchFamily="34" charset="0"/>
              </a:rPr>
              <a:t>Héloire</a:t>
            </a:r>
            <a:r>
              <a:rPr lang="it-IT" dirty="0">
                <a:latin typeface="Bahnschrift Light" panose="020B0502040204020203" pitchFamily="34" charset="0"/>
              </a:rPr>
              <a:t>,</a:t>
            </a:r>
            <a:br>
              <a:rPr lang="it-IT" dirty="0">
                <a:latin typeface="Bahnschrift Light" panose="020B0502040204020203" pitchFamily="34" charset="0"/>
              </a:rPr>
            </a:br>
            <a:r>
              <a:rPr lang="it-IT" dirty="0">
                <a:latin typeface="Bahnschrift Light" panose="020B0502040204020203" pitchFamily="34" charset="0"/>
              </a:rPr>
              <a:t>Rosalinda Persico, Chiara Randazzo, Emanuel </a:t>
            </a:r>
            <a:r>
              <a:rPr lang="it-IT" dirty="0" err="1">
                <a:latin typeface="Bahnschrift Light" panose="020B0502040204020203" pitchFamily="34" charset="0"/>
              </a:rPr>
              <a:t>Zanirato</a:t>
            </a:r>
            <a:endParaRPr lang="it-IT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76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ECC8E1B-D828-47D0-971A-82B70CF913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79" t="26613" r="57661" b="32019"/>
          <a:stretch/>
        </p:blipFill>
        <p:spPr>
          <a:xfrm>
            <a:off x="4744365" y="140904"/>
            <a:ext cx="2703268" cy="2138062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DBD36-7398-4580-B0B1-546B2A87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646" y="2005140"/>
            <a:ext cx="11256707" cy="44237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it-IT" sz="3200" dirty="0">
                <a:latin typeface="Bahnschrift Light" panose="020B0502040204020203" pitchFamily="34" charset="0"/>
              </a:rPr>
            </a:br>
            <a:r>
              <a:rPr lang="it-IT" sz="3200" b="1" dirty="0">
                <a:latin typeface="Bahnschrift Light" panose="020B0502040204020203" pitchFamily="34" charset="0"/>
              </a:rPr>
              <a:t>Alla scoperta del mondo attraverso la formazione</a:t>
            </a:r>
          </a:p>
          <a:p>
            <a:pPr marL="0" indent="0">
              <a:buNone/>
            </a:pPr>
            <a:endParaRPr lang="it-IT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it-IT" sz="3200" dirty="0">
                <a:latin typeface="Bahnschrift Light" panose="020B0502040204020203" pitchFamily="34" charset="0"/>
              </a:rPr>
              <a:t>EF fornisce ai cittadini globali opportunità di formazione che cambiano davvero la vita. Da oltre 50 anni la nostra missione è quella di dare fiducia e libertà a persone di qualsiasi età, nazionalità o preparazione.</a:t>
            </a:r>
          </a:p>
          <a:p>
            <a:pPr marL="0" indent="0">
              <a:buNone/>
            </a:pPr>
            <a:endParaRPr lang="it-IT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it-IT" sz="3200" dirty="0">
                <a:latin typeface="Bahnschrift Light" panose="020B0502040204020203" pitchFamily="34" charset="0"/>
              </a:rPr>
              <a:t>Basta il desiderio di definire il proprio percorso di vita e un po' di coraggio ed EF vi aprirà un mondo di possibilità.</a:t>
            </a:r>
          </a:p>
        </p:txBody>
      </p:sp>
    </p:spTree>
    <p:extLst>
      <p:ext uri="{BB962C8B-B14F-4D97-AF65-F5344CB8AC3E}">
        <p14:creationId xmlns:p14="http://schemas.microsoft.com/office/powerpoint/2010/main" val="380959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ECC8E1B-D828-47D0-971A-82B70CF913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79" t="26613" r="57661" b="32019"/>
          <a:stretch/>
        </p:blipFill>
        <p:spPr>
          <a:xfrm>
            <a:off x="4744365" y="169039"/>
            <a:ext cx="2703268" cy="2138062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DBD36-7398-4580-B0B1-546B2A87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646" y="2005140"/>
            <a:ext cx="11256707" cy="44237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br>
              <a:rPr lang="it-IT" sz="3200" dirty="0">
                <a:latin typeface="Bahnschrift Light" panose="020B0502040204020203" pitchFamily="34" charset="0"/>
              </a:rPr>
            </a:br>
            <a:r>
              <a:rPr lang="en-US" sz="3200" b="1" dirty="0">
                <a:latin typeface="Bahnschrift Light" panose="020B0502040204020203" pitchFamily="34" charset="0"/>
              </a:rPr>
              <a:t>Discover the world with Education First!</a:t>
            </a:r>
          </a:p>
          <a:p>
            <a:pPr marL="0" indent="0">
              <a:buNone/>
            </a:pPr>
            <a:endParaRPr lang="en-US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Bahnschrift Light" panose="020B0502040204020203" pitchFamily="34" charset="0"/>
              </a:rPr>
              <a:t>EF offers life-changing educational opportunities to world citizens. For over 50 years our mission has been to give trust and freedom to people of all ages, nationalities and backgrounds.</a:t>
            </a:r>
          </a:p>
          <a:p>
            <a:pPr marL="0" indent="0">
              <a:buNone/>
            </a:pPr>
            <a:endParaRPr lang="en-US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Bahnschrift Light" panose="020B0502040204020203" pitchFamily="34" charset="0"/>
              </a:rPr>
              <a:t>It only takes some courage to define your own life path and to live a challenging experience. Let EF open the doors of the world for you.</a:t>
            </a:r>
            <a:endParaRPr lang="it-IT" sz="32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437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ECC8E1B-D828-47D0-971A-82B70CF913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79" t="26613" r="57661" b="32019"/>
          <a:stretch/>
        </p:blipFill>
        <p:spPr>
          <a:xfrm>
            <a:off x="4744365" y="140903"/>
            <a:ext cx="2703268" cy="2138062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DBD36-7398-4580-B0B1-546B2A87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646" y="2019207"/>
            <a:ext cx="11256707" cy="44237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u="sng" dirty="0" err="1">
                <a:latin typeface="Bahnschrift Light" panose="020B0502040204020203" pitchFamily="34" charset="0"/>
              </a:rPr>
              <a:t>Original</a:t>
            </a:r>
            <a:r>
              <a:rPr lang="it-IT" sz="3200" u="sng" dirty="0">
                <a:latin typeface="Bahnschrift Light" panose="020B0502040204020203" pitchFamily="34" charset="0"/>
              </a:rPr>
              <a:t> </a:t>
            </a:r>
            <a:r>
              <a:rPr lang="it-IT" sz="3200" u="sng" dirty="0" err="1">
                <a:latin typeface="Bahnschrift Light" panose="020B0502040204020203" pitchFamily="34" charset="0"/>
              </a:rPr>
              <a:t>Translation</a:t>
            </a:r>
            <a:r>
              <a:rPr lang="it-IT" sz="3200" dirty="0">
                <a:latin typeface="Bahnschrift Light" panose="020B0502040204020203" pitchFamily="34" charset="0"/>
              </a:rPr>
              <a:t>:</a:t>
            </a:r>
            <a:br>
              <a:rPr lang="it-IT" sz="3200" dirty="0">
                <a:latin typeface="Bahnschrift Light" panose="020B0502040204020203" pitchFamily="34" charset="0"/>
              </a:rPr>
            </a:br>
            <a:br>
              <a:rPr lang="it-IT" sz="3200" dirty="0">
                <a:latin typeface="Bahnschrift Light" panose="020B0502040204020203" pitchFamily="34" charset="0"/>
              </a:rPr>
            </a:br>
            <a:r>
              <a:rPr lang="en-US" sz="3200" b="1" dirty="0">
                <a:latin typeface="Bahnschrift Light" panose="020B0502040204020203" pitchFamily="34" charset="0"/>
              </a:rPr>
              <a:t>Opening the world through education</a:t>
            </a:r>
          </a:p>
          <a:p>
            <a:pPr marL="0" indent="0">
              <a:buNone/>
            </a:pPr>
            <a:endParaRPr lang="en-US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Bahnschrift Light" panose="020B0502040204020203" pitchFamily="34" charset="0"/>
              </a:rPr>
              <a:t>EF provides life-changing education for global citizens. For over 50 years, our mission has been to give confidence and freedom to people of all ages, nationalities and backgrounds.</a:t>
            </a:r>
          </a:p>
          <a:p>
            <a:pPr marL="0" indent="0">
              <a:buNone/>
            </a:pPr>
            <a:endParaRPr lang="en-US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Bahnschrift Light" panose="020B0502040204020203" pitchFamily="34" charset="0"/>
              </a:rPr>
              <a:t>With the desire to define your own path in life, and a little courage, EF opens up a world of possibilities.</a:t>
            </a:r>
            <a:endParaRPr lang="it-IT" sz="32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227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E41CAC-9320-41B7-BD52-7B7700D61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latin typeface="Bernard MT Condensed" panose="02050806060905020404" pitchFamily="18" charset="0"/>
              </a:rPr>
              <a:t>Comments</a:t>
            </a:r>
            <a:endParaRPr lang="it-IT" dirty="0">
              <a:latin typeface="Bernard MT Condensed" panose="020508060609050204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BD6EC0-ECB6-4B92-A4C0-942F2FE6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873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u="sng" dirty="0" err="1">
                <a:latin typeface="Bahnschrift Light" panose="020B0502040204020203" pitchFamily="34" charset="0"/>
              </a:rPr>
              <a:t>Translation</a:t>
            </a:r>
            <a:r>
              <a:rPr lang="it-IT" sz="3200" u="sng" dirty="0">
                <a:latin typeface="Bahnschrift Light" panose="020B0502040204020203" pitchFamily="34" charset="0"/>
              </a:rPr>
              <a:t> </a:t>
            </a:r>
            <a:r>
              <a:rPr lang="it-IT" sz="3200" u="sng" dirty="0" err="1">
                <a:latin typeface="Bahnschrift Light" panose="020B0502040204020203" pitchFamily="34" charset="0"/>
              </a:rPr>
              <a:t>solutions</a:t>
            </a:r>
            <a:r>
              <a:rPr lang="it-IT" sz="3200" dirty="0">
                <a:latin typeface="Bahnschrift Light" panose="020B0502040204020203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it-IT" sz="3200" dirty="0" err="1">
                <a:latin typeface="Bahnschrift Light" panose="020B0502040204020203" pitchFamily="34" charset="0"/>
              </a:rPr>
              <a:t>Semplification</a:t>
            </a:r>
            <a:r>
              <a:rPr lang="it-IT" sz="3200" dirty="0">
                <a:latin typeface="Bahnschrift Light" panose="020B0502040204020203" pitchFamily="34" charset="0"/>
              </a:rPr>
              <a:t> of </a:t>
            </a:r>
            <a:r>
              <a:rPr lang="it-IT" sz="3200" dirty="0" err="1">
                <a:latin typeface="Bahnschrift Light" panose="020B0502040204020203" pitchFamily="34" charset="0"/>
              </a:rPr>
              <a:t>syntax</a:t>
            </a:r>
            <a:r>
              <a:rPr lang="it-IT" sz="3200" dirty="0">
                <a:latin typeface="Bahnschrift Light" panose="020B0502040204020203" pitchFamily="34" charset="0"/>
              </a:rPr>
              <a:t> and </a:t>
            </a:r>
            <a:r>
              <a:rPr lang="it-IT" sz="3200" dirty="0" err="1">
                <a:latin typeface="Bahnschrift Light" panose="020B0502040204020203" pitchFamily="34" charset="0"/>
              </a:rPr>
              <a:t>grammar</a:t>
            </a:r>
            <a:endParaRPr lang="it-IT" sz="3200" dirty="0">
              <a:latin typeface="Bahnschrift Light" panose="020B0502040204020203" pitchFamily="34" charset="0"/>
            </a:endParaRPr>
          </a:p>
          <a:p>
            <a:pPr>
              <a:buFontTx/>
              <a:buChar char="-"/>
            </a:pPr>
            <a:r>
              <a:rPr lang="it-IT" sz="3200" dirty="0">
                <a:latin typeface="Bahnschrift Light" panose="020B0502040204020203" pitchFamily="34" charset="0"/>
              </a:rPr>
              <a:t>Short and impressive-sounding </a:t>
            </a:r>
            <a:r>
              <a:rPr lang="it-IT" sz="3200" dirty="0" err="1">
                <a:latin typeface="Bahnschrift Light" panose="020B0502040204020203" pitchFamily="34" charset="0"/>
              </a:rPr>
              <a:t>sentences</a:t>
            </a:r>
            <a:endParaRPr lang="it-IT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endParaRPr lang="it-IT" sz="32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it-IT" sz="3200" u="sng" dirty="0">
                <a:latin typeface="Bahnschrift Light" panose="020B0502040204020203" pitchFamily="34" charset="0"/>
              </a:rPr>
              <a:t>Text </a:t>
            </a:r>
            <a:r>
              <a:rPr lang="it-IT" sz="3200" u="sng" dirty="0" err="1">
                <a:latin typeface="Bahnschrift Light" panose="020B0502040204020203" pitchFamily="34" charset="0"/>
              </a:rPr>
              <a:t>characteristics</a:t>
            </a:r>
            <a:r>
              <a:rPr lang="it-IT" sz="3200" dirty="0">
                <a:latin typeface="Bahnschrift Light" panose="020B0502040204020203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it-IT" sz="3200" dirty="0">
                <a:latin typeface="Bahnschrift Light" panose="020B0502040204020203" pitchFamily="34" charset="0"/>
              </a:rPr>
              <a:t>Infinitive of </a:t>
            </a:r>
            <a:r>
              <a:rPr lang="it-IT" sz="3200" dirty="0" err="1">
                <a:latin typeface="Bahnschrift Light" panose="020B0502040204020203" pitchFamily="34" charset="0"/>
              </a:rPr>
              <a:t>purpose</a:t>
            </a:r>
            <a:r>
              <a:rPr lang="it-IT" sz="3200" dirty="0">
                <a:latin typeface="Bahnschrift Light" panose="020B0502040204020203" pitchFamily="34" charset="0"/>
              </a:rPr>
              <a:t> (</a:t>
            </a:r>
            <a:r>
              <a:rPr lang="it-IT" sz="3200" i="1" dirty="0">
                <a:latin typeface="Bahnschrift Light" panose="020B0502040204020203" pitchFamily="34" charset="0"/>
              </a:rPr>
              <a:t>to </a:t>
            </a:r>
            <a:r>
              <a:rPr lang="it-IT" sz="3200" i="1" dirty="0" err="1">
                <a:latin typeface="Bahnschrift Light" panose="020B0502040204020203" pitchFamily="34" charset="0"/>
              </a:rPr>
              <a:t>give</a:t>
            </a:r>
            <a:r>
              <a:rPr lang="it-IT" sz="3200" i="1" dirty="0">
                <a:latin typeface="Bahnschrift Light" panose="020B0502040204020203" pitchFamily="34" charset="0"/>
              </a:rPr>
              <a:t> trust, to </a:t>
            </a:r>
            <a:r>
              <a:rPr lang="it-IT" sz="3200" i="1" dirty="0" err="1">
                <a:latin typeface="Bahnschrift Light" panose="020B0502040204020203" pitchFamily="34" charset="0"/>
              </a:rPr>
              <a:t>define</a:t>
            </a:r>
            <a:r>
              <a:rPr lang="it-IT" sz="3200" i="1" dirty="0">
                <a:latin typeface="Bahnschrift Light" panose="020B0502040204020203" pitchFamily="34" charset="0"/>
              </a:rPr>
              <a:t>, to live</a:t>
            </a:r>
            <a:r>
              <a:rPr lang="it-IT" sz="3200" dirty="0">
                <a:latin typeface="Bahnschrift Light" panose="020B0502040204020203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it-IT" sz="3200" dirty="0">
                <a:latin typeface="Bahnschrift Light" panose="020B0502040204020203" pitchFamily="34" charset="0"/>
              </a:rPr>
              <a:t> Imperative mood (</a:t>
            </a:r>
            <a:r>
              <a:rPr lang="it-IT" sz="3200" i="1" dirty="0" err="1">
                <a:latin typeface="Bahnschrift Light" panose="020B0502040204020203" pitchFamily="34" charset="0"/>
              </a:rPr>
              <a:t>Discover</a:t>
            </a:r>
            <a:r>
              <a:rPr lang="it-IT" sz="3200" i="1" dirty="0">
                <a:latin typeface="Bahnschrift Light" panose="020B0502040204020203" pitchFamily="34" charset="0"/>
              </a:rPr>
              <a:t>, </a:t>
            </a:r>
            <a:r>
              <a:rPr lang="it-IT" sz="3200" i="1" dirty="0" err="1">
                <a:latin typeface="Bahnschrift Light" panose="020B0502040204020203" pitchFamily="34" charset="0"/>
              </a:rPr>
              <a:t>let</a:t>
            </a:r>
            <a:r>
              <a:rPr lang="it-IT" sz="3200" i="1" dirty="0">
                <a:latin typeface="Bahnschrift Light" panose="020B0502040204020203" pitchFamily="34" charset="0"/>
              </a:rPr>
              <a:t> EF open the doors of the world</a:t>
            </a:r>
            <a:r>
              <a:rPr lang="it-IT" sz="3200" dirty="0">
                <a:latin typeface="Bahnschrift Light" panose="020B0502040204020203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it-IT" sz="3200" dirty="0">
                <a:latin typeface="Bahnschrift Light" panose="020B0502040204020203" pitchFamily="34" charset="0"/>
              </a:rPr>
              <a:t> Positive, persuasive </a:t>
            </a:r>
            <a:r>
              <a:rPr lang="it-IT" sz="3200" dirty="0" err="1">
                <a:latin typeface="Bahnschrift Light" panose="020B0502040204020203" pitchFamily="34" charset="0"/>
              </a:rPr>
              <a:t>adjectives</a:t>
            </a:r>
            <a:r>
              <a:rPr lang="it-IT" sz="3200" dirty="0">
                <a:latin typeface="Bahnschrift Light" panose="020B0502040204020203" pitchFamily="34" charset="0"/>
              </a:rPr>
              <a:t> (</a:t>
            </a:r>
            <a:r>
              <a:rPr lang="it-IT" sz="3200" i="1" dirty="0">
                <a:latin typeface="Bahnschrift Light" panose="020B0502040204020203" pitchFamily="34" charset="0"/>
              </a:rPr>
              <a:t>life-</a:t>
            </a:r>
            <a:r>
              <a:rPr lang="it-IT" sz="3200" i="1" dirty="0" err="1">
                <a:latin typeface="Bahnschrift Light" panose="020B0502040204020203" pitchFamily="34" charset="0"/>
              </a:rPr>
              <a:t>changing</a:t>
            </a:r>
            <a:r>
              <a:rPr lang="it-IT" sz="3200" i="1" dirty="0">
                <a:latin typeface="Bahnschrift Light" panose="020B0502040204020203" pitchFamily="34" charset="0"/>
              </a:rPr>
              <a:t>, </a:t>
            </a:r>
            <a:r>
              <a:rPr lang="it-IT" sz="3200" i="1" dirty="0" err="1">
                <a:latin typeface="Bahnschrift Light" panose="020B0502040204020203" pitchFamily="34" charset="0"/>
              </a:rPr>
              <a:t>challenging</a:t>
            </a:r>
            <a:r>
              <a:rPr lang="it-IT" sz="3200" i="1" dirty="0">
                <a:latin typeface="Bahnschrift Light" panose="020B0502040204020203" pitchFamily="34" charset="0"/>
              </a:rPr>
              <a:t> </a:t>
            </a:r>
            <a:r>
              <a:rPr lang="it-IT" sz="3200" i="1" dirty="0" err="1">
                <a:latin typeface="Bahnschrift Light" panose="020B0502040204020203" pitchFamily="34" charset="0"/>
              </a:rPr>
              <a:t>experience</a:t>
            </a:r>
            <a:r>
              <a:rPr lang="it-IT" sz="3200" i="1" dirty="0">
                <a:latin typeface="Bahnschrift Light" panose="020B0502040204020203" pitchFamily="34" charset="0"/>
              </a:rPr>
              <a:t>, educational </a:t>
            </a:r>
            <a:r>
              <a:rPr lang="it-IT" sz="3200" i="1" dirty="0" err="1">
                <a:latin typeface="Bahnschrift Light" panose="020B0502040204020203" pitchFamily="34" charset="0"/>
              </a:rPr>
              <a:t>opportunities</a:t>
            </a:r>
            <a:r>
              <a:rPr lang="it-IT" sz="3200" dirty="0">
                <a:latin typeface="Bahnschrift Light" panose="020B05020402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634190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Bahnschrift Light</vt:lpstr>
      <vt:lpstr>Bernard MT Condensed</vt:lpstr>
      <vt:lpstr>Calibri</vt:lpstr>
      <vt:lpstr>Calibri Light</vt:lpstr>
      <vt:lpstr>Tema di Office</vt:lpstr>
      <vt:lpstr>Group C</vt:lpstr>
      <vt:lpstr>Presentazione standard di PowerPoint</vt:lpstr>
      <vt:lpstr>Presentazione standard di PowerPoint</vt:lpstr>
      <vt:lpstr>Presentazione standard di PowerPoint</vt:lpstr>
      <vt:lpstr>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C</dc:title>
  <dc:creator>Stefania Chirico</dc:creator>
  <cp:lastModifiedBy>Stefania Chirico</cp:lastModifiedBy>
  <cp:revision>6</cp:revision>
  <dcterms:created xsi:type="dcterms:W3CDTF">2019-03-23T14:12:11Z</dcterms:created>
  <dcterms:modified xsi:type="dcterms:W3CDTF">2019-03-23T15:01:39Z</dcterms:modified>
</cp:coreProperties>
</file>