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81" d="100"/>
          <a:sy n="81" d="100"/>
        </p:scale>
        <p:origin x="-300" y="-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F3270117-8626-4D02-ABAB-991521012BD3}"/>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fr-FR"/>
          </a:p>
        </p:txBody>
      </p:sp>
      <p:sp>
        <p:nvSpPr>
          <p:cNvPr id="3" name="Sottotitolo 2">
            <a:extLst>
              <a:ext uri="{FF2B5EF4-FFF2-40B4-BE49-F238E27FC236}">
                <a16:creationId xmlns:a16="http://schemas.microsoft.com/office/drawing/2014/main" xmlns="" id="{E9182A87-9FA1-42C4-8EF5-D0E76CED5B5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fr-FR"/>
          </a:p>
        </p:txBody>
      </p:sp>
      <p:sp>
        <p:nvSpPr>
          <p:cNvPr id="4" name="Segnaposto data 3">
            <a:extLst>
              <a:ext uri="{FF2B5EF4-FFF2-40B4-BE49-F238E27FC236}">
                <a16:creationId xmlns:a16="http://schemas.microsoft.com/office/drawing/2014/main" xmlns="" id="{BCD6B28E-E9F0-4EC6-80C1-184D61875D67}"/>
              </a:ext>
            </a:extLst>
          </p:cNvPr>
          <p:cNvSpPr>
            <a:spLocks noGrp="1"/>
          </p:cNvSpPr>
          <p:nvPr>
            <p:ph type="dt" sz="half" idx="10"/>
          </p:nvPr>
        </p:nvSpPr>
        <p:spPr/>
        <p:txBody>
          <a:bodyPr/>
          <a:lstStyle/>
          <a:p>
            <a:fld id="{2F6E3EDE-2141-4C11-901F-DC9B861CAACA}" type="datetimeFigureOut">
              <a:rPr lang="fr-FR" smtClean="0"/>
              <a:t>23/03/2019</a:t>
            </a:fld>
            <a:endParaRPr lang="fr-FR"/>
          </a:p>
        </p:txBody>
      </p:sp>
      <p:sp>
        <p:nvSpPr>
          <p:cNvPr id="5" name="Segnaposto piè di pagina 4">
            <a:extLst>
              <a:ext uri="{FF2B5EF4-FFF2-40B4-BE49-F238E27FC236}">
                <a16:creationId xmlns:a16="http://schemas.microsoft.com/office/drawing/2014/main" xmlns="" id="{B7154D8D-A3B8-4E9E-935F-973E1C037165}"/>
              </a:ext>
            </a:extLst>
          </p:cNvPr>
          <p:cNvSpPr>
            <a:spLocks noGrp="1"/>
          </p:cNvSpPr>
          <p:nvPr>
            <p:ph type="ftr" sz="quarter" idx="11"/>
          </p:nvPr>
        </p:nvSpPr>
        <p:spPr/>
        <p:txBody>
          <a:bodyPr/>
          <a:lstStyle/>
          <a:p>
            <a:endParaRPr lang="fr-FR"/>
          </a:p>
        </p:txBody>
      </p:sp>
      <p:sp>
        <p:nvSpPr>
          <p:cNvPr id="6" name="Segnaposto numero diapositiva 5">
            <a:extLst>
              <a:ext uri="{FF2B5EF4-FFF2-40B4-BE49-F238E27FC236}">
                <a16:creationId xmlns:a16="http://schemas.microsoft.com/office/drawing/2014/main" xmlns="" id="{2D84AD35-A5D2-45AC-884C-9B7038AC0C64}"/>
              </a:ext>
            </a:extLst>
          </p:cNvPr>
          <p:cNvSpPr>
            <a:spLocks noGrp="1"/>
          </p:cNvSpPr>
          <p:nvPr>
            <p:ph type="sldNum" sz="quarter" idx="12"/>
          </p:nvPr>
        </p:nvSpPr>
        <p:spPr/>
        <p:txBody>
          <a:bodyPr/>
          <a:lstStyle/>
          <a:p>
            <a:fld id="{CDD29185-EB7C-46D8-AA01-69980D5C9373}" type="slidenum">
              <a:rPr lang="fr-FR" smtClean="0"/>
              <a:t>‹N›</a:t>
            </a:fld>
            <a:endParaRPr lang="fr-FR"/>
          </a:p>
        </p:txBody>
      </p:sp>
    </p:spTree>
    <p:extLst>
      <p:ext uri="{BB962C8B-B14F-4D97-AF65-F5344CB8AC3E}">
        <p14:creationId xmlns:p14="http://schemas.microsoft.com/office/powerpoint/2010/main" val="3390961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226BC3-4E66-4214-A69F-2646860272D2}"/>
              </a:ext>
            </a:extLst>
          </p:cNvPr>
          <p:cNvSpPr>
            <a:spLocks noGrp="1"/>
          </p:cNvSpPr>
          <p:nvPr>
            <p:ph type="title"/>
          </p:nvPr>
        </p:nvSpPr>
        <p:spPr/>
        <p:txBody>
          <a:bodyPr/>
          <a:lstStyle/>
          <a:p>
            <a:r>
              <a:rPr lang="it-IT"/>
              <a:t>Fare clic per modificare lo stile del titolo dello schema</a:t>
            </a:r>
            <a:endParaRPr lang="fr-FR"/>
          </a:p>
        </p:txBody>
      </p:sp>
      <p:sp>
        <p:nvSpPr>
          <p:cNvPr id="3" name="Segnaposto testo verticale 2">
            <a:extLst>
              <a:ext uri="{FF2B5EF4-FFF2-40B4-BE49-F238E27FC236}">
                <a16:creationId xmlns:a16="http://schemas.microsoft.com/office/drawing/2014/main" xmlns="" id="{78A179C7-2A7A-4427-8C46-2462AC51F7FE}"/>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4" name="Segnaposto data 3">
            <a:extLst>
              <a:ext uri="{FF2B5EF4-FFF2-40B4-BE49-F238E27FC236}">
                <a16:creationId xmlns:a16="http://schemas.microsoft.com/office/drawing/2014/main" xmlns="" id="{D0EDA25B-6D36-4ACA-AB37-83EB973DDEAF}"/>
              </a:ext>
            </a:extLst>
          </p:cNvPr>
          <p:cNvSpPr>
            <a:spLocks noGrp="1"/>
          </p:cNvSpPr>
          <p:nvPr>
            <p:ph type="dt" sz="half" idx="10"/>
          </p:nvPr>
        </p:nvSpPr>
        <p:spPr/>
        <p:txBody>
          <a:bodyPr/>
          <a:lstStyle/>
          <a:p>
            <a:fld id="{2F6E3EDE-2141-4C11-901F-DC9B861CAACA}" type="datetimeFigureOut">
              <a:rPr lang="fr-FR" smtClean="0"/>
              <a:t>23/03/2019</a:t>
            </a:fld>
            <a:endParaRPr lang="fr-FR"/>
          </a:p>
        </p:txBody>
      </p:sp>
      <p:sp>
        <p:nvSpPr>
          <p:cNvPr id="5" name="Segnaposto piè di pagina 4">
            <a:extLst>
              <a:ext uri="{FF2B5EF4-FFF2-40B4-BE49-F238E27FC236}">
                <a16:creationId xmlns:a16="http://schemas.microsoft.com/office/drawing/2014/main" xmlns="" id="{5E01441D-8E4B-43E6-8BEA-30C140E4C576}"/>
              </a:ext>
            </a:extLst>
          </p:cNvPr>
          <p:cNvSpPr>
            <a:spLocks noGrp="1"/>
          </p:cNvSpPr>
          <p:nvPr>
            <p:ph type="ftr" sz="quarter" idx="11"/>
          </p:nvPr>
        </p:nvSpPr>
        <p:spPr/>
        <p:txBody>
          <a:bodyPr/>
          <a:lstStyle/>
          <a:p>
            <a:endParaRPr lang="fr-FR"/>
          </a:p>
        </p:txBody>
      </p:sp>
      <p:sp>
        <p:nvSpPr>
          <p:cNvPr id="6" name="Segnaposto numero diapositiva 5">
            <a:extLst>
              <a:ext uri="{FF2B5EF4-FFF2-40B4-BE49-F238E27FC236}">
                <a16:creationId xmlns:a16="http://schemas.microsoft.com/office/drawing/2014/main" xmlns="" id="{D5C741BE-D695-4585-AB44-D3EC9B45B1A0}"/>
              </a:ext>
            </a:extLst>
          </p:cNvPr>
          <p:cNvSpPr>
            <a:spLocks noGrp="1"/>
          </p:cNvSpPr>
          <p:nvPr>
            <p:ph type="sldNum" sz="quarter" idx="12"/>
          </p:nvPr>
        </p:nvSpPr>
        <p:spPr/>
        <p:txBody>
          <a:bodyPr/>
          <a:lstStyle/>
          <a:p>
            <a:fld id="{CDD29185-EB7C-46D8-AA01-69980D5C9373}" type="slidenum">
              <a:rPr lang="fr-FR" smtClean="0"/>
              <a:t>‹N›</a:t>
            </a:fld>
            <a:endParaRPr lang="fr-FR"/>
          </a:p>
        </p:txBody>
      </p:sp>
    </p:spTree>
    <p:extLst>
      <p:ext uri="{BB962C8B-B14F-4D97-AF65-F5344CB8AC3E}">
        <p14:creationId xmlns:p14="http://schemas.microsoft.com/office/powerpoint/2010/main" val="4059516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xmlns="" id="{3B4DC313-E0F9-4BDD-ABA1-C3CD3442C3D0}"/>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fr-FR"/>
          </a:p>
        </p:txBody>
      </p:sp>
      <p:sp>
        <p:nvSpPr>
          <p:cNvPr id="3" name="Segnaposto testo verticale 2">
            <a:extLst>
              <a:ext uri="{FF2B5EF4-FFF2-40B4-BE49-F238E27FC236}">
                <a16:creationId xmlns:a16="http://schemas.microsoft.com/office/drawing/2014/main" xmlns="" id="{1CA8E2F4-C45F-46CF-B69E-A13DFC229F29}"/>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4" name="Segnaposto data 3">
            <a:extLst>
              <a:ext uri="{FF2B5EF4-FFF2-40B4-BE49-F238E27FC236}">
                <a16:creationId xmlns:a16="http://schemas.microsoft.com/office/drawing/2014/main" xmlns="" id="{0BD9BF9E-DAEF-4218-A7F2-2B0DC238B457}"/>
              </a:ext>
            </a:extLst>
          </p:cNvPr>
          <p:cNvSpPr>
            <a:spLocks noGrp="1"/>
          </p:cNvSpPr>
          <p:nvPr>
            <p:ph type="dt" sz="half" idx="10"/>
          </p:nvPr>
        </p:nvSpPr>
        <p:spPr/>
        <p:txBody>
          <a:bodyPr/>
          <a:lstStyle/>
          <a:p>
            <a:fld id="{2F6E3EDE-2141-4C11-901F-DC9B861CAACA}" type="datetimeFigureOut">
              <a:rPr lang="fr-FR" smtClean="0"/>
              <a:t>23/03/2019</a:t>
            </a:fld>
            <a:endParaRPr lang="fr-FR"/>
          </a:p>
        </p:txBody>
      </p:sp>
      <p:sp>
        <p:nvSpPr>
          <p:cNvPr id="5" name="Segnaposto piè di pagina 4">
            <a:extLst>
              <a:ext uri="{FF2B5EF4-FFF2-40B4-BE49-F238E27FC236}">
                <a16:creationId xmlns:a16="http://schemas.microsoft.com/office/drawing/2014/main" xmlns="" id="{A7741177-7D02-4347-8396-9DA3B339A96F}"/>
              </a:ext>
            </a:extLst>
          </p:cNvPr>
          <p:cNvSpPr>
            <a:spLocks noGrp="1"/>
          </p:cNvSpPr>
          <p:nvPr>
            <p:ph type="ftr" sz="quarter" idx="11"/>
          </p:nvPr>
        </p:nvSpPr>
        <p:spPr/>
        <p:txBody>
          <a:bodyPr/>
          <a:lstStyle/>
          <a:p>
            <a:endParaRPr lang="fr-FR"/>
          </a:p>
        </p:txBody>
      </p:sp>
      <p:sp>
        <p:nvSpPr>
          <p:cNvPr id="6" name="Segnaposto numero diapositiva 5">
            <a:extLst>
              <a:ext uri="{FF2B5EF4-FFF2-40B4-BE49-F238E27FC236}">
                <a16:creationId xmlns:a16="http://schemas.microsoft.com/office/drawing/2014/main" xmlns="" id="{F5DF319D-B7CC-4FCB-BFDA-FA7796527686}"/>
              </a:ext>
            </a:extLst>
          </p:cNvPr>
          <p:cNvSpPr>
            <a:spLocks noGrp="1"/>
          </p:cNvSpPr>
          <p:nvPr>
            <p:ph type="sldNum" sz="quarter" idx="12"/>
          </p:nvPr>
        </p:nvSpPr>
        <p:spPr/>
        <p:txBody>
          <a:bodyPr/>
          <a:lstStyle/>
          <a:p>
            <a:fld id="{CDD29185-EB7C-46D8-AA01-69980D5C9373}" type="slidenum">
              <a:rPr lang="fr-FR" smtClean="0"/>
              <a:t>‹N›</a:t>
            </a:fld>
            <a:endParaRPr lang="fr-FR"/>
          </a:p>
        </p:txBody>
      </p:sp>
    </p:spTree>
    <p:extLst>
      <p:ext uri="{BB962C8B-B14F-4D97-AF65-F5344CB8AC3E}">
        <p14:creationId xmlns:p14="http://schemas.microsoft.com/office/powerpoint/2010/main" val="1745872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F0603C92-AA73-4499-92FC-90FDBB7A78C1}"/>
              </a:ext>
            </a:extLst>
          </p:cNvPr>
          <p:cNvSpPr>
            <a:spLocks noGrp="1"/>
          </p:cNvSpPr>
          <p:nvPr>
            <p:ph type="title"/>
          </p:nvPr>
        </p:nvSpPr>
        <p:spPr/>
        <p:txBody>
          <a:bodyPr/>
          <a:lstStyle/>
          <a:p>
            <a:r>
              <a:rPr lang="it-IT"/>
              <a:t>Fare clic per modificare lo stile del titolo dello schema</a:t>
            </a:r>
            <a:endParaRPr lang="fr-FR"/>
          </a:p>
        </p:txBody>
      </p:sp>
      <p:sp>
        <p:nvSpPr>
          <p:cNvPr id="3" name="Segnaposto contenuto 2">
            <a:extLst>
              <a:ext uri="{FF2B5EF4-FFF2-40B4-BE49-F238E27FC236}">
                <a16:creationId xmlns:a16="http://schemas.microsoft.com/office/drawing/2014/main" xmlns="" id="{AB451F42-529A-447D-82F1-3B263C28A3F1}"/>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4" name="Segnaposto data 3">
            <a:extLst>
              <a:ext uri="{FF2B5EF4-FFF2-40B4-BE49-F238E27FC236}">
                <a16:creationId xmlns:a16="http://schemas.microsoft.com/office/drawing/2014/main" xmlns="" id="{FC5F9F32-E86F-4001-B4C8-6BFC0DB16AFA}"/>
              </a:ext>
            </a:extLst>
          </p:cNvPr>
          <p:cNvSpPr>
            <a:spLocks noGrp="1"/>
          </p:cNvSpPr>
          <p:nvPr>
            <p:ph type="dt" sz="half" idx="10"/>
          </p:nvPr>
        </p:nvSpPr>
        <p:spPr/>
        <p:txBody>
          <a:bodyPr/>
          <a:lstStyle/>
          <a:p>
            <a:fld id="{2F6E3EDE-2141-4C11-901F-DC9B861CAACA}" type="datetimeFigureOut">
              <a:rPr lang="fr-FR" smtClean="0"/>
              <a:t>23/03/2019</a:t>
            </a:fld>
            <a:endParaRPr lang="fr-FR"/>
          </a:p>
        </p:txBody>
      </p:sp>
      <p:sp>
        <p:nvSpPr>
          <p:cNvPr id="5" name="Segnaposto piè di pagina 4">
            <a:extLst>
              <a:ext uri="{FF2B5EF4-FFF2-40B4-BE49-F238E27FC236}">
                <a16:creationId xmlns:a16="http://schemas.microsoft.com/office/drawing/2014/main" xmlns="" id="{6119FA60-5F2E-4459-99F5-E5BB2424207E}"/>
              </a:ext>
            </a:extLst>
          </p:cNvPr>
          <p:cNvSpPr>
            <a:spLocks noGrp="1"/>
          </p:cNvSpPr>
          <p:nvPr>
            <p:ph type="ftr" sz="quarter" idx="11"/>
          </p:nvPr>
        </p:nvSpPr>
        <p:spPr/>
        <p:txBody>
          <a:bodyPr/>
          <a:lstStyle/>
          <a:p>
            <a:endParaRPr lang="fr-FR"/>
          </a:p>
        </p:txBody>
      </p:sp>
      <p:sp>
        <p:nvSpPr>
          <p:cNvPr id="6" name="Segnaposto numero diapositiva 5">
            <a:extLst>
              <a:ext uri="{FF2B5EF4-FFF2-40B4-BE49-F238E27FC236}">
                <a16:creationId xmlns:a16="http://schemas.microsoft.com/office/drawing/2014/main" xmlns="" id="{712A2E98-438F-4478-A540-B89265CACB86}"/>
              </a:ext>
            </a:extLst>
          </p:cNvPr>
          <p:cNvSpPr>
            <a:spLocks noGrp="1"/>
          </p:cNvSpPr>
          <p:nvPr>
            <p:ph type="sldNum" sz="quarter" idx="12"/>
          </p:nvPr>
        </p:nvSpPr>
        <p:spPr/>
        <p:txBody>
          <a:bodyPr/>
          <a:lstStyle/>
          <a:p>
            <a:fld id="{CDD29185-EB7C-46D8-AA01-69980D5C9373}" type="slidenum">
              <a:rPr lang="fr-FR" smtClean="0"/>
              <a:t>‹N›</a:t>
            </a:fld>
            <a:endParaRPr lang="fr-FR"/>
          </a:p>
        </p:txBody>
      </p:sp>
    </p:spTree>
    <p:extLst>
      <p:ext uri="{BB962C8B-B14F-4D97-AF65-F5344CB8AC3E}">
        <p14:creationId xmlns:p14="http://schemas.microsoft.com/office/powerpoint/2010/main" val="895230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B4EC6D5-A3C1-47F9-BD4A-5BE490650BA8}"/>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fr-FR"/>
          </a:p>
        </p:txBody>
      </p:sp>
      <p:sp>
        <p:nvSpPr>
          <p:cNvPr id="3" name="Segnaposto testo 2">
            <a:extLst>
              <a:ext uri="{FF2B5EF4-FFF2-40B4-BE49-F238E27FC236}">
                <a16:creationId xmlns:a16="http://schemas.microsoft.com/office/drawing/2014/main" xmlns="" id="{5EFAC1B0-36DC-4497-A249-EB3CC91B63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xmlns="" id="{1C240FE4-31CD-41C2-9458-696E5DEF1F68}"/>
              </a:ext>
            </a:extLst>
          </p:cNvPr>
          <p:cNvSpPr>
            <a:spLocks noGrp="1"/>
          </p:cNvSpPr>
          <p:nvPr>
            <p:ph type="dt" sz="half" idx="10"/>
          </p:nvPr>
        </p:nvSpPr>
        <p:spPr/>
        <p:txBody>
          <a:bodyPr/>
          <a:lstStyle/>
          <a:p>
            <a:fld id="{2F6E3EDE-2141-4C11-901F-DC9B861CAACA}" type="datetimeFigureOut">
              <a:rPr lang="fr-FR" smtClean="0"/>
              <a:t>23/03/2019</a:t>
            </a:fld>
            <a:endParaRPr lang="fr-FR"/>
          </a:p>
        </p:txBody>
      </p:sp>
      <p:sp>
        <p:nvSpPr>
          <p:cNvPr id="5" name="Segnaposto piè di pagina 4">
            <a:extLst>
              <a:ext uri="{FF2B5EF4-FFF2-40B4-BE49-F238E27FC236}">
                <a16:creationId xmlns:a16="http://schemas.microsoft.com/office/drawing/2014/main" xmlns="" id="{CD313B30-1BE1-45A8-B75A-04F9AC8D3A50}"/>
              </a:ext>
            </a:extLst>
          </p:cNvPr>
          <p:cNvSpPr>
            <a:spLocks noGrp="1"/>
          </p:cNvSpPr>
          <p:nvPr>
            <p:ph type="ftr" sz="quarter" idx="11"/>
          </p:nvPr>
        </p:nvSpPr>
        <p:spPr/>
        <p:txBody>
          <a:bodyPr/>
          <a:lstStyle/>
          <a:p>
            <a:endParaRPr lang="fr-FR"/>
          </a:p>
        </p:txBody>
      </p:sp>
      <p:sp>
        <p:nvSpPr>
          <p:cNvPr id="6" name="Segnaposto numero diapositiva 5">
            <a:extLst>
              <a:ext uri="{FF2B5EF4-FFF2-40B4-BE49-F238E27FC236}">
                <a16:creationId xmlns:a16="http://schemas.microsoft.com/office/drawing/2014/main" xmlns="" id="{46C0BDAA-216C-4620-B5D4-9AAD1CF7D181}"/>
              </a:ext>
            </a:extLst>
          </p:cNvPr>
          <p:cNvSpPr>
            <a:spLocks noGrp="1"/>
          </p:cNvSpPr>
          <p:nvPr>
            <p:ph type="sldNum" sz="quarter" idx="12"/>
          </p:nvPr>
        </p:nvSpPr>
        <p:spPr/>
        <p:txBody>
          <a:bodyPr/>
          <a:lstStyle/>
          <a:p>
            <a:fld id="{CDD29185-EB7C-46D8-AA01-69980D5C9373}" type="slidenum">
              <a:rPr lang="fr-FR" smtClean="0"/>
              <a:t>‹N›</a:t>
            </a:fld>
            <a:endParaRPr lang="fr-FR"/>
          </a:p>
        </p:txBody>
      </p:sp>
    </p:spTree>
    <p:extLst>
      <p:ext uri="{BB962C8B-B14F-4D97-AF65-F5344CB8AC3E}">
        <p14:creationId xmlns:p14="http://schemas.microsoft.com/office/powerpoint/2010/main" val="3374904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A037BF3-BF30-4B10-B578-4771180D9D09}"/>
              </a:ext>
            </a:extLst>
          </p:cNvPr>
          <p:cNvSpPr>
            <a:spLocks noGrp="1"/>
          </p:cNvSpPr>
          <p:nvPr>
            <p:ph type="title"/>
          </p:nvPr>
        </p:nvSpPr>
        <p:spPr/>
        <p:txBody>
          <a:bodyPr/>
          <a:lstStyle/>
          <a:p>
            <a:r>
              <a:rPr lang="it-IT"/>
              <a:t>Fare clic per modificare lo stile del titolo dello schema</a:t>
            </a:r>
            <a:endParaRPr lang="fr-FR"/>
          </a:p>
        </p:txBody>
      </p:sp>
      <p:sp>
        <p:nvSpPr>
          <p:cNvPr id="3" name="Segnaposto contenuto 2">
            <a:extLst>
              <a:ext uri="{FF2B5EF4-FFF2-40B4-BE49-F238E27FC236}">
                <a16:creationId xmlns:a16="http://schemas.microsoft.com/office/drawing/2014/main" xmlns="" id="{103F3E62-16E9-4A01-B9F8-44BD8EF3A533}"/>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4" name="Segnaposto contenuto 3">
            <a:extLst>
              <a:ext uri="{FF2B5EF4-FFF2-40B4-BE49-F238E27FC236}">
                <a16:creationId xmlns:a16="http://schemas.microsoft.com/office/drawing/2014/main" xmlns="" id="{1B09D4A2-643E-4D3B-93C4-BE6ABF672D1B}"/>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5" name="Segnaposto data 4">
            <a:extLst>
              <a:ext uri="{FF2B5EF4-FFF2-40B4-BE49-F238E27FC236}">
                <a16:creationId xmlns:a16="http://schemas.microsoft.com/office/drawing/2014/main" xmlns="" id="{62C72415-A825-4FD4-BFFD-F9EEFB7FEBC0}"/>
              </a:ext>
            </a:extLst>
          </p:cNvPr>
          <p:cNvSpPr>
            <a:spLocks noGrp="1"/>
          </p:cNvSpPr>
          <p:nvPr>
            <p:ph type="dt" sz="half" idx="10"/>
          </p:nvPr>
        </p:nvSpPr>
        <p:spPr/>
        <p:txBody>
          <a:bodyPr/>
          <a:lstStyle/>
          <a:p>
            <a:fld id="{2F6E3EDE-2141-4C11-901F-DC9B861CAACA}" type="datetimeFigureOut">
              <a:rPr lang="fr-FR" smtClean="0"/>
              <a:t>23/03/2019</a:t>
            </a:fld>
            <a:endParaRPr lang="fr-FR"/>
          </a:p>
        </p:txBody>
      </p:sp>
      <p:sp>
        <p:nvSpPr>
          <p:cNvPr id="6" name="Segnaposto piè di pagina 5">
            <a:extLst>
              <a:ext uri="{FF2B5EF4-FFF2-40B4-BE49-F238E27FC236}">
                <a16:creationId xmlns:a16="http://schemas.microsoft.com/office/drawing/2014/main" xmlns="" id="{18A0AF8D-E06D-40FB-AB45-6C91857F6C23}"/>
              </a:ext>
            </a:extLst>
          </p:cNvPr>
          <p:cNvSpPr>
            <a:spLocks noGrp="1"/>
          </p:cNvSpPr>
          <p:nvPr>
            <p:ph type="ftr" sz="quarter" idx="11"/>
          </p:nvPr>
        </p:nvSpPr>
        <p:spPr/>
        <p:txBody>
          <a:bodyPr/>
          <a:lstStyle/>
          <a:p>
            <a:endParaRPr lang="fr-FR"/>
          </a:p>
        </p:txBody>
      </p:sp>
      <p:sp>
        <p:nvSpPr>
          <p:cNvPr id="7" name="Segnaposto numero diapositiva 6">
            <a:extLst>
              <a:ext uri="{FF2B5EF4-FFF2-40B4-BE49-F238E27FC236}">
                <a16:creationId xmlns:a16="http://schemas.microsoft.com/office/drawing/2014/main" xmlns="" id="{BF3D17D9-7F43-40BF-9EC1-FC68FDEB83E6}"/>
              </a:ext>
            </a:extLst>
          </p:cNvPr>
          <p:cNvSpPr>
            <a:spLocks noGrp="1"/>
          </p:cNvSpPr>
          <p:nvPr>
            <p:ph type="sldNum" sz="quarter" idx="12"/>
          </p:nvPr>
        </p:nvSpPr>
        <p:spPr/>
        <p:txBody>
          <a:bodyPr/>
          <a:lstStyle/>
          <a:p>
            <a:fld id="{CDD29185-EB7C-46D8-AA01-69980D5C9373}" type="slidenum">
              <a:rPr lang="fr-FR" smtClean="0"/>
              <a:t>‹N›</a:t>
            </a:fld>
            <a:endParaRPr lang="fr-FR"/>
          </a:p>
        </p:txBody>
      </p:sp>
    </p:spTree>
    <p:extLst>
      <p:ext uri="{BB962C8B-B14F-4D97-AF65-F5344CB8AC3E}">
        <p14:creationId xmlns:p14="http://schemas.microsoft.com/office/powerpoint/2010/main" val="2330484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6AD611C8-FEC3-4517-A65B-E9E05086A0EA}"/>
              </a:ext>
            </a:extLst>
          </p:cNvPr>
          <p:cNvSpPr>
            <a:spLocks noGrp="1"/>
          </p:cNvSpPr>
          <p:nvPr>
            <p:ph type="title"/>
          </p:nvPr>
        </p:nvSpPr>
        <p:spPr>
          <a:xfrm>
            <a:off x="839788" y="365125"/>
            <a:ext cx="10515600" cy="1325563"/>
          </a:xfrm>
        </p:spPr>
        <p:txBody>
          <a:bodyPr/>
          <a:lstStyle/>
          <a:p>
            <a:r>
              <a:rPr lang="it-IT"/>
              <a:t>Fare clic per modificare lo stile del titolo dello schema</a:t>
            </a:r>
            <a:endParaRPr lang="fr-FR"/>
          </a:p>
        </p:txBody>
      </p:sp>
      <p:sp>
        <p:nvSpPr>
          <p:cNvPr id="3" name="Segnaposto testo 2">
            <a:extLst>
              <a:ext uri="{FF2B5EF4-FFF2-40B4-BE49-F238E27FC236}">
                <a16:creationId xmlns:a16="http://schemas.microsoft.com/office/drawing/2014/main" xmlns="" id="{1EE776E6-10A3-4E1A-A7D3-5482455742B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xmlns="" id="{855A0826-4D01-4EE3-9A88-3BA8F9CC6FEF}"/>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5" name="Segnaposto testo 4">
            <a:extLst>
              <a:ext uri="{FF2B5EF4-FFF2-40B4-BE49-F238E27FC236}">
                <a16:creationId xmlns:a16="http://schemas.microsoft.com/office/drawing/2014/main" xmlns="" id="{3F4693CE-1913-46C6-9D6C-F4BCB662337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xmlns="" id="{8E0188F5-39D5-44AF-A8F3-A516CAF60DD2}"/>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7" name="Segnaposto data 6">
            <a:extLst>
              <a:ext uri="{FF2B5EF4-FFF2-40B4-BE49-F238E27FC236}">
                <a16:creationId xmlns:a16="http://schemas.microsoft.com/office/drawing/2014/main" xmlns="" id="{C1A15FBD-8244-4AC1-84C0-76947AAB283D}"/>
              </a:ext>
            </a:extLst>
          </p:cNvPr>
          <p:cNvSpPr>
            <a:spLocks noGrp="1"/>
          </p:cNvSpPr>
          <p:nvPr>
            <p:ph type="dt" sz="half" idx="10"/>
          </p:nvPr>
        </p:nvSpPr>
        <p:spPr/>
        <p:txBody>
          <a:bodyPr/>
          <a:lstStyle/>
          <a:p>
            <a:fld id="{2F6E3EDE-2141-4C11-901F-DC9B861CAACA}" type="datetimeFigureOut">
              <a:rPr lang="fr-FR" smtClean="0"/>
              <a:t>23/03/2019</a:t>
            </a:fld>
            <a:endParaRPr lang="fr-FR"/>
          </a:p>
        </p:txBody>
      </p:sp>
      <p:sp>
        <p:nvSpPr>
          <p:cNvPr id="8" name="Segnaposto piè di pagina 7">
            <a:extLst>
              <a:ext uri="{FF2B5EF4-FFF2-40B4-BE49-F238E27FC236}">
                <a16:creationId xmlns:a16="http://schemas.microsoft.com/office/drawing/2014/main" xmlns="" id="{5952CBC7-3D63-40F3-B9FB-E6B96E4E41F4}"/>
              </a:ext>
            </a:extLst>
          </p:cNvPr>
          <p:cNvSpPr>
            <a:spLocks noGrp="1"/>
          </p:cNvSpPr>
          <p:nvPr>
            <p:ph type="ftr" sz="quarter" idx="11"/>
          </p:nvPr>
        </p:nvSpPr>
        <p:spPr/>
        <p:txBody>
          <a:bodyPr/>
          <a:lstStyle/>
          <a:p>
            <a:endParaRPr lang="fr-FR"/>
          </a:p>
        </p:txBody>
      </p:sp>
      <p:sp>
        <p:nvSpPr>
          <p:cNvPr id="9" name="Segnaposto numero diapositiva 8">
            <a:extLst>
              <a:ext uri="{FF2B5EF4-FFF2-40B4-BE49-F238E27FC236}">
                <a16:creationId xmlns:a16="http://schemas.microsoft.com/office/drawing/2014/main" xmlns="" id="{944E854C-989C-4D52-902D-EA9F001B53D8}"/>
              </a:ext>
            </a:extLst>
          </p:cNvPr>
          <p:cNvSpPr>
            <a:spLocks noGrp="1"/>
          </p:cNvSpPr>
          <p:nvPr>
            <p:ph type="sldNum" sz="quarter" idx="12"/>
          </p:nvPr>
        </p:nvSpPr>
        <p:spPr/>
        <p:txBody>
          <a:bodyPr/>
          <a:lstStyle/>
          <a:p>
            <a:fld id="{CDD29185-EB7C-46D8-AA01-69980D5C9373}" type="slidenum">
              <a:rPr lang="fr-FR" smtClean="0"/>
              <a:t>‹N›</a:t>
            </a:fld>
            <a:endParaRPr lang="fr-FR"/>
          </a:p>
        </p:txBody>
      </p:sp>
    </p:spTree>
    <p:extLst>
      <p:ext uri="{BB962C8B-B14F-4D97-AF65-F5344CB8AC3E}">
        <p14:creationId xmlns:p14="http://schemas.microsoft.com/office/powerpoint/2010/main" val="1722429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C24BF4A2-B707-4DC8-96CD-DE8C4885E529}"/>
              </a:ext>
            </a:extLst>
          </p:cNvPr>
          <p:cNvSpPr>
            <a:spLocks noGrp="1"/>
          </p:cNvSpPr>
          <p:nvPr>
            <p:ph type="title"/>
          </p:nvPr>
        </p:nvSpPr>
        <p:spPr/>
        <p:txBody>
          <a:bodyPr/>
          <a:lstStyle/>
          <a:p>
            <a:r>
              <a:rPr lang="it-IT"/>
              <a:t>Fare clic per modificare lo stile del titolo dello schema</a:t>
            </a:r>
            <a:endParaRPr lang="fr-FR"/>
          </a:p>
        </p:txBody>
      </p:sp>
      <p:sp>
        <p:nvSpPr>
          <p:cNvPr id="3" name="Segnaposto data 2">
            <a:extLst>
              <a:ext uri="{FF2B5EF4-FFF2-40B4-BE49-F238E27FC236}">
                <a16:creationId xmlns:a16="http://schemas.microsoft.com/office/drawing/2014/main" xmlns="" id="{6A0B1412-99AA-4371-AF76-90BEB1CBCC97}"/>
              </a:ext>
            </a:extLst>
          </p:cNvPr>
          <p:cNvSpPr>
            <a:spLocks noGrp="1"/>
          </p:cNvSpPr>
          <p:nvPr>
            <p:ph type="dt" sz="half" idx="10"/>
          </p:nvPr>
        </p:nvSpPr>
        <p:spPr/>
        <p:txBody>
          <a:bodyPr/>
          <a:lstStyle/>
          <a:p>
            <a:fld id="{2F6E3EDE-2141-4C11-901F-DC9B861CAACA}" type="datetimeFigureOut">
              <a:rPr lang="fr-FR" smtClean="0"/>
              <a:t>23/03/2019</a:t>
            </a:fld>
            <a:endParaRPr lang="fr-FR"/>
          </a:p>
        </p:txBody>
      </p:sp>
      <p:sp>
        <p:nvSpPr>
          <p:cNvPr id="4" name="Segnaposto piè di pagina 3">
            <a:extLst>
              <a:ext uri="{FF2B5EF4-FFF2-40B4-BE49-F238E27FC236}">
                <a16:creationId xmlns:a16="http://schemas.microsoft.com/office/drawing/2014/main" xmlns="" id="{E4B4BA9A-EE69-4E93-BAC6-378932FD9DF3}"/>
              </a:ext>
            </a:extLst>
          </p:cNvPr>
          <p:cNvSpPr>
            <a:spLocks noGrp="1"/>
          </p:cNvSpPr>
          <p:nvPr>
            <p:ph type="ftr" sz="quarter" idx="11"/>
          </p:nvPr>
        </p:nvSpPr>
        <p:spPr/>
        <p:txBody>
          <a:bodyPr/>
          <a:lstStyle/>
          <a:p>
            <a:endParaRPr lang="fr-FR"/>
          </a:p>
        </p:txBody>
      </p:sp>
      <p:sp>
        <p:nvSpPr>
          <p:cNvPr id="5" name="Segnaposto numero diapositiva 4">
            <a:extLst>
              <a:ext uri="{FF2B5EF4-FFF2-40B4-BE49-F238E27FC236}">
                <a16:creationId xmlns:a16="http://schemas.microsoft.com/office/drawing/2014/main" xmlns="" id="{6D7065FD-46BE-46D4-95E9-307808A19401}"/>
              </a:ext>
            </a:extLst>
          </p:cNvPr>
          <p:cNvSpPr>
            <a:spLocks noGrp="1"/>
          </p:cNvSpPr>
          <p:nvPr>
            <p:ph type="sldNum" sz="quarter" idx="12"/>
          </p:nvPr>
        </p:nvSpPr>
        <p:spPr/>
        <p:txBody>
          <a:bodyPr/>
          <a:lstStyle/>
          <a:p>
            <a:fld id="{CDD29185-EB7C-46D8-AA01-69980D5C9373}" type="slidenum">
              <a:rPr lang="fr-FR" smtClean="0"/>
              <a:t>‹N›</a:t>
            </a:fld>
            <a:endParaRPr lang="fr-FR"/>
          </a:p>
        </p:txBody>
      </p:sp>
    </p:spTree>
    <p:extLst>
      <p:ext uri="{BB962C8B-B14F-4D97-AF65-F5344CB8AC3E}">
        <p14:creationId xmlns:p14="http://schemas.microsoft.com/office/powerpoint/2010/main" val="3942042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xmlns="" id="{F3049BE2-3161-46A2-8A6C-01CA70BD4EAF}"/>
              </a:ext>
            </a:extLst>
          </p:cNvPr>
          <p:cNvSpPr>
            <a:spLocks noGrp="1"/>
          </p:cNvSpPr>
          <p:nvPr>
            <p:ph type="dt" sz="half" idx="10"/>
          </p:nvPr>
        </p:nvSpPr>
        <p:spPr/>
        <p:txBody>
          <a:bodyPr/>
          <a:lstStyle/>
          <a:p>
            <a:fld id="{2F6E3EDE-2141-4C11-901F-DC9B861CAACA}" type="datetimeFigureOut">
              <a:rPr lang="fr-FR" smtClean="0"/>
              <a:t>23/03/2019</a:t>
            </a:fld>
            <a:endParaRPr lang="fr-FR"/>
          </a:p>
        </p:txBody>
      </p:sp>
      <p:sp>
        <p:nvSpPr>
          <p:cNvPr id="3" name="Segnaposto piè di pagina 2">
            <a:extLst>
              <a:ext uri="{FF2B5EF4-FFF2-40B4-BE49-F238E27FC236}">
                <a16:creationId xmlns:a16="http://schemas.microsoft.com/office/drawing/2014/main" xmlns="" id="{8327DA74-19A5-46EA-B1F1-B77FCF7F8906}"/>
              </a:ext>
            </a:extLst>
          </p:cNvPr>
          <p:cNvSpPr>
            <a:spLocks noGrp="1"/>
          </p:cNvSpPr>
          <p:nvPr>
            <p:ph type="ftr" sz="quarter" idx="11"/>
          </p:nvPr>
        </p:nvSpPr>
        <p:spPr/>
        <p:txBody>
          <a:bodyPr/>
          <a:lstStyle/>
          <a:p>
            <a:endParaRPr lang="fr-FR"/>
          </a:p>
        </p:txBody>
      </p:sp>
      <p:sp>
        <p:nvSpPr>
          <p:cNvPr id="4" name="Segnaposto numero diapositiva 3">
            <a:extLst>
              <a:ext uri="{FF2B5EF4-FFF2-40B4-BE49-F238E27FC236}">
                <a16:creationId xmlns:a16="http://schemas.microsoft.com/office/drawing/2014/main" xmlns="" id="{58873DF6-18DD-4A86-92C3-E12528CF6FA6}"/>
              </a:ext>
            </a:extLst>
          </p:cNvPr>
          <p:cNvSpPr>
            <a:spLocks noGrp="1"/>
          </p:cNvSpPr>
          <p:nvPr>
            <p:ph type="sldNum" sz="quarter" idx="12"/>
          </p:nvPr>
        </p:nvSpPr>
        <p:spPr/>
        <p:txBody>
          <a:bodyPr/>
          <a:lstStyle/>
          <a:p>
            <a:fld id="{CDD29185-EB7C-46D8-AA01-69980D5C9373}" type="slidenum">
              <a:rPr lang="fr-FR" smtClean="0"/>
              <a:t>‹N›</a:t>
            </a:fld>
            <a:endParaRPr lang="fr-FR"/>
          </a:p>
        </p:txBody>
      </p:sp>
    </p:spTree>
    <p:extLst>
      <p:ext uri="{BB962C8B-B14F-4D97-AF65-F5344CB8AC3E}">
        <p14:creationId xmlns:p14="http://schemas.microsoft.com/office/powerpoint/2010/main" val="3591639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2C9F94C-BF8A-45A9-B4A7-425B20DB9998}"/>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fr-FR"/>
          </a:p>
        </p:txBody>
      </p:sp>
      <p:sp>
        <p:nvSpPr>
          <p:cNvPr id="3" name="Segnaposto contenuto 2">
            <a:extLst>
              <a:ext uri="{FF2B5EF4-FFF2-40B4-BE49-F238E27FC236}">
                <a16:creationId xmlns:a16="http://schemas.microsoft.com/office/drawing/2014/main" xmlns="" id="{D00AFE3E-BFAA-401A-A3E7-B9FFC8BB9A5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4" name="Segnaposto testo 3">
            <a:extLst>
              <a:ext uri="{FF2B5EF4-FFF2-40B4-BE49-F238E27FC236}">
                <a16:creationId xmlns:a16="http://schemas.microsoft.com/office/drawing/2014/main" xmlns="" id="{D456601B-6A23-4B85-88B9-174056B834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xmlns="" id="{ED713C71-D83E-4B6D-A2DA-AA4B3956D450}"/>
              </a:ext>
            </a:extLst>
          </p:cNvPr>
          <p:cNvSpPr>
            <a:spLocks noGrp="1"/>
          </p:cNvSpPr>
          <p:nvPr>
            <p:ph type="dt" sz="half" idx="10"/>
          </p:nvPr>
        </p:nvSpPr>
        <p:spPr/>
        <p:txBody>
          <a:bodyPr/>
          <a:lstStyle/>
          <a:p>
            <a:fld id="{2F6E3EDE-2141-4C11-901F-DC9B861CAACA}" type="datetimeFigureOut">
              <a:rPr lang="fr-FR" smtClean="0"/>
              <a:t>23/03/2019</a:t>
            </a:fld>
            <a:endParaRPr lang="fr-FR"/>
          </a:p>
        </p:txBody>
      </p:sp>
      <p:sp>
        <p:nvSpPr>
          <p:cNvPr id="6" name="Segnaposto piè di pagina 5">
            <a:extLst>
              <a:ext uri="{FF2B5EF4-FFF2-40B4-BE49-F238E27FC236}">
                <a16:creationId xmlns:a16="http://schemas.microsoft.com/office/drawing/2014/main" xmlns="" id="{13F4111E-D8BB-4227-A704-E259150D1692}"/>
              </a:ext>
            </a:extLst>
          </p:cNvPr>
          <p:cNvSpPr>
            <a:spLocks noGrp="1"/>
          </p:cNvSpPr>
          <p:nvPr>
            <p:ph type="ftr" sz="quarter" idx="11"/>
          </p:nvPr>
        </p:nvSpPr>
        <p:spPr/>
        <p:txBody>
          <a:bodyPr/>
          <a:lstStyle/>
          <a:p>
            <a:endParaRPr lang="fr-FR"/>
          </a:p>
        </p:txBody>
      </p:sp>
      <p:sp>
        <p:nvSpPr>
          <p:cNvPr id="7" name="Segnaposto numero diapositiva 6">
            <a:extLst>
              <a:ext uri="{FF2B5EF4-FFF2-40B4-BE49-F238E27FC236}">
                <a16:creationId xmlns:a16="http://schemas.microsoft.com/office/drawing/2014/main" xmlns="" id="{5FF7E85A-D66C-41CB-9C95-7C9A3A669127}"/>
              </a:ext>
            </a:extLst>
          </p:cNvPr>
          <p:cNvSpPr>
            <a:spLocks noGrp="1"/>
          </p:cNvSpPr>
          <p:nvPr>
            <p:ph type="sldNum" sz="quarter" idx="12"/>
          </p:nvPr>
        </p:nvSpPr>
        <p:spPr/>
        <p:txBody>
          <a:bodyPr/>
          <a:lstStyle/>
          <a:p>
            <a:fld id="{CDD29185-EB7C-46D8-AA01-69980D5C9373}" type="slidenum">
              <a:rPr lang="fr-FR" smtClean="0"/>
              <a:t>‹N›</a:t>
            </a:fld>
            <a:endParaRPr lang="fr-FR"/>
          </a:p>
        </p:txBody>
      </p:sp>
    </p:spTree>
    <p:extLst>
      <p:ext uri="{BB962C8B-B14F-4D97-AF65-F5344CB8AC3E}">
        <p14:creationId xmlns:p14="http://schemas.microsoft.com/office/powerpoint/2010/main" val="820849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70BA34E-D8AF-4069-89A1-A11E8318B37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fr-FR"/>
          </a:p>
        </p:txBody>
      </p:sp>
      <p:sp>
        <p:nvSpPr>
          <p:cNvPr id="3" name="Segnaposto immagine 2">
            <a:extLst>
              <a:ext uri="{FF2B5EF4-FFF2-40B4-BE49-F238E27FC236}">
                <a16:creationId xmlns:a16="http://schemas.microsoft.com/office/drawing/2014/main" xmlns="" id="{34CC226A-183B-4E29-89D0-FC2151DBA1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Segnaposto testo 3">
            <a:extLst>
              <a:ext uri="{FF2B5EF4-FFF2-40B4-BE49-F238E27FC236}">
                <a16:creationId xmlns:a16="http://schemas.microsoft.com/office/drawing/2014/main" xmlns="" id="{AEEE502F-522A-40AF-B59D-D705382C89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xmlns="" id="{31DE37B2-EB79-4CD2-B624-82617E05037E}"/>
              </a:ext>
            </a:extLst>
          </p:cNvPr>
          <p:cNvSpPr>
            <a:spLocks noGrp="1"/>
          </p:cNvSpPr>
          <p:nvPr>
            <p:ph type="dt" sz="half" idx="10"/>
          </p:nvPr>
        </p:nvSpPr>
        <p:spPr/>
        <p:txBody>
          <a:bodyPr/>
          <a:lstStyle/>
          <a:p>
            <a:fld id="{2F6E3EDE-2141-4C11-901F-DC9B861CAACA}" type="datetimeFigureOut">
              <a:rPr lang="fr-FR" smtClean="0"/>
              <a:t>23/03/2019</a:t>
            </a:fld>
            <a:endParaRPr lang="fr-FR"/>
          </a:p>
        </p:txBody>
      </p:sp>
      <p:sp>
        <p:nvSpPr>
          <p:cNvPr id="6" name="Segnaposto piè di pagina 5">
            <a:extLst>
              <a:ext uri="{FF2B5EF4-FFF2-40B4-BE49-F238E27FC236}">
                <a16:creationId xmlns:a16="http://schemas.microsoft.com/office/drawing/2014/main" xmlns="" id="{D6316441-A636-4EFB-BB8D-C9025CF1BC84}"/>
              </a:ext>
            </a:extLst>
          </p:cNvPr>
          <p:cNvSpPr>
            <a:spLocks noGrp="1"/>
          </p:cNvSpPr>
          <p:nvPr>
            <p:ph type="ftr" sz="quarter" idx="11"/>
          </p:nvPr>
        </p:nvSpPr>
        <p:spPr/>
        <p:txBody>
          <a:bodyPr/>
          <a:lstStyle/>
          <a:p>
            <a:endParaRPr lang="fr-FR"/>
          </a:p>
        </p:txBody>
      </p:sp>
      <p:sp>
        <p:nvSpPr>
          <p:cNvPr id="7" name="Segnaposto numero diapositiva 6">
            <a:extLst>
              <a:ext uri="{FF2B5EF4-FFF2-40B4-BE49-F238E27FC236}">
                <a16:creationId xmlns:a16="http://schemas.microsoft.com/office/drawing/2014/main" xmlns="" id="{B5682D99-8D86-4066-B4DE-5B01DC6DE3F8}"/>
              </a:ext>
            </a:extLst>
          </p:cNvPr>
          <p:cNvSpPr>
            <a:spLocks noGrp="1"/>
          </p:cNvSpPr>
          <p:nvPr>
            <p:ph type="sldNum" sz="quarter" idx="12"/>
          </p:nvPr>
        </p:nvSpPr>
        <p:spPr/>
        <p:txBody>
          <a:bodyPr/>
          <a:lstStyle/>
          <a:p>
            <a:fld id="{CDD29185-EB7C-46D8-AA01-69980D5C9373}" type="slidenum">
              <a:rPr lang="fr-FR" smtClean="0"/>
              <a:t>‹N›</a:t>
            </a:fld>
            <a:endParaRPr lang="fr-FR"/>
          </a:p>
        </p:txBody>
      </p:sp>
    </p:spTree>
    <p:extLst>
      <p:ext uri="{BB962C8B-B14F-4D97-AF65-F5344CB8AC3E}">
        <p14:creationId xmlns:p14="http://schemas.microsoft.com/office/powerpoint/2010/main" val="2746280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xmlns="" id="{104AFA66-06CB-4F7A-A0ED-F51403380D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fr-FR"/>
          </a:p>
        </p:txBody>
      </p:sp>
      <p:sp>
        <p:nvSpPr>
          <p:cNvPr id="3" name="Segnaposto testo 2">
            <a:extLst>
              <a:ext uri="{FF2B5EF4-FFF2-40B4-BE49-F238E27FC236}">
                <a16:creationId xmlns:a16="http://schemas.microsoft.com/office/drawing/2014/main" xmlns="" id="{E9D8F002-F9E9-4CD5-8E00-807C5BD4F6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4" name="Segnaposto data 3">
            <a:extLst>
              <a:ext uri="{FF2B5EF4-FFF2-40B4-BE49-F238E27FC236}">
                <a16:creationId xmlns:a16="http://schemas.microsoft.com/office/drawing/2014/main" xmlns="" id="{1713B837-B41F-41AF-BD83-B4C155F636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6E3EDE-2141-4C11-901F-DC9B861CAACA}" type="datetimeFigureOut">
              <a:rPr lang="fr-FR" smtClean="0"/>
              <a:t>23/03/2019</a:t>
            </a:fld>
            <a:endParaRPr lang="fr-FR"/>
          </a:p>
        </p:txBody>
      </p:sp>
      <p:sp>
        <p:nvSpPr>
          <p:cNvPr id="5" name="Segnaposto piè di pagina 4">
            <a:extLst>
              <a:ext uri="{FF2B5EF4-FFF2-40B4-BE49-F238E27FC236}">
                <a16:creationId xmlns:a16="http://schemas.microsoft.com/office/drawing/2014/main" xmlns="" id="{6C81CCEE-A5E0-4006-8EB7-5224A3AAF7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egnaposto numero diapositiva 5">
            <a:extLst>
              <a:ext uri="{FF2B5EF4-FFF2-40B4-BE49-F238E27FC236}">
                <a16:creationId xmlns:a16="http://schemas.microsoft.com/office/drawing/2014/main" xmlns="" id="{1EE39529-B6B7-40C0-A0F6-1BA24B7AFA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D29185-EB7C-46D8-AA01-69980D5C9373}" type="slidenum">
              <a:rPr lang="fr-FR" smtClean="0"/>
              <a:t>‹N›</a:t>
            </a:fld>
            <a:endParaRPr lang="fr-FR"/>
          </a:p>
        </p:txBody>
      </p:sp>
    </p:spTree>
    <p:extLst>
      <p:ext uri="{BB962C8B-B14F-4D97-AF65-F5344CB8AC3E}">
        <p14:creationId xmlns:p14="http://schemas.microsoft.com/office/powerpoint/2010/main" val="23243297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a 4">
            <a:extLst>
              <a:ext uri="{FF2B5EF4-FFF2-40B4-BE49-F238E27FC236}">
                <a16:creationId xmlns:a16="http://schemas.microsoft.com/office/drawing/2014/main" xmlns="" id="{12E78303-8D23-414C-A71F-90FE9389F1D5}"/>
              </a:ext>
            </a:extLst>
          </p:cNvPr>
          <p:cNvGraphicFramePr>
            <a:graphicFrameLocks noGrp="1"/>
          </p:cNvGraphicFramePr>
          <p:nvPr>
            <p:extLst>
              <p:ext uri="{D42A27DB-BD31-4B8C-83A1-F6EECF244321}">
                <p14:modId xmlns:p14="http://schemas.microsoft.com/office/powerpoint/2010/main" val="4068841339"/>
              </p:ext>
            </p:extLst>
          </p:nvPr>
        </p:nvGraphicFramePr>
        <p:xfrm>
          <a:off x="1532835" y="581807"/>
          <a:ext cx="9126330" cy="5694386"/>
        </p:xfrm>
        <a:graphic>
          <a:graphicData uri="http://schemas.openxmlformats.org/drawingml/2006/table">
            <a:tbl>
              <a:tblPr firstRow="1" bandRow="1">
                <a:tableStyleId>{F5AB1C69-6EDB-4FF4-983F-18BD219EF322}</a:tableStyleId>
              </a:tblPr>
              <a:tblGrid>
                <a:gridCol w="4563165">
                  <a:extLst>
                    <a:ext uri="{9D8B030D-6E8A-4147-A177-3AD203B41FA5}">
                      <a16:colId xmlns:a16="http://schemas.microsoft.com/office/drawing/2014/main" xmlns="" val="2932945724"/>
                    </a:ext>
                  </a:extLst>
                </a:gridCol>
                <a:gridCol w="4563165">
                  <a:extLst>
                    <a:ext uri="{9D8B030D-6E8A-4147-A177-3AD203B41FA5}">
                      <a16:colId xmlns:a16="http://schemas.microsoft.com/office/drawing/2014/main" xmlns="" val="397441630"/>
                    </a:ext>
                  </a:extLst>
                </a:gridCol>
              </a:tblGrid>
              <a:tr h="490779">
                <a:tc>
                  <a:txBody>
                    <a:bodyPr/>
                    <a:lstStyle/>
                    <a:p>
                      <a:r>
                        <a:rPr lang="fr-FR" dirty="0"/>
                        <a:t>SOURCE TEXT</a:t>
                      </a:r>
                      <a:endParaRPr lang="fr-FR" dirty="0">
                        <a:latin typeface="Arial" panose="020B0604020202020204" pitchFamily="34" charset="0"/>
                        <a:cs typeface="Arial" panose="020B0604020202020204" pitchFamily="34" charset="0"/>
                      </a:endParaRPr>
                    </a:p>
                  </a:txBody>
                  <a:tcPr anchor="ctr"/>
                </a:tc>
                <a:tc>
                  <a:txBody>
                    <a:bodyPr/>
                    <a:lstStyle/>
                    <a:p>
                      <a:r>
                        <a:rPr lang="fr-FR" dirty="0"/>
                        <a:t>TARGET TEXT</a:t>
                      </a:r>
                      <a:endParaRPr lang="fr-FR"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xmlns="" val="2607587659"/>
                  </a:ext>
                </a:extLst>
              </a:tr>
              <a:tr h="5203607">
                <a:tc>
                  <a:txBody>
                    <a:bodyPr/>
                    <a:lstStyle/>
                    <a:p>
                      <a:pPr fontAlgn="t"/>
                      <a:endParaRPr lang="it-IT" sz="1800" kern="1200" dirty="0">
                        <a:effectLst/>
                      </a:endParaRPr>
                    </a:p>
                    <a:p>
                      <a:pPr fontAlgn="t"/>
                      <a:endParaRPr lang="it-IT" sz="1800" kern="1200" dirty="0">
                        <a:effectLst/>
                      </a:endParaRPr>
                    </a:p>
                    <a:p>
                      <a:pPr fontAlgn="t"/>
                      <a:r>
                        <a:rPr lang="it-IT" sz="1800" b="1" kern="1200" dirty="0">
                          <a:effectLst/>
                        </a:rPr>
                        <a:t>Leader del mare</a:t>
                      </a:r>
                    </a:p>
                    <a:p>
                      <a:pPr fontAlgn="t"/>
                      <a:endParaRPr lang="it-IT" sz="1800" kern="1200" dirty="0">
                        <a:effectLst/>
                      </a:endParaRPr>
                    </a:p>
                    <a:p>
                      <a:pPr fontAlgn="t"/>
                      <a:r>
                        <a:rPr lang="it-IT" sz="1800" kern="1200" dirty="0">
                          <a:effectLst/>
                        </a:rPr>
                        <a:t>L'esperienza di una crociera MSC mostra il lato elegante del Mediterraneo trasmettendo emozioni uniche e indimenticabili agli ospiti, attraverso la scoperta di nuove culture, nuove bellezze e sapori del mondo. MSC Crociere trasmette la propria passione e rispetto per il mare anche con inappellabile approccio all'</a:t>
                      </a:r>
                      <a:r>
                        <a:rPr lang="it-IT" sz="1800" u="none" strike="noStrike" kern="1200" dirty="0">
                          <a:effectLst/>
                        </a:rPr>
                        <a:t>ospitalità</a:t>
                      </a:r>
                      <a:r>
                        <a:rPr lang="it-IT" sz="1800" kern="1200" dirty="0">
                          <a:effectLst/>
                        </a:rPr>
                        <a:t>, alla professionalità e alla cura di ogni dettaglio per far sì che i propri ospiti risultino sempre felici e soddisfatti.</a:t>
                      </a:r>
                      <a:endParaRPr lang="it-IT" sz="1800" kern="1200" dirty="0">
                        <a:solidFill>
                          <a:schemeClr val="dk1"/>
                        </a:solidFill>
                        <a:effectLst/>
                        <a:latin typeface="Arial" panose="020B0604020202020204" pitchFamily="34" charset="0"/>
                        <a:ea typeface="+mn-ea"/>
                        <a:cs typeface="Arial" panose="020B0604020202020204" pitchFamily="34" charset="0"/>
                      </a:endParaRPr>
                    </a:p>
                  </a:txBody>
                  <a:tcPr/>
                </a:tc>
                <a:tc>
                  <a:txBody>
                    <a:bodyPr/>
                    <a:lstStyle/>
                    <a:p>
                      <a:endParaRPr lang="en-GB" sz="1800" kern="1200" dirty="0">
                        <a:effectLst/>
                      </a:endParaRPr>
                    </a:p>
                    <a:p>
                      <a:endParaRPr lang="en-GB" sz="1800" kern="1200" dirty="0">
                        <a:effectLst/>
                      </a:endParaRPr>
                    </a:p>
                    <a:p>
                      <a:r>
                        <a:rPr lang="en-GB" sz="1800" b="1" kern="1200" dirty="0">
                          <a:effectLst/>
                        </a:rPr>
                        <a:t>Queen </a:t>
                      </a:r>
                      <a:r>
                        <a:rPr lang="it-IT" sz="1800" b="1" kern="1200" dirty="0">
                          <a:effectLst/>
                        </a:rPr>
                        <a:t>of the </a:t>
                      </a:r>
                      <a:r>
                        <a:rPr lang="it-IT" sz="1800" b="1" kern="1200" dirty="0" err="1">
                          <a:effectLst/>
                        </a:rPr>
                        <a:t>sea</a:t>
                      </a:r>
                      <a:endParaRPr lang="it-IT" sz="1800" b="1" kern="1200" dirty="0">
                        <a:effectLst/>
                      </a:endParaRPr>
                    </a:p>
                    <a:p>
                      <a:endParaRPr lang="it-IT" sz="1800" kern="1200" dirty="0">
                        <a:effectLst/>
                      </a:endParaRPr>
                    </a:p>
                    <a:p>
                      <a:r>
                        <a:rPr lang="en-GB" sz="1800" kern="1200" dirty="0">
                          <a:effectLst/>
                        </a:rPr>
                        <a:t>To show the charm of the Mediterranean Sea. </a:t>
                      </a:r>
                    </a:p>
                    <a:p>
                      <a:r>
                        <a:rPr lang="en-GB" sz="1800" kern="1200" dirty="0">
                          <a:effectLst/>
                        </a:rPr>
                        <a:t>To give everybody the opportunity to discover new cultures, new sights and new flavours throughout the world, providing a unique and unforgettable experience. </a:t>
                      </a:r>
                    </a:p>
                    <a:p>
                      <a:r>
                        <a:rPr lang="en-GB" sz="1800" kern="1200" dirty="0">
                          <a:effectLst/>
                        </a:rPr>
                        <a:t>To share our love and respect for the sea, without forgetting our hospitality, professionalism and attention to detail, in order to make our guests always feel at home and taken care of. </a:t>
                      </a:r>
                      <a:endParaRPr lang="it-IT" sz="1800" kern="1200" dirty="0">
                        <a:solidFill>
                          <a:schemeClr val="dk1"/>
                        </a:solidFill>
                        <a:effectLst/>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xmlns="" val="306789329"/>
                  </a:ext>
                </a:extLst>
              </a:tr>
            </a:tbl>
          </a:graphicData>
        </a:graphic>
      </p:graphicFrame>
    </p:spTree>
    <p:extLst>
      <p:ext uri="{BB962C8B-B14F-4D97-AF65-F5344CB8AC3E}">
        <p14:creationId xmlns:p14="http://schemas.microsoft.com/office/powerpoint/2010/main" val="1240882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F2D8BE-FBB0-4F4F-AAA0-4186A1816DDE}"/>
              </a:ext>
            </a:extLst>
          </p:cNvPr>
          <p:cNvSpPr>
            <a:spLocks noGrp="1"/>
          </p:cNvSpPr>
          <p:nvPr>
            <p:ph type="title"/>
          </p:nvPr>
        </p:nvSpPr>
        <p:spPr/>
        <p:txBody>
          <a:bodyPr/>
          <a:lstStyle/>
          <a:p>
            <a:r>
              <a:rPr lang="fr-FR" b="1" dirty="0" err="1">
                <a:latin typeface="Arial" panose="020B0604020202020204" pitchFamily="34" charset="0"/>
                <a:cs typeface="Arial" panose="020B0604020202020204" pitchFamily="34" charset="0"/>
              </a:rPr>
              <a:t>Comments</a:t>
            </a:r>
            <a:endParaRPr lang="fr-FR" b="1" dirty="0">
              <a:latin typeface="Arial" panose="020B0604020202020204" pitchFamily="34" charset="0"/>
              <a:cs typeface="Arial" panose="020B0604020202020204" pitchFamily="34" charset="0"/>
            </a:endParaRPr>
          </a:p>
        </p:txBody>
      </p:sp>
      <p:sp>
        <p:nvSpPr>
          <p:cNvPr id="3" name="Segnaposto contenuto 2">
            <a:extLst>
              <a:ext uri="{FF2B5EF4-FFF2-40B4-BE49-F238E27FC236}">
                <a16:creationId xmlns:a16="http://schemas.microsoft.com/office/drawing/2014/main" xmlns="" id="{7364EF6E-E3EF-4893-8F9B-F53A8BB5B632}"/>
              </a:ext>
            </a:extLst>
          </p:cNvPr>
          <p:cNvSpPr>
            <a:spLocks noGrp="1"/>
          </p:cNvSpPr>
          <p:nvPr>
            <p:ph idx="1"/>
          </p:nvPr>
        </p:nvSpPr>
        <p:spPr>
          <a:xfrm>
            <a:off x="424070" y="1825625"/>
            <a:ext cx="10929730" cy="4667250"/>
          </a:xfrm>
        </p:spPr>
        <p:txBody>
          <a:bodyPr>
            <a:normAutofit lnSpcReduction="10000"/>
          </a:bodyPr>
          <a:lstStyle/>
          <a:p>
            <a:r>
              <a:rPr lang="en-GB" dirty="0"/>
              <a:t>All embracing measures:</a:t>
            </a:r>
            <a:r>
              <a:rPr lang="it-IT" dirty="0"/>
              <a:t> </a:t>
            </a:r>
            <a:r>
              <a:rPr lang="en-GB" dirty="0"/>
              <a:t>addressing </a:t>
            </a:r>
            <a:r>
              <a:rPr lang="en-GB" i="1" dirty="0"/>
              <a:t>everybody</a:t>
            </a:r>
            <a:endParaRPr lang="it-IT" i="1" dirty="0"/>
          </a:p>
          <a:p>
            <a:r>
              <a:rPr lang="en-GB" dirty="0"/>
              <a:t>Infinitive of purpose: </a:t>
            </a:r>
            <a:r>
              <a:rPr lang="en-GB" i="1" dirty="0"/>
              <a:t>to show</a:t>
            </a:r>
            <a:r>
              <a:rPr lang="en-GB" dirty="0"/>
              <a:t>; </a:t>
            </a:r>
            <a:r>
              <a:rPr lang="en-GB" i="1" dirty="0"/>
              <a:t>to discover</a:t>
            </a:r>
            <a:r>
              <a:rPr lang="it-IT" dirty="0"/>
              <a:t>; </a:t>
            </a:r>
            <a:r>
              <a:rPr lang="en-GB" i="1" dirty="0"/>
              <a:t>to share</a:t>
            </a:r>
            <a:endParaRPr lang="it-IT" i="1" dirty="0"/>
          </a:p>
          <a:p>
            <a:r>
              <a:rPr lang="en-GB" dirty="0"/>
              <a:t>Positive and persuasive adjectives: </a:t>
            </a:r>
            <a:r>
              <a:rPr lang="en-GB" i="1" dirty="0"/>
              <a:t>unforgettable</a:t>
            </a:r>
            <a:r>
              <a:rPr lang="en-GB" dirty="0"/>
              <a:t>; </a:t>
            </a:r>
            <a:r>
              <a:rPr lang="en-GB" i="1" dirty="0"/>
              <a:t>unique</a:t>
            </a:r>
            <a:r>
              <a:rPr lang="it-IT" dirty="0"/>
              <a:t> </a:t>
            </a:r>
            <a:endParaRPr lang="en-GB" i="1" dirty="0"/>
          </a:p>
          <a:p>
            <a:r>
              <a:rPr lang="en-GB" dirty="0"/>
              <a:t>Strong concepts: </a:t>
            </a:r>
            <a:r>
              <a:rPr lang="en-GB" i="1" dirty="0"/>
              <a:t>love; respect </a:t>
            </a:r>
            <a:endParaRPr lang="it-IT" i="1" dirty="0"/>
          </a:p>
          <a:p>
            <a:r>
              <a:rPr lang="en-GB" dirty="0"/>
              <a:t>French words: </a:t>
            </a:r>
            <a:r>
              <a:rPr lang="en-GB" i="1" dirty="0"/>
              <a:t>charm</a:t>
            </a:r>
            <a:r>
              <a:rPr lang="en-GB" dirty="0"/>
              <a:t>; </a:t>
            </a:r>
            <a:r>
              <a:rPr lang="en-GB" i="1" dirty="0"/>
              <a:t>unique</a:t>
            </a:r>
            <a:endParaRPr lang="it-IT" i="1" dirty="0"/>
          </a:p>
          <a:p>
            <a:r>
              <a:rPr lang="en-GB" dirty="0"/>
              <a:t>Cultural connotations: </a:t>
            </a:r>
            <a:r>
              <a:rPr lang="en-GB" i="1" dirty="0"/>
              <a:t>Queen</a:t>
            </a:r>
            <a:r>
              <a:rPr lang="en-GB" dirty="0"/>
              <a:t>; </a:t>
            </a:r>
            <a:r>
              <a:rPr lang="en-GB" i="1" dirty="0"/>
              <a:t>feel at home</a:t>
            </a:r>
            <a:r>
              <a:rPr lang="en-GB" dirty="0"/>
              <a:t>; </a:t>
            </a:r>
            <a:r>
              <a:rPr lang="en-GB" i="1" dirty="0"/>
              <a:t>taken care of</a:t>
            </a:r>
            <a:endParaRPr lang="it-IT" i="1" dirty="0"/>
          </a:p>
          <a:p>
            <a:r>
              <a:rPr lang="en-GB" dirty="0"/>
              <a:t>Collocation:</a:t>
            </a:r>
            <a:r>
              <a:rPr lang="it-IT" dirty="0"/>
              <a:t> </a:t>
            </a:r>
            <a:r>
              <a:rPr lang="en-GB" i="1" dirty="0"/>
              <a:t>to feel at home</a:t>
            </a:r>
            <a:endParaRPr lang="it-IT" i="1" dirty="0"/>
          </a:p>
          <a:p>
            <a:endParaRPr lang="fr-FR" dirty="0">
              <a:latin typeface="Arial" panose="020B0604020202020204" pitchFamily="34" charset="0"/>
              <a:cs typeface="Arial" panose="020B0604020202020204" pitchFamily="34" charset="0"/>
            </a:endParaRPr>
          </a:p>
          <a:p>
            <a:pPr marL="0" indent="0" algn="r">
              <a:buNone/>
            </a:pPr>
            <a:r>
              <a:rPr lang="fr-FR" sz="1800" dirty="0" smtClean="0">
                <a:latin typeface="Arial" panose="020B0604020202020204" pitchFamily="34" charset="0"/>
                <a:cs typeface="Arial" panose="020B0604020202020204" pitchFamily="34" charset="0"/>
              </a:rPr>
              <a:t>(GROUP A) </a:t>
            </a:r>
            <a:r>
              <a:rPr lang="fr-FR" sz="1800" dirty="0" err="1" smtClean="0">
                <a:latin typeface="Arial" panose="020B0604020202020204" pitchFamily="34" charset="0"/>
                <a:cs typeface="Arial" panose="020B0604020202020204" pitchFamily="34" charset="0"/>
              </a:rPr>
              <a:t>Giulia</a:t>
            </a:r>
            <a:r>
              <a:rPr lang="fr-FR" sz="1800" dirty="0" smtClean="0">
                <a:latin typeface="Arial" panose="020B0604020202020204" pitchFamily="34" charset="0"/>
                <a:cs typeface="Arial" panose="020B0604020202020204" pitchFamily="34" charset="0"/>
              </a:rPr>
              <a:t> </a:t>
            </a:r>
            <a:r>
              <a:rPr lang="fr-FR" sz="1800" dirty="0">
                <a:latin typeface="Arial" panose="020B0604020202020204" pitchFamily="34" charset="0"/>
                <a:cs typeface="Arial" panose="020B0604020202020204" pitchFamily="34" charset="0"/>
              </a:rPr>
              <a:t>Barbieri, Giorgia Facca, Federica Ferro, </a:t>
            </a:r>
            <a:endParaRPr lang="fr-FR" sz="1800" dirty="0" smtClean="0">
              <a:latin typeface="Arial" panose="020B0604020202020204" pitchFamily="34" charset="0"/>
              <a:cs typeface="Arial" panose="020B0604020202020204" pitchFamily="34" charset="0"/>
            </a:endParaRPr>
          </a:p>
          <a:p>
            <a:pPr marL="0" indent="0" algn="r">
              <a:buNone/>
            </a:pPr>
            <a:r>
              <a:rPr lang="fr-FR" sz="1800" dirty="0" smtClean="0">
                <a:latin typeface="Arial" panose="020B0604020202020204" pitchFamily="34" charset="0"/>
                <a:cs typeface="Arial" panose="020B0604020202020204" pitchFamily="34" charset="0"/>
              </a:rPr>
              <a:t>Erika </a:t>
            </a:r>
            <a:r>
              <a:rPr lang="fr-FR" sz="1800" dirty="0">
                <a:latin typeface="Arial" panose="020B0604020202020204" pitchFamily="34" charset="0"/>
                <a:cs typeface="Arial" panose="020B0604020202020204" pitchFamily="34" charset="0"/>
              </a:rPr>
              <a:t>Neri, </a:t>
            </a:r>
            <a:r>
              <a:rPr lang="fr-FR" sz="1800" dirty="0" err="1" smtClean="0">
                <a:latin typeface="Arial" panose="020B0604020202020204" pitchFamily="34" charset="0"/>
                <a:cs typeface="Arial" panose="020B0604020202020204" pitchFamily="34" charset="0"/>
              </a:rPr>
              <a:t>Giulia</a:t>
            </a:r>
            <a:r>
              <a:rPr lang="fr-FR" sz="1800" dirty="0" smtClean="0">
                <a:latin typeface="Arial" panose="020B0604020202020204" pitchFamily="34" charset="0"/>
                <a:cs typeface="Arial" panose="020B0604020202020204" pitchFamily="34" charset="0"/>
              </a:rPr>
              <a:t> </a:t>
            </a:r>
            <a:r>
              <a:rPr lang="fr-FR" sz="1800" dirty="0" err="1">
                <a:latin typeface="Arial" panose="020B0604020202020204" pitchFamily="34" charset="0"/>
                <a:cs typeface="Arial" panose="020B0604020202020204" pitchFamily="34" charset="0"/>
              </a:rPr>
              <a:t>Rossetton</a:t>
            </a:r>
            <a:r>
              <a:rPr lang="fr-FR" sz="1800" dirty="0">
                <a:latin typeface="Arial" panose="020B0604020202020204" pitchFamily="34" charset="0"/>
                <a:cs typeface="Arial" panose="020B0604020202020204" pitchFamily="34" charset="0"/>
              </a:rPr>
              <a:t>, Caroline Smith and Laura </a:t>
            </a:r>
            <a:r>
              <a:rPr lang="fr-FR" sz="1800" dirty="0" err="1">
                <a:latin typeface="Arial" panose="020B0604020202020204" pitchFamily="34" charset="0"/>
                <a:cs typeface="Arial" panose="020B0604020202020204" pitchFamily="34" charset="0"/>
              </a:rPr>
              <a:t>Zorzan</a:t>
            </a:r>
            <a:endParaRPr lang="fr-FR"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040249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168</Words>
  <Application>Microsoft Office PowerPoint</Application>
  <PresentationFormat>Personalizzato</PresentationFormat>
  <Paragraphs>25</Paragraphs>
  <Slides>2</Slides>
  <Notes>0</Notes>
  <HiddenSlides>0</HiddenSlides>
  <MMClips>0</MMClips>
  <ScaleCrop>false</ScaleCrop>
  <HeadingPairs>
    <vt:vector size="4" baseType="variant">
      <vt:variant>
        <vt:lpstr>Tema</vt:lpstr>
      </vt:variant>
      <vt:variant>
        <vt:i4>1</vt:i4>
      </vt:variant>
      <vt:variant>
        <vt:lpstr>Titoli diapositive</vt:lpstr>
      </vt:variant>
      <vt:variant>
        <vt:i4>2</vt:i4>
      </vt:variant>
    </vt:vector>
  </HeadingPairs>
  <TitlesOfParts>
    <vt:vector size="3" baseType="lpstr">
      <vt:lpstr>Tema di Office</vt:lpstr>
      <vt:lpstr>Presentazione standard di PowerPoint</vt:lpstr>
      <vt:lpstr>Comments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Federica Ferro</dc:creator>
  <cp:lastModifiedBy>Giorgia Facca</cp:lastModifiedBy>
  <cp:revision>3</cp:revision>
  <dcterms:created xsi:type="dcterms:W3CDTF">2019-03-19T14:57:13Z</dcterms:created>
  <dcterms:modified xsi:type="dcterms:W3CDTF">2019-03-23T16:41:38Z</dcterms:modified>
</cp:coreProperties>
</file>