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545a93c2f2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545a93c2f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545a93c2f2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545a93c2f2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545a93c2f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545a93c2f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it"/>
              <a:t>ITALIANO:</a:t>
            </a:r>
            <a:endParaRPr/>
          </a:p>
        </p:txBody>
      </p:sp>
      <p:sp>
        <p:nvSpPr>
          <p:cNvPr id="55" name="Google Shape;55;p13"/>
          <p:cNvSpPr txBox="1"/>
          <p:nvPr>
            <p:ph idx="1" type="body"/>
          </p:nvPr>
        </p:nvSpPr>
        <p:spPr>
          <a:xfrm>
            <a:off x="311700" y="1183350"/>
            <a:ext cx="8520600" cy="1388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Clr>
                <a:schemeClr val="dk1"/>
              </a:buClr>
              <a:buSzPts val="1100"/>
              <a:buFont typeface="Arial"/>
              <a:buNone/>
            </a:pPr>
            <a:r>
              <a:rPr b="1" lang="it" sz="2400">
                <a:solidFill>
                  <a:schemeClr val="dk1"/>
                </a:solidFill>
                <a:highlight>
                  <a:srgbClr val="FFFFFF"/>
                </a:highlight>
              </a:rPr>
              <a:t>La mission di Casa Buitoni è quella di combinare i benefici nutrizionali degli ingredienti mediterranei con il gusto della cucina italiana, per creare soluzioni pratiche e appetitose. I concetti che sono alla base di ogni prodotto pensato da Casa Buitoni, derivano dall'unione fra l’attenzione al consumatore, il rispetto dei principi nutrizionali e l’esperienza culinaria.</a:t>
            </a:r>
            <a:endParaRPr b="1"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it"/>
              <a:t>ENGLISH</a:t>
            </a:r>
            <a:endParaRPr/>
          </a:p>
        </p:txBody>
      </p:sp>
      <p:sp>
        <p:nvSpPr>
          <p:cNvPr id="61" name="Google Shape;61;p14"/>
          <p:cNvSpPr txBox="1"/>
          <p:nvPr>
            <p:ph idx="1" type="body"/>
          </p:nvPr>
        </p:nvSpPr>
        <p:spPr>
          <a:xfrm>
            <a:off x="311700" y="1258700"/>
            <a:ext cx="8520600" cy="1388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it" sz="2400">
                <a:solidFill>
                  <a:schemeClr val="dk1"/>
                </a:solidFill>
                <a:highlight>
                  <a:srgbClr val="FFFFFF"/>
                </a:highlight>
              </a:rPr>
              <a:t>To create appetizing and practical solutions that combine high nutritional mediterranean ingredients with the taste of the Italian tradition.</a:t>
            </a:r>
            <a:endParaRPr b="1" sz="2400">
              <a:solidFill>
                <a:schemeClr val="dk1"/>
              </a:solidFill>
              <a:highlight>
                <a:srgbClr val="FFFFFF"/>
              </a:highlight>
            </a:endParaRPr>
          </a:p>
          <a:p>
            <a:pPr indent="0" lvl="0" marL="0" rtl="0" algn="l">
              <a:spcBef>
                <a:spcPts val="1600"/>
              </a:spcBef>
              <a:spcAft>
                <a:spcPts val="1600"/>
              </a:spcAft>
              <a:buClr>
                <a:schemeClr val="dk1"/>
              </a:buClr>
              <a:buSzPts val="1100"/>
              <a:buFont typeface="Arial"/>
              <a:buNone/>
            </a:pPr>
            <a:r>
              <a:rPr b="1" lang="it" sz="2400">
                <a:solidFill>
                  <a:schemeClr val="dk1"/>
                </a:solidFill>
                <a:highlight>
                  <a:srgbClr val="FFFFFF"/>
                </a:highlight>
              </a:rPr>
              <a:t>To care about the consumer, to respect the nutritional quality of the products and the cuisine experience.</a:t>
            </a:r>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idx="1" type="body"/>
          </p:nvPr>
        </p:nvSpPr>
        <p:spPr>
          <a:xfrm>
            <a:off x="311700" y="354725"/>
            <a:ext cx="3523500" cy="42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it">
                <a:solidFill>
                  <a:srgbClr val="000000"/>
                </a:solidFill>
                <a:highlight>
                  <a:srgbClr val="FFFFFF"/>
                </a:highlight>
              </a:rPr>
              <a:t>IT: La mission di Casa Buitoni è quella di combinare i benefici nutrizionali degli ingredienti mediterranei con il gusto della cucina italiana, per creare soluzioni pratiche e appetitose. I concetti che sono alla base di ogni prodotto pensato da Casa Buitoni, derivano dall'unione fra l’attenzione al consumatore, il rispetto dei principi nutrizionali e l’esperienza culinaria.</a:t>
            </a:r>
            <a:endParaRPr>
              <a:solidFill>
                <a:srgbClr val="000000"/>
              </a:solidFill>
              <a:highlight>
                <a:srgbClr val="FFFFFF"/>
              </a:highlight>
            </a:endParaRPr>
          </a:p>
          <a:p>
            <a:pPr indent="0" lvl="0" marL="0" rtl="0" algn="l">
              <a:spcBef>
                <a:spcPts val="1600"/>
              </a:spcBef>
              <a:spcAft>
                <a:spcPts val="0"/>
              </a:spcAft>
              <a:buNone/>
            </a:pPr>
            <a:r>
              <a:t/>
            </a:r>
            <a:endParaRPr sz="1400">
              <a:solidFill>
                <a:srgbClr val="000000"/>
              </a:solidFill>
              <a:highlight>
                <a:srgbClr val="FFFFFF"/>
              </a:highlight>
            </a:endParaRPr>
          </a:p>
          <a:p>
            <a:pPr indent="0" lvl="0" marL="0" rtl="0" algn="l">
              <a:spcBef>
                <a:spcPts val="1600"/>
              </a:spcBef>
              <a:spcAft>
                <a:spcPts val="1600"/>
              </a:spcAft>
              <a:buNone/>
            </a:pPr>
            <a:r>
              <a:t/>
            </a:r>
            <a:endParaRPr sz="1200">
              <a:solidFill>
                <a:srgbClr val="60646C"/>
              </a:solidFill>
              <a:highlight>
                <a:srgbClr val="FFFFFF"/>
              </a:highlight>
            </a:endParaRPr>
          </a:p>
        </p:txBody>
      </p:sp>
      <p:sp>
        <p:nvSpPr>
          <p:cNvPr id="67" name="Google Shape;67;p15"/>
          <p:cNvSpPr txBox="1"/>
          <p:nvPr/>
        </p:nvSpPr>
        <p:spPr>
          <a:xfrm>
            <a:off x="4677250" y="354775"/>
            <a:ext cx="3937200" cy="4214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it" sz="1800">
                <a:solidFill>
                  <a:schemeClr val="dk1"/>
                </a:solidFill>
                <a:highlight>
                  <a:srgbClr val="FFFFFF"/>
                </a:highlight>
              </a:rPr>
              <a:t>EN: </a:t>
            </a:r>
            <a:r>
              <a:rPr lang="it" sz="1800">
                <a:solidFill>
                  <a:schemeClr val="dk1"/>
                </a:solidFill>
                <a:highlight>
                  <a:srgbClr val="FFFFFF"/>
                </a:highlight>
              </a:rPr>
              <a:t>To create appetizing and practical solutions that combine high nutritional mediterranean ingredients with the taste of the Italian tradition. To care about the consumer, to respect the nutritional quality of the products and the cuisine experience.</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