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2F26C-7038-43F7-9D9E-1F8B44E7BC6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7F7CC88-097E-4EF7-BCCA-DAFFED7B09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469992B-0F7B-4038-9FE4-29527CB28F95}"/>
              </a:ext>
            </a:extLst>
          </p:cNvPr>
          <p:cNvSpPr>
            <a:spLocks noGrp="1"/>
          </p:cNvSpPr>
          <p:nvPr>
            <p:ph type="dt" sz="half" idx="10"/>
          </p:nvPr>
        </p:nvSpPr>
        <p:spPr/>
        <p:txBody>
          <a:bodyPr/>
          <a:lstStyle/>
          <a:p>
            <a:fld id="{776DEEA6-0509-424F-9B03-E67E39E10CA0}" type="datetimeFigureOut">
              <a:rPr lang="it-IT" smtClean="0"/>
              <a:t>24/03/2019</a:t>
            </a:fld>
            <a:endParaRPr lang="it-IT"/>
          </a:p>
        </p:txBody>
      </p:sp>
      <p:sp>
        <p:nvSpPr>
          <p:cNvPr id="5" name="Segnaposto piè di pagina 4">
            <a:extLst>
              <a:ext uri="{FF2B5EF4-FFF2-40B4-BE49-F238E27FC236}">
                <a16:creationId xmlns:a16="http://schemas.microsoft.com/office/drawing/2014/main" id="{0BE90361-9B75-4301-9105-79EBE010CA3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B5C6EC7-2152-4B20-A54E-1131B87D43D0}"/>
              </a:ext>
            </a:extLst>
          </p:cNvPr>
          <p:cNvSpPr>
            <a:spLocks noGrp="1"/>
          </p:cNvSpPr>
          <p:nvPr>
            <p:ph type="sldNum" sz="quarter" idx="12"/>
          </p:nvPr>
        </p:nvSpPr>
        <p:spPr/>
        <p:txBody>
          <a:bodyPr/>
          <a:lstStyle/>
          <a:p>
            <a:fld id="{3054345B-9738-4D4D-89BA-B4DEDB70726B}" type="slidenum">
              <a:rPr lang="it-IT" smtClean="0"/>
              <a:t>‹N›</a:t>
            </a:fld>
            <a:endParaRPr lang="it-IT"/>
          </a:p>
        </p:txBody>
      </p:sp>
    </p:spTree>
    <p:extLst>
      <p:ext uri="{BB962C8B-B14F-4D97-AF65-F5344CB8AC3E}">
        <p14:creationId xmlns:p14="http://schemas.microsoft.com/office/powerpoint/2010/main" val="1531257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D05308-5D0A-433A-A1B6-EF325D3B0FC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6E7CBD1-66BF-4707-8A55-C6849A03C4E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4224100-1950-47D3-93FB-0830EAB2F397}"/>
              </a:ext>
            </a:extLst>
          </p:cNvPr>
          <p:cNvSpPr>
            <a:spLocks noGrp="1"/>
          </p:cNvSpPr>
          <p:nvPr>
            <p:ph type="dt" sz="half" idx="10"/>
          </p:nvPr>
        </p:nvSpPr>
        <p:spPr/>
        <p:txBody>
          <a:bodyPr/>
          <a:lstStyle/>
          <a:p>
            <a:fld id="{776DEEA6-0509-424F-9B03-E67E39E10CA0}" type="datetimeFigureOut">
              <a:rPr lang="it-IT" smtClean="0"/>
              <a:t>24/03/2019</a:t>
            </a:fld>
            <a:endParaRPr lang="it-IT"/>
          </a:p>
        </p:txBody>
      </p:sp>
      <p:sp>
        <p:nvSpPr>
          <p:cNvPr id="5" name="Segnaposto piè di pagina 4">
            <a:extLst>
              <a:ext uri="{FF2B5EF4-FFF2-40B4-BE49-F238E27FC236}">
                <a16:creationId xmlns:a16="http://schemas.microsoft.com/office/drawing/2014/main" id="{E42AD5E7-12BD-47AE-87BF-380DC17AE2B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8BAD519-55F4-4C97-BCC2-0CAE320A8E07}"/>
              </a:ext>
            </a:extLst>
          </p:cNvPr>
          <p:cNvSpPr>
            <a:spLocks noGrp="1"/>
          </p:cNvSpPr>
          <p:nvPr>
            <p:ph type="sldNum" sz="quarter" idx="12"/>
          </p:nvPr>
        </p:nvSpPr>
        <p:spPr/>
        <p:txBody>
          <a:bodyPr/>
          <a:lstStyle/>
          <a:p>
            <a:fld id="{3054345B-9738-4D4D-89BA-B4DEDB70726B}" type="slidenum">
              <a:rPr lang="it-IT" smtClean="0"/>
              <a:t>‹N›</a:t>
            </a:fld>
            <a:endParaRPr lang="it-IT"/>
          </a:p>
        </p:txBody>
      </p:sp>
    </p:spTree>
    <p:extLst>
      <p:ext uri="{BB962C8B-B14F-4D97-AF65-F5344CB8AC3E}">
        <p14:creationId xmlns:p14="http://schemas.microsoft.com/office/powerpoint/2010/main" val="1966961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E7D01CB-34B3-4A56-988C-39C214FB74B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E083143-6566-4037-B6F6-C6C5D2E8E1C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9E516B4-FBE0-4CDD-8C92-CE3F218721FD}"/>
              </a:ext>
            </a:extLst>
          </p:cNvPr>
          <p:cNvSpPr>
            <a:spLocks noGrp="1"/>
          </p:cNvSpPr>
          <p:nvPr>
            <p:ph type="dt" sz="half" idx="10"/>
          </p:nvPr>
        </p:nvSpPr>
        <p:spPr/>
        <p:txBody>
          <a:bodyPr/>
          <a:lstStyle/>
          <a:p>
            <a:fld id="{776DEEA6-0509-424F-9B03-E67E39E10CA0}" type="datetimeFigureOut">
              <a:rPr lang="it-IT" smtClean="0"/>
              <a:t>24/03/2019</a:t>
            </a:fld>
            <a:endParaRPr lang="it-IT"/>
          </a:p>
        </p:txBody>
      </p:sp>
      <p:sp>
        <p:nvSpPr>
          <p:cNvPr id="5" name="Segnaposto piè di pagina 4">
            <a:extLst>
              <a:ext uri="{FF2B5EF4-FFF2-40B4-BE49-F238E27FC236}">
                <a16:creationId xmlns:a16="http://schemas.microsoft.com/office/drawing/2014/main" id="{3718E4A2-3547-4792-AD3B-A5DE54C1EE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213EF74-0920-42B2-BA9C-0D68106E1BD8}"/>
              </a:ext>
            </a:extLst>
          </p:cNvPr>
          <p:cNvSpPr>
            <a:spLocks noGrp="1"/>
          </p:cNvSpPr>
          <p:nvPr>
            <p:ph type="sldNum" sz="quarter" idx="12"/>
          </p:nvPr>
        </p:nvSpPr>
        <p:spPr/>
        <p:txBody>
          <a:bodyPr/>
          <a:lstStyle/>
          <a:p>
            <a:fld id="{3054345B-9738-4D4D-89BA-B4DEDB70726B}" type="slidenum">
              <a:rPr lang="it-IT" smtClean="0"/>
              <a:t>‹N›</a:t>
            </a:fld>
            <a:endParaRPr lang="it-IT"/>
          </a:p>
        </p:txBody>
      </p:sp>
    </p:spTree>
    <p:extLst>
      <p:ext uri="{BB962C8B-B14F-4D97-AF65-F5344CB8AC3E}">
        <p14:creationId xmlns:p14="http://schemas.microsoft.com/office/powerpoint/2010/main" val="1529564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A1469C-B41F-41D5-B8BE-A2FAA950395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87B61B1-AF2D-4E92-B65A-7D9AFA0EF08D}"/>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0346162-239C-485B-BCBE-D554FCDE84A4}"/>
              </a:ext>
            </a:extLst>
          </p:cNvPr>
          <p:cNvSpPr>
            <a:spLocks noGrp="1"/>
          </p:cNvSpPr>
          <p:nvPr>
            <p:ph type="dt" sz="half" idx="10"/>
          </p:nvPr>
        </p:nvSpPr>
        <p:spPr/>
        <p:txBody>
          <a:bodyPr/>
          <a:lstStyle/>
          <a:p>
            <a:fld id="{776DEEA6-0509-424F-9B03-E67E39E10CA0}" type="datetimeFigureOut">
              <a:rPr lang="it-IT" smtClean="0"/>
              <a:t>24/03/2019</a:t>
            </a:fld>
            <a:endParaRPr lang="it-IT"/>
          </a:p>
        </p:txBody>
      </p:sp>
      <p:sp>
        <p:nvSpPr>
          <p:cNvPr id="5" name="Segnaposto piè di pagina 4">
            <a:extLst>
              <a:ext uri="{FF2B5EF4-FFF2-40B4-BE49-F238E27FC236}">
                <a16:creationId xmlns:a16="http://schemas.microsoft.com/office/drawing/2014/main" id="{4EFFC930-0FC3-4680-919D-6FA5B64ACCA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65335F3-4BAF-4D08-BC7B-E7FEBF930F40}"/>
              </a:ext>
            </a:extLst>
          </p:cNvPr>
          <p:cNvSpPr>
            <a:spLocks noGrp="1"/>
          </p:cNvSpPr>
          <p:nvPr>
            <p:ph type="sldNum" sz="quarter" idx="12"/>
          </p:nvPr>
        </p:nvSpPr>
        <p:spPr/>
        <p:txBody>
          <a:bodyPr/>
          <a:lstStyle/>
          <a:p>
            <a:fld id="{3054345B-9738-4D4D-89BA-B4DEDB70726B}" type="slidenum">
              <a:rPr lang="it-IT" smtClean="0"/>
              <a:t>‹N›</a:t>
            </a:fld>
            <a:endParaRPr lang="it-IT"/>
          </a:p>
        </p:txBody>
      </p:sp>
    </p:spTree>
    <p:extLst>
      <p:ext uri="{BB962C8B-B14F-4D97-AF65-F5344CB8AC3E}">
        <p14:creationId xmlns:p14="http://schemas.microsoft.com/office/powerpoint/2010/main" val="217919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6C0624-F10F-4F39-A4B6-901C0FC43FE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3B903D13-8167-41EA-BD5A-5EE647116B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FCF95F7-68AC-4F51-BA46-7F16183C2252}"/>
              </a:ext>
            </a:extLst>
          </p:cNvPr>
          <p:cNvSpPr>
            <a:spLocks noGrp="1"/>
          </p:cNvSpPr>
          <p:nvPr>
            <p:ph type="dt" sz="half" idx="10"/>
          </p:nvPr>
        </p:nvSpPr>
        <p:spPr/>
        <p:txBody>
          <a:bodyPr/>
          <a:lstStyle/>
          <a:p>
            <a:fld id="{776DEEA6-0509-424F-9B03-E67E39E10CA0}" type="datetimeFigureOut">
              <a:rPr lang="it-IT" smtClean="0"/>
              <a:t>24/03/2019</a:t>
            </a:fld>
            <a:endParaRPr lang="it-IT"/>
          </a:p>
        </p:txBody>
      </p:sp>
      <p:sp>
        <p:nvSpPr>
          <p:cNvPr id="5" name="Segnaposto piè di pagina 4">
            <a:extLst>
              <a:ext uri="{FF2B5EF4-FFF2-40B4-BE49-F238E27FC236}">
                <a16:creationId xmlns:a16="http://schemas.microsoft.com/office/drawing/2014/main" id="{F857658E-8A3B-4CA8-B5CB-C45E970775D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C912AED-725A-46AD-82A8-50B64FC1A6CE}"/>
              </a:ext>
            </a:extLst>
          </p:cNvPr>
          <p:cNvSpPr>
            <a:spLocks noGrp="1"/>
          </p:cNvSpPr>
          <p:nvPr>
            <p:ph type="sldNum" sz="quarter" idx="12"/>
          </p:nvPr>
        </p:nvSpPr>
        <p:spPr/>
        <p:txBody>
          <a:bodyPr/>
          <a:lstStyle/>
          <a:p>
            <a:fld id="{3054345B-9738-4D4D-89BA-B4DEDB70726B}" type="slidenum">
              <a:rPr lang="it-IT" smtClean="0"/>
              <a:t>‹N›</a:t>
            </a:fld>
            <a:endParaRPr lang="it-IT"/>
          </a:p>
        </p:txBody>
      </p:sp>
    </p:spTree>
    <p:extLst>
      <p:ext uri="{BB962C8B-B14F-4D97-AF65-F5344CB8AC3E}">
        <p14:creationId xmlns:p14="http://schemas.microsoft.com/office/powerpoint/2010/main" val="186479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8B1BA4-F4CD-49CD-8197-96902F8E6F9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0C4B0D9-EA15-4162-835F-1552A60689BF}"/>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EC37867-8E46-4E9E-9CC0-825837D79ED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9086BAA-3B8B-4CFC-8B0E-714552BEE837}"/>
              </a:ext>
            </a:extLst>
          </p:cNvPr>
          <p:cNvSpPr>
            <a:spLocks noGrp="1"/>
          </p:cNvSpPr>
          <p:nvPr>
            <p:ph type="dt" sz="half" idx="10"/>
          </p:nvPr>
        </p:nvSpPr>
        <p:spPr/>
        <p:txBody>
          <a:bodyPr/>
          <a:lstStyle/>
          <a:p>
            <a:fld id="{776DEEA6-0509-424F-9B03-E67E39E10CA0}" type="datetimeFigureOut">
              <a:rPr lang="it-IT" smtClean="0"/>
              <a:t>24/03/2019</a:t>
            </a:fld>
            <a:endParaRPr lang="it-IT"/>
          </a:p>
        </p:txBody>
      </p:sp>
      <p:sp>
        <p:nvSpPr>
          <p:cNvPr id="6" name="Segnaposto piè di pagina 5">
            <a:extLst>
              <a:ext uri="{FF2B5EF4-FFF2-40B4-BE49-F238E27FC236}">
                <a16:creationId xmlns:a16="http://schemas.microsoft.com/office/drawing/2014/main" id="{2087FE68-0A52-4821-898F-316BA4CF302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F16EAAC-9136-43F1-A426-44552E71DCD3}"/>
              </a:ext>
            </a:extLst>
          </p:cNvPr>
          <p:cNvSpPr>
            <a:spLocks noGrp="1"/>
          </p:cNvSpPr>
          <p:nvPr>
            <p:ph type="sldNum" sz="quarter" idx="12"/>
          </p:nvPr>
        </p:nvSpPr>
        <p:spPr/>
        <p:txBody>
          <a:bodyPr/>
          <a:lstStyle/>
          <a:p>
            <a:fld id="{3054345B-9738-4D4D-89BA-B4DEDB70726B}" type="slidenum">
              <a:rPr lang="it-IT" smtClean="0"/>
              <a:t>‹N›</a:t>
            </a:fld>
            <a:endParaRPr lang="it-IT"/>
          </a:p>
        </p:txBody>
      </p:sp>
    </p:spTree>
    <p:extLst>
      <p:ext uri="{BB962C8B-B14F-4D97-AF65-F5344CB8AC3E}">
        <p14:creationId xmlns:p14="http://schemas.microsoft.com/office/powerpoint/2010/main" val="718377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B527ED-8140-4045-81E7-C961A60B9FCC}"/>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405605A-2093-403B-B68D-AA4D2057DF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94E3F69-DB32-4B75-94A2-4422214A2F6C}"/>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732573A-7513-4D94-B19F-AEA1B21877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9E3316F-DC97-4D8A-9E2B-108BEB35A3B0}"/>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5D6BE89-1021-45B6-82F3-100B32E6E2D0}"/>
              </a:ext>
            </a:extLst>
          </p:cNvPr>
          <p:cNvSpPr>
            <a:spLocks noGrp="1"/>
          </p:cNvSpPr>
          <p:nvPr>
            <p:ph type="dt" sz="half" idx="10"/>
          </p:nvPr>
        </p:nvSpPr>
        <p:spPr/>
        <p:txBody>
          <a:bodyPr/>
          <a:lstStyle/>
          <a:p>
            <a:fld id="{776DEEA6-0509-424F-9B03-E67E39E10CA0}" type="datetimeFigureOut">
              <a:rPr lang="it-IT" smtClean="0"/>
              <a:t>24/03/2019</a:t>
            </a:fld>
            <a:endParaRPr lang="it-IT"/>
          </a:p>
        </p:txBody>
      </p:sp>
      <p:sp>
        <p:nvSpPr>
          <p:cNvPr id="8" name="Segnaposto piè di pagina 7">
            <a:extLst>
              <a:ext uri="{FF2B5EF4-FFF2-40B4-BE49-F238E27FC236}">
                <a16:creationId xmlns:a16="http://schemas.microsoft.com/office/drawing/2014/main" id="{F7BE7A03-AF62-4A3C-93B5-85603D8CE28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24A9DE-8553-4D9D-BED5-6BC0DE5E8582}"/>
              </a:ext>
            </a:extLst>
          </p:cNvPr>
          <p:cNvSpPr>
            <a:spLocks noGrp="1"/>
          </p:cNvSpPr>
          <p:nvPr>
            <p:ph type="sldNum" sz="quarter" idx="12"/>
          </p:nvPr>
        </p:nvSpPr>
        <p:spPr/>
        <p:txBody>
          <a:bodyPr/>
          <a:lstStyle/>
          <a:p>
            <a:fld id="{3054345B-9738-4D4D-89BA-B4DEDB70726B}" type="slidenum">
              <a:rPr lang="it-IT" smtClean="0"/>
              <a:t>‹N›</a:t>
            </a:fld>
            <a:endParaRPr lang="it-IT"/>
          </a:p>
        </p:txBody>
      </p:sp>
    </p:spTree>
    <p:extLst>
      <p:ext uri="{BB962C8B-B14F-4D97-AF65-F5344CB8AC3E}">
        <p14:creationId xmlns:p14="http://schemas.microsoft.com/office/powerpoint/2010/main" val="1382241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002C70-E60D-4267-B696-574F72EF4971}"/>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3446174-60E7-4F47-8A5B-34191CA7EB04}"/>
              </a:ext>
            </a:extLst>
          </p:cNvPr>
          <p:cNvSpPr>
            <a:spLocks noGrp="1"/>
          </p:cNvSpPr>
          <p:nvPr>
            <p:ph type="dt" sz="half" idx="10"/>
          </p:nvPr>
        </p:nvSpPr>
        <p:spPr/>
        <p:txBody>
          <a:bodyPr/>
          <a:lstStyle/>
          <a:p>
            <a:fld id="{776DEEA6-0509-424F-9B03-E67E39E10CA0}" type="datetimeFigureOut">
              <a:rPr lang="it-IT" smtClean="0"/>
              <a:t>24/03/2019</a:t>
            </a:fld>
            <a:endParaRPr lang="it-IT"/>
          </a:p>
        </p:txBody>
      </p:sp>
      <p:sp>
        <p:nvSpPr>
          <p:cNvPr id="4" name="Segnaposto piè di pagina 3">
            <a:extLst>
              <a:ext uri="{FF2B5EF4-FFF2-40B4-BE49-F238E27FC236}">
                <a16:creationId xmlns:a16="http://schemas.microsoft.com/office/drawing/2014/main" id="{B2064B6E-3F98-4D42-81D5-B46D85C8AE5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9038F20C-AD63-438B-974A-E04E47C09117}"/>
              </a:ext>
            </a:extLst>
          </p:cNvPr>
          <p:cNvSpPr>
            <a:spLocks noGrp="1"/>
          </p:cNvSpPr>
          <p:nvPr>
            <p:ph type="sldNum" sz="quarter" idx="12"/>
          </p:nvPr>
        </p:nvSpPr>
        <p:spPr/>
        <p:txBody>
          <a:bodyPr/>
          <a:lstStyle/>
          <a:p>
            <a:fld id="{3054345B-9738-4D4D-89BA-B4DEDB70726B}" type="slidenum">
              <a:rPr lang="it-IT" smtClean="0"/>
              <a:t>‹N›</a:t>
            </a:fld>
            <a:endParaRPr lang="it-IT"/>
          </a:p>
        </p:txBody>
      </p:sp>
    </p:spTree>
    <p:extLst>
      <p:ext uri="{BB962C8B-B14F-4D97-AF65-F5344CB8AC3E}">
        <p14:creationId xmlns:p14="http://schemas.microsoft.com/office/powerpoint/2010/main" val="2813112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30130A3-BB91-48F5-B403-33CAA39E01D2}"/>
              </a:ext>
            </a:extLst>
          </p:cNvPr>
          <p:cNvSpPr>
            <a:spLocks noGrp="1"/>
          </p:cNvSpPr>
          <p:nvPr>
            <p:ph type="dt" sz="half" idx="10"/>
          </p:nvPr>
        </p:nvSpPr>
        <p:spPr/>
        <p:txBody>
          <a:bodyPr/>
          <a:lstStyle/>
          <a:p>
            <a:fld id="{776DEEA6-0509-424F-9B03-E67E39E10CA0}" type="datetimeFigureOut">
              <a:rPr lang="it-IT" smtClean="0"/>
              <a:t>24/03/2019</a:t>
            </a:fld>
            <a:endParaRPr lang="it-IT"/>
          </a:p>
        </p:txBody>
      </p:sp>
      <p:sp>
        <p:nvSpPr>
          <p:cNvPr id="3" name="Segnaposto piè di pagina 2">
            <a:extLst>
              <a:ext uri="{FF2B5EF4-FFF2-40B4-BE49-F238E27FC236}">
                <a16:creationId xmlns:a16="http://schemas.microsoft.com/office/drawing/2014/main" id="{4476BCE3-CE36-4D6B-A5ED-F2E341DB115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B789A1E2-B902-4157-90FA-DD9D00EBA067}"/>
              </a:ext>
            </a:extLst>
          </p:cNvPr>
          <p:cNvSpPr>
            <a:spLocks noGrp="1"/>
          </p:cNvSpPr>
          <p:nvPr>
            <p:ph type="sldNum" sz="quarter" idx="12"/>
          </p:nvPr>
        </p:nvSpPr>
        <p:spPr/>
        <p:txBody>
          <a:bodyPr/>
          <a:lstStyle/>
          <a:p>
            <a:fld id="{3054345B-9738-4D4D-89BA-B4DEDB70726B}" type="slidenum">
              <a:rPr lang="it-IT" smtClean="0"/>
              <a:t>‹N›</a:t>
            </a:fld>
            <a:endParaRPr lang="it-IT"/>
          </a:p>
        </p:txBody>
      </p:sp>
    </p:spTree>
    <p:extLst>
      <p:ext uri="{BB962C8B-B14F-4D97-AF65-F5344CB8AC3E}">
        <p14:creationId xmlns:p14="http://schemas.microsoft.com/office/powerpoint/2010/main" val="1835386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025B9F-BDEE-40B3-BB22-1C8BB23342D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DD84316-FFFE-4665-AA99-4FC05EEF49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73F2642-331E-4473-8B8D-73B3CC0244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E53D648-3BEF-4EC5-B356-0E52BC71A8EB}"/>
              </a:ext>
            </a:extLst>
          </p:cNvPr>
          <p:cNvSpPr>
            <a:spLocks noGrp="1"/>
          </p:cNvSpPr>
          <p:nvPr>
            <p:ph type="dt" sz="half" idx="10"/>
          </p:nvPr>
        </p:nvSpPr>
        <p:spPr/>
        <p:txBody>
          <a:bodyPr/>
          <a:lstStyle/>
          <a:p>
            <a:fld id="{776DEEA6-0509-424F-9B03-E67E39E10CA0}" type="datetimeFigureOut">
              <a:rPr lang="it-IT" smtClean="0"/>
              <a:t>24/03/2019</a:t>
            </a:fld>
            <a:endParaRPr lang="it-IT"/>
          </a:p>
        </p:txBody>
      </p:sp>
      <p:sp>
        <p:nvSpPr>
          <p:cNvPr id="6" name="Segnaposto piè di pagina 5">
            <a:extLst>
              <a:ext uri="{FF2B5EF4-FFF2-40B4-BE49-F238E27FC236}">
                <a16:creationId xmlns:a16="http://schemas.microsoft.com/office/drawing/2014/main" id="{1EF84506-64B3-46ED-8F72-8A0150BD85E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590288C-312C-486F-A9FB-201133071A9B}"/>
              </a:ext>
            </a:extLst>
          </p:cNvPr>
          <p:cNvSpPr>
            <a:spLocks noGrp="1"/>
          </p:cNvSpPr>
          <p:nvPr>
            <p:ph type="sldNum" sz="quarter" idx="12"/>
          </p:nvPr>
        </p:nvSpPr>
        <p:spPr/>
        <p:txBody>
          <a:bodyPr/>
          <a:lstStyle/>
          <a:p>
            <a:fld id="{3054345B-9738-4D4D-89BA-B4DEDB70726B}" type="slidenum">
              <a:rPr lang="it-IT" smtClean="0"/>
              <a:t>‹N›</a:t>
            </a:fld>
            <a:endParaRPr lang="it-IT"/>
          </a:p>
        </p:txBody>
      </p:sp>
    </p:spTree>
    <p:extLst>
      <p:ext uri="{BB962C8B-B14F-4D97-AF65-F5344CB8AC3E}">
        <p14:creationId xmlns:p14="http://schemas.microsoft.com/office/powerpoint/2010/main" val="2014448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E9D6C8-B318-47A7-AAC5-EC1D48DE38C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8BB712B-122D-4F5A-BAEA-C203756064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15056B69-391F-4D0D-A03F-1A5CFDC38B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6930D22-B228-450B-9E29-C12408F4A66C}"/>
              </a:ext>
            </a:extLst>
          </p:cNvPr>
          <p:cNvSpPr>
            <a:spLocks noGrp="1"/>
          </p:cNvSpPr>
          <p:nvPr>
            <p:ph type="dt" sz="half" idx="10"/>
          </p:nvPr>
        </p:nvSpPr>
        <p:spPr/>
        <p:txBody>
          <a:bodyPr/>
          <a:lstStyle/>
          <a:p>
            <a:fld id="{776DEEA6-0509-424F-9B03-E67E39E10CA0}" type="datetimeFigureOut">
              <a:rPr lang="it-IT" smtClean="0"/>
              <a:t>24/03/2019</a:t>
            </a:fld>
            <a:endParaRPr lang="it-IT"/>
          </a:p>
        </p:txBody>
      </p:sp>
      <p:sp>
        <p:nvSpPr>
          <p:cNvPr id="6" name="Segnaposto piè di pagina 5">
            <a:extLst>
              <a:ext uri="{FF2B5EF4-FFF2-40B4-BE49-F238E27FC236}">
                <a16:creationId xmlns:a16="http://schemas.microsoft.com/office/drawing/2014/main" id="{BD059789-9225-436F-86FE-2A09DE7310B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FA9B171-7031-43B6-B2D6-5F90C2BBB944}"/>
              </a:ext>
            </a:extLst>
          </p:cNvPr>
          <p:cNvSpPr>
            <a:spLocks noGrp="1"/>
          </p:cNvSpPr>
          <p:nvPr>
            <p:ph type="sldNum" sz="quarter" idx="12"/>
          </p:nvPr>
        </p:nvSpPr>
        <p:spPr/>
        <p:txBody>
          <a:bodyPr/>
          <a:lstStyle/>
          <a:p>
            <a:fld id="{3054345B-9738-4D4D-89BA-B4DEDB70726B}" type="slidenum">
              <a:rPr lang="it-IT" smtClean="0"/>
              <a:t>‹N›</a:t>
            </a:fld>
            <a:endParaRPr lang="it-IT"/>
          </a:p>
        </p:txBody>
      </p:sp>
    </p:spTree>
    <p:extLst>
      <p:ext uri="{BB962C8B-B14F-4D97-AF65-F5344CB8AC3E}">
        <p14:creationId xmlns:p14="http://schemas.microsoft.com/office/powerpoint/2010/main" val="3320329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EC57E47-211F-4832-8F1E-9EA3FC8196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02D28FB-249B-4605-9A7A-0CF7D8FC69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5078545-C164-45EE-A83D-53EA0E760B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6DEEA6-0509-424F-9B03-E67E39E10CA0}" type="datetimeFigureOut">
              <a:rPr lang="it-IT" smtClean="0"/>
              <a:t>24/03/2019</a:t>
            </a:fld>
            <a:endParaRPr lang="it-IT"/>
          </a:p>
        </p:txBody>
      </p:sp>
      <p:sp>
        <p:nvSpPr>
          <p:cNvPr id="5" name="Segnaposto piè di pagina 4">
            <a:extLst>
              <a:ext uri="{FF2B5EF4-FFF2-40B4-BE49-F238E27FC236}">
                <a16:creationId xmlns:a16="http://schemas.microsoft.com/office/drawing/2014/main" id="{78C0DFC1-8A63-462E-A598-2AB405E2F9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9787FAB7-54D2-468C-89E8-C71CD0CBB3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54345B-9738-4D4D-89BA-B4DEDB70726B}" type="slidenum">
              <a:rPr lang="it-IT" smtClean="0"/>
              <a:t>‹N›</a:t>
            </a:fld>
            <a:endParaRPr lang="it-IT"/>
          </a:p>
        </p:txBody>
      </p:sp>
    </p:spTree>
    <p:extLst>
      <p:ext uri="{BB962C8B-B14F-4D97-AF65-F5344CB8AC3E}">
        <p14:creationId xmlns:p14="http://schemas.microsoft.com/office/powerpoint/2010/main" val="2303885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84DCFE-FF9F-4EEF-90F1-8F7E9C505124}"/>
              </a:ext>
            </a:extLst>
          </p:cNvPr>
          <p:cNvSpPr>
            <a:spLocks noGrp="1"/>
          </p:cNvSpPr>
          <p:nvPr>
            <p:ph type="ctrTitle"/>
          </p:nvPr>
        </p:nvSpPr>
        <p:spPr/>
        <p:txBody>
          <a:bodyPr>
            <a:normAutofit/>
          </a:bodyPr>
          <a:lstStyle/>
          <a:p>
            <a:r>
              <a:rPr lang="it-IT" sz="8800" dirty="0">
                <a:latin typeface="Arial Narrow" panose="020B0606020202030204" pitchFamily="34" charset="0"/>
                <a:cs typeface="Times New Roman" panose="02020603050405020304" pitchFamily="18" charset="0"/>
              </a:rPr>
              <a:t>Luxottica Group</a:t>
            </a:r>
          </a:p>
        </p:txBody>
      </p:sp>
      <p:sp>
        <p:nvSpPr>
          <p:cNvPr id="3" name="Sottotitolo 2">
            <a:extLst>
              <a:ext uri="{FF2B5EF4-FFF2-40B4-BE49-F238E27FC236}">
                <a16:creationId xmlns:a16="http://schemas.microsoft.com/office/drawing/2014/main" id="{9366A764-AA60-4CA2-BE4D-141968C94521}"/>
              </a:ext>
            </a:extLst>
          </p:cNvPr>
          <p:cNvSpPr>
            <a:spLocks noGrp="1"/>
          </p:cNvSpPr>
          <p:nvPr>
            <p:ph type="subTitle" idx="1"/>
          </p:nvPr>
        </p:nvSpPr>
        <p:spPr>
          <a:xfrm>
            <a:off x="1656522" y="4492488"/>
            <a:ext cx="8772939" cy="728870"/>
          </a:xfrm>
        </p:spPr>
        <p:txBody>
          <a:bodyPr>
            <a:normAutofit/>
          </a:bodyPr>
          <a:lstStyle/>
          <a:p>
            <a:r>
              <a:rPr lang="it-IT" sz="2800" dirty="0" err="1">
                <a:latin typeface="Arial Narrow" panose="020B0606020202030204" pitchFamily="34" charset="0"/>
                <a:cs typeface="Times New Roman" panose="02020603050405020304" pitchFamily="18" charset="0"/>
              </a:rPr>
              <a:t>Cibien</a:t>
            </a:r>
            <a:r>
              <a:rPr lang="it-IT" sz="2800" dirty="0">
                <a:latin typeface="Arial Narrow" panose="020B0606020202030204" pitchFamily="34" charset="0"/>
                <a:cs typeface="Times New Roman" panose="02020603050405020304" pitchFamily="18" charset="0"/>
              </a:rPr>
              <a:t> Diana, El </a:t>
            </a:r>
            <a:r>
              <a:rPr lang="it-IT" sz="2800" dirty="0" err="1">
                <a:latin typeface="Arial Narrow" panose="020B0606020202030204" pitchFamily="34" charset="0"/>
                <a:cs typeface="Times New Roman" panose="02020603050405020304" pitchFamily="18" charset="0"/>
              </a:rPr>
              <a:t>Hidani</a:t>
            </a:r>
            <a:r>
              <a:rPr lang="it-IT" sz="2800" dirty="0">
                <a:latin typeface="Arial Narrow" panose="020B0606020202030204" pitchFamily="34" charset="0"/>
                <a:cs typeface="Times New Roman" panose="02020603050405020304" pitchFamily="18" charset="0"/>
              </a:rPr>
              <a:t> </a:t>
            </a:r>
            <a:r>
              <a:rPr lang="it-IT" sz="2800" dirty="0" err="1">
                <a:latin typeface="Arial Narrow" panose="020B0606020202030204" pitchFamily="34" charset="0"/>
                <a:cs typeface="Times New Roman" panose="02020603050405020304" pitchFamily="18" charset="0"/>
              </a:rPr>
              <a:t>Mehdi</a:t>
            </a:r>
            <a:r>
              <a:rPr lang="it-IT" sz="2800" dirty="0">
                <a:latin typeface="Arial Narrow" panose="020B0606020202030204" pitchFamily="34" charset="0"/>
                <a:cs typeface="Times New Roman" panose="02020603050405020304" pitchFamily="18" charset="0"/>
              </a:rPr>
              <a:t>, </a:t>
            </a:r>
            <a:r>
              <a:rPr lang="it-IT" sz="2800" dirty="0" err="1">
                <a:latin typeface="Arial Narrow" panose="020B0606020202030204" pitchFamily="34" charset="0"/>
                <a:cs typeface="Times New Roman" panose="02020603050405020304" pitchFamily="18" charset="0"/>
              </a:rPr>
              <a:t>Ghouily</a:t>
            </a:r>
            <a:r>
              <a:rPr lang="it-IT" sz="2800" dirty="0">
                <a:latin typeface="Arial Narrow" panose="020B0606020202030204" pitchFamily="34" charset="0"/>
                <a:cs typeface="Times New Roman" panose="02020603050405020304" pitchFamily="18" charset="0"/>
              </a:rPr>
              <a:t> </a:t>
            </a:r>
            <a:r>
              <a:rPr lang="it-IT" sz="2800" dirty="0" err="1">
                <a:latin typeface="Arial Narrow" panose="020B0606020202030204" pitchFamily="34" charset="0"/>
                <a:cs typeface="Times New Roman" panose="02020603050405020304" pitchFamily="18" charset="0"/>
              </a:rPr>
              <a:t>Dorsaf</a:t>
            </a:r>
            <a:r>
              <a:rPr lang="it-IT" sz="2800" dirty="0">
                <a:latin typeface="Arial Narrow" panose="020B0606020202030204" pitchFamily="34" charset="0"/>
                <a:cs typeface="Times New Roman" panose="02020603050405020304" pitchFamily="18" charset="0"/>
              </a:rPr>
              <a:t>, Radzevitch Daria</a:t>
            </a:r>
          </a:p>
        </p:txBody>
      </p:sp>
    </p:spTree>
    <p:extLst>
      <p:ext uri="{BB962C8B-B14F-4D97-AF65-F5344CB8AC3E}">
        <p14:creationId xmlns:p14="http://schemas.microsoft.com/office/powerpoint/2010/main" val="1739991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olo 14">
            <a:extLst>
              <a:ext uri="{FF2B5EF4-FFF2-40B4-BE49-F238E27FC236}">
                <a16:creationId xmlns:a16="http://schemas.microsoft.com/office/drawing/2014/main" id="{E5029190-F77D-4556-8A20-A4CE232336E8}"/>
              </a:ext>
            </a:extLst>
          </p:cNvPr>
          <p:cNvSpPr>
            <a:spLocks noGrp="1"/>
          </p:cNvSpPr>
          <p:nvPr>
            <p:ph type="title"/>
          </p:nvPr>
        </p:nvSpPr>
        <p:spPr>
          <a:xfrm>
            <a:off x="838200" y="319722"/>
            <a:ext cx="10515600" cy="6218555"/>
          </a:xfrm>
        </p:spPr>
        <p:txBody>
          <a:bodyPr>
            <a:normAutofit/>
          </a:bodyPr>
          <a:lstStyle/>
          <a:p>
            <a:pPr algn="just"/>
            <a:r>
              <a:rPr lang="it-IT" dirty="0">
                <a:latin typeface="Arial Narrow" panose="020B0606020202030204" pitchFamily="34" charset="0"/>
                <a:cs typeface="Times New Roman" panose="02020603050405020304" pitchFamily="18" charset="0"/>
              </a:rPr>
              <a:t>«Vedere il bello della vita» è la visione che ispira il modo di operare sostenibile di Luxottica ed è parte integrante delle strategie del Gruppo. Luxottica si propone da sempre di realizzare gli occhiali migliori al mondo, innovativi nel design ed eccellenti nella qualità, per permettere alle persone di cogliere la bellezza della vita in tutti i suoi aspetti. La bellezza di guardare lontano e vedere un futuro migliore.</a:t>
            </a:r>
          </a:p>
        </p:txBody>
      </p:sp>
    </p:spTree>
    <p:extLst>
      <p:ext uri="{BB962C8B-B14F-4D97-AF65-F5344CB8AC3E}">
        <p14:creationId xmlns:p14="http://schemas.microsoft.com/office/powerpoint/2010/main" val="1754770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04A2D7E-292B-48FB-A65E-2A5F24E561D7}"/>
              </a:ext>
            </a:extLst>
          </p:cNvPr>
          <p:cNvSpPr>
            <a:spLocks noGrp="1"/>
          </p:cNvSpPr>
          <p:nvPr>
            <p:ph type="title"/>
          </p:nvPr>
        </p:nvSpPr>
        <p:spPr>
          <a:xfrm>
            <a:off x="838200" y="0"/>
            <a:ext cx="10515600" cy="6541477"/>
          </a:xfrm>
        </p:spPr>
        <p:txBody>
          <a:bodyPr>
            <a:normAutofit/>
          </a:bodyPr>
          <a:lstStyle/>
          <a:p>
            <a:pPr algn="just"/>
            <a:br>
              <a:rPr lang="it-IT" dirty="0">
                <a:latin typeface="Arial Narrow" panose="020B0606020202030204" pitchFamily="34" charset="0"/>
              </a:rPr>
            </a:br>
            <a:r>
              <a:rPr lang="it-IT" dirty="0">
                <a:latin typeface="Arial Narrow" panose="020B0606020202030204" pitchFamily="34" charset="0"/>
                <a:cs typeface="Times New Roman" panose="02020603050405020304" pitchFamily="18" charset="0"/>
              </a:rPr>
              <a:t>«To </a:t>
            </a:r>
            <a:r>
              <a:rPr lang="en-GB" dirty="0">
                <a:latin typeface="Arial Narrow" panose="020B0606020202030204" pitchFamily="34" charset="0"/>
                <a:cs typeface="Times New Roman" panose="02020603050405020304" pitchFamily="18" charset="0"/>
              </a:rPr>
              <a:t>see</a:t>
            </a:r>
            <a:r>
              <a:rPr lang="it-IT" dirty="0">
                <a:latin typeface="Arial Narrow" panose="020B0606020202030204" pitchFamily="34" charset="0"/>
                <a:cs typeface="Times New Roman" panose="02020603050405020304" pitchFamily="18" charset="0"/>
              </a:rPr>
              <a:t> the beauty of life»</a:t>
            </a:r>
            <a:r>
              <a:rPr lang="en-US" dirty="0">
                <a:latin typeface="Arial Narrow" panose="020B0606020202030204" pitchFamily="34" charset="0"/>
                <a:cs typeface="Times New Roman" panose="02020603050405020304" pitchFamily="18" charset="0"/>
              </a:rPr>
              <a:t> is the vision of Luxottica that inspires its sustainable approach and that is an integral part of the Group’s strategy. Luxottica’s main goal is to make the best eyewear in the world, innovative in design and excellent in quality, to let people enjoy the beauty of life in all its aspects. The beauty of looking ahead and seeing a better future.</a:t>
            </a:r>
            <a:endParaRPr lang="it-IT"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799632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26CA93-71AD-483D-9481-D07F5A6D4D2F}"/>
              </a:ext>
            </a:extLst>
          </p:cNvPr>
          <p:cNvSpPr>
            <a:spLocks noGrp="1"/>
          </p:cNvSpPr>
          <p:nvPr>
            <p:ph type="title"/>
          </p:nvPr>
        </p:nvSpPr>
        <p:spPr>
          <a:xfrm>
            <a:off x="838200" y="245165"/>
            <a:ext cx="10515600" cy="788505"/>
          </a:xfrm>
        </p:spPr>
        <p:txBody>
          <a:bodyPr>
            <a:normAutofit/>
          </a:bodyPr>
          <a:lstStyle/>
          <a:p>
            <a:r>
              <a:rPr lang="it-IT" sz="4800" dirty="0" err="1">
                <a:latin typeface="Arial Narrow" panose="020B0606020202030204" pitchFamily="34" charset="0"/>
              </a:rPr>
              <a:t>Comments</a:t>
            </a:r>
            <a:endParaRPr lang="it-IT" sz="4800" dirty="0">
              <a:latin typeface="Arial Narrow" panose="020B0606020202030204" pitchFamily="34" charset="0"/>
            </a:endParaRPr>
          </a:p>
        </p:txBody>
      </p:sp>
      <p:sp>
        <p:nvSpPr>
          <p:cNvPr id="3" name="Segnaposto contenuto 2">
            <a:extLst>
              <a:ext uri="{FF2B5EF4-FFF2-40B4-BE49-F238E27FC236}">
                <a16:creationId xmlns:a16="http://schemas.microsoft.com/office/drawing/2014/main" id="{28923243-DFC7-489F-B5A4-7ABEB377085A}"/>
              </a:ext>
            </a:extLst>
          </p:cNvPr>
          <p:cNvSpPr>
            <a:spLocks noGrp="1"/>
          </p:cNvSpPr>
          <p:nvPr>
            <p:ph idx="1"/>
          </p:nvPr>
        </p:nvSpPr>
        <p:spPr>
          <a:xfrm>
            <a:off x="838200" y="1258957"/>
            <a:ext cx="10515600" cy="5009321"/>
          </a:xfrm>
        </p:spPr>
        <p:txBody>
          <a:bodyPr>
            <a:normAutofit fontScale="85000" lnSpcReduction="10000"/>
          </a:bodyPr>
          <a:lstStyle/>
          <a:p>
            <a:pPr marL="0" indent="0">
              <a:buNone/>
            </a:pPr>
            <a:r>
              <a:rPr lang="en-NZ" sz="4300" b="1" dirty="0">
                <a:latin typeface="Arial Narrow" panose="020B0606020202030204" pitchFamily="34" charset="0"/>
                <a:sym typeface="Wingdings" panose="05000000000000000000" pitchFamily="2" charset="2"/>
              </a:rPr>
              <a:t>Translation solutions</a:t>
            </a:r>
            <a:r>
              <a:rPr lang="en-NZ" sz="4300" dirty="0">
                <a:latin typeface="Arial Narrow" panose="020B0606020202030204" pitchFamily="34" charset="0"/>
                <a:sym typeface="Wingdings" panose="05000000000000000000" pitchFamily="2" charset="2"/>
              </a:rPr>
              <a:t>:</a:t>
            </a:r>
            <a:br>
              <a:rPr lang="en-NZ" sz="4300" dirty="0">
                <a:latin typeface="Arial Narrow" panose="020B0606020202030204" pitchFamily="34" charset="0"/>
                <a:sym typeface="Wingdings" panose="05000000000000000000" pitchFamily="2" charset="2"/>
              </a:rPr>
            </a:br>
            <a:r>
              <a:rPr lang="en-NZ" sz="4300" dirty="0" err="1">
                <a:latin typeface="Arial Narrow" panose="020B0606020202030204" pitchFamily="34" charset="0"/>
                <a:sym typeface="Wingdings" panose="05000000000000000000" pitchFamily="2" charset="2"/>
              </a:rPr>
              <a:t>strategie</a:t>
            </a:r>
            <a:r>
              <a:rPr lang="en-NZ" sz="4300" dirty="0">
                <a:latin typeface="Arial Narrow" panose="020B0606020202030204" pitchFamily="34" charset="0"/>
                <a:sym typeface="Wingdings" panose="05000000000000000000" pitchFamily="2" charset="2"/>
              </a:rPr>
              <a:t> del Gruppo (plural)  Group’s strategy (singular)</a:t>
            </a:r>
            <a:br>
              <a:rPr lang="en-NZ" sz="4300" dirty="0">
                <a:latin typeface="Arial Narrow" panose="020B0606020202030204" pitchFamily="34" charset="0"/>
                <a:sym typeface="Wingdings" panose="05000000000000000000" pitchFamily="2" charset="2"/>
              </a:rPr>
            </a:br>
            <a:r>
              <a:rPr lang="en-NZ" sz="4300" dirty="0">
                <a:latin typeface="Arial Narrow" panose="020B0606020202030204" pitchFamily="34" charset="0"/>
                <a:sym typeface="Wingdings" panose="05000000000000000000" pitchFamily="2" charset="2"/>
              </a:rPr>
              <a:t>Luxottica </a:t>
            </a:r>
            <a:r>
              <a:rPr lang="en-NZ" sz="4300" dirty="0" err="1">
                <a:latin typeface="Arial Narrow" panose="020B0606020202030204" pitchFamily="34" charset="0"/>
                <a:sym typeface="Wingdings" panose="05000000000000000000" pitchFamily="2" charset="2"/>
              </a:rPr>
              <a:t>si</a:t>
            </a:r>
            <a:r>
              <a:rPr lang="en-NZ" sz="4300" dirty="0">
                <a:latin typeface="Arial Narrow" panose="020B0606020202030204" pitchFamily="34" charset="0"/>
                <a:sym typeface="Wingdings" panose="05000000000000000000" pitchFamily="2" charset="2"/>
              </a:rPr>
              <a:t> </a:t>
            </a:r>
            <a:r>
              <a:rPr lang="en-NZ" sz="4300" dirty="0" err="1">
                <a:latin typeface="Arial Narrow" panose="020B0606020202030204" pitchFamily="34" charset="0"/>
                <a:sym typeface="Wingdings" panose="05000000000000000000" pitchFamily="2" charset="2"/>
              </a:rPr>
              <a:t>propone</a:t>
            </a:r>
            <a:r>
              <a:rPr lang="en-NZ" sz="4300" dirty="0">
                <a:latin typeface="Arial Narrow" panose="020B0606020202030204" pitchFamily="34" charset="0"/>
                <a:sym typeface="Wingdings" panose="05000000000000000000" pitchFamily="2" charset="2"/>
              </a:rPr>
              <a:t> da </a:t>
            </a:r>
            <a:r>
              <a:rPr lang="en-NZ" sz="4300" dirty="0" err="1">
                <a:latin typeface="Arial Narrow" panose="020B0606020202030204" pitchFamily="34" charset="0"/>
                <a:sym typeface="Wingdings" panose="05000000000000000000" pitchFamily="2" charset="2"/>
              </a:rPr>
              <a:t>sempre</a:t>
            </a:r>
            <a:r>
              <a:rPr lang="en-NZ" sz="4300" dirty="0">
                <a:latin typeface="Arial Narrow" panose="020B0606020202030204" pitchFamily="34" charset="0"/>
                <a:sym typeface="Wingdings" panose="05000000000000000000" pitchFamily="2" charset="2"/>
              </a:rPr>
              <a:t>  Luxottica’s main goal</a:t>
            </a:r>
            <a:br>
              <a:rPr lang="en-NZ" sz="4300" dirty="0">
                <a:latin typeface="Arial Narrow" panose="020B0606020202030204" pitchFamily="34" charset="0"/>
                <a:sym typeface="Wingdings" panose="05000000000000000000" pitchFamily="2" charset="2"/>
              </a:rPr>
            </a:br>
            <a:br>
              <a:rPr lang="en-NZ" sz="4300" dirty="0">
                <a:latin typeface="Arial Narrow" panose="020B0606020202030204" pitchFamily="34" charset="0"/>
                <a:sym typeface="Wingdings" panose="05000000000000000000" pitchFamily="2" charset="2"/>
              </a:rPr>
            </a:br>
            <a:r>
              <a:rPr lang="en-NZ" sz="4300" b="1" dirty="0">
                <a:latin typeface="Arial Narrow" panose="020B0606020202030204" pitchFamily="34" charset="0"/>
                <a:sym typeface="Wingdings" panose="05000000000000000000" pitchFamily="2" charset="2"/>
              </a:rPr>
              <a:t>Text characteristics:</a:t>
            </a:r>
            <a:br>
              <a:rPr lang="en-NZ" sz="4300" dirty="0">
                <a:latin typeface="Arial Narrow" panose="020B0606020202030204" pitchFamily="34" charset="0"/>
                <a:sym typeface="Wingdings" panose="05000000000000000000" pitchFamily="2" charset="2"/>
              </a:rPr>
            </a:br>
            <a:r>
              <a:rPr lang="en-NZ" sz="4300" dirty="0">
                <a:latin typeface="Arial Narrow" panose="020B0606020202030204" pitchFamily="34" charset="0"/>
                <a:sym typeface="Wingdings" panose="05000000000000000000" pitchFamily="2" charset="2"/>
              </a:rPr>
              <a:t>Infinitive of purpose: to see</a:t>
            </a:r>
            <a:br>
              <a:rPr lang="en-NZ" sz="4300" dirty="0">
                <a:latin typeface="Arial Narrow" panose="020B0606020202030204" pitchFamily="34" charset="0"/>
                <a:sym typeface="Wingdings" panose="05000000000000000000" pitchFamily="2" charset="2"/>
              </a:rPr>
            </a:br>
            <a:r>
              <a:rPr lang="en-NZ" sz="4300" dirty="0">
                <a:latin typeface="Arial Narrow" panose="020B0606020202030204" pitchFamily="34" charset="0"/>
                <a:sym typeface="Wingdings" panose="05000000000000000000" pitchFamily="2" charset="2"/>
              </a:rPr>
              <a:t>All embracing measures: in the world, in all aspects</a:t>
            </a:r>
            <a:br>
              <a:rPr lang="en-NZ" sz="4300" dirty="0">
                <a:latin typeface="Arial Narrow" panose="020B0606020202030204" pitchFamily="34" charset="0"/>
                <a:sym typeface="Wingdings" panose="05000000000000000000" pitchFamily="2" charset="2"/>
              </a:rPr>
            </a:br>
            <a:r>
              <a:rPr lang="en-NZ" sz="4300" dirty="0">
                <a:latin typeface="Arial Narrow" panose="020B0606020202030204" pitchFamily="34" charset="0"/>
                <a:sym typeface="Wingdings" panose="05000000000000000000" pitchFamily="2" charset="2"/>
              </a:rPr>
              <a:t>Positive but general adjectives/superlatives: the best, excellent</a:t>
            </a:r>
            <a:br>
              <a:rPr lang="en-NZ" sz="4300" dirty="0">
                <a:latin typeface="Arial Narrow" panose="020B0606020202030204" pitchFamily="34" charset="0"/>
                <a:sym typeface="Wingdings" panose="05000000000000000000" pitchFamily="2" charset="2"/>
              </a:rPr>
            </a:br>
            <a:r>
              <a:rPr lang="en-NZ" sz="4300" dirty="0">
                <a:latin typeface="Arial Narrow" panose="020B0606020202030204" pitchFamily="34" charset="0"/>
                <a:sym typeface="Wingdings" panose="05000000000000000000" pitchFamily="2" charset="2"/>
              </a:rPr>
              <a:t>Modern concepts: innovative, </a:t>
            </a:r>
            <a:r>
              <a:rPr lang="en-NZ" sz="4300">
                <a:latin typeface="Arial Narrow" panose="020B0606020202030204" pitchFamily="34" charset="0"/>
                <a:sym typeface="Wingdings" panose="05000000000000000000" pitchFamily="2" charset="2"/>
              </a:rPr>
              <a:t>sustainable approach</a:t>
            </a:r>
            <a:endParaRPr lang="it-IT" dirty="0">
              <a:sym typeface="Wingdings" panose="05000000000000000000" pitchFamily="2" charset="2"/>
            </a:endParaRPr>
          </a:p>
          <a:p>
            <a:pPr marL="514350" indent="-514350">
              <a:buFont typeface="+mj-lt"/>
              <a:buAutoNum type="arabicPeriod"/>
            </a:pPr>
            <a:endParaRPr lang="it-IT" dirty="0"/>
          </a:p>
        </p:txBody>
      </p:sp>
    </p:spTree>
    <p:extLst>
      <p:ext uri="{BB962C8B-B14F-4D97-AF65-F5344CB8AC3E}">
        <p14:creationId xmlns:p14="http://schemas.microsoft.com/office/powerpoint/2010/main" val="353805436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94</Words>
  <Application>Microsoft Office PowerPoint</Application>
  <PresentationFormat>Widescreen</PresentationFormat>
  <Paragraphs>6</Paragraphs>
  <Slides>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vt:i4>
      </vt:variant>
    </vt:vector>
  </HeadingPairs>
  <TitlesOfParts>
    <vt:vector size="9" baseType="lpstr">
      <vt:lpstr>Arial</vt:lpstr>
      <vt:lpstr>Arial Narrow</vt:lpstr>
      <vt:lpstr>Calibri</vt:lpstr>
      <vt:lpstr>Calibri Light</vt:lpstr>
      <vt:lpstr>Tema di Office</vt:lpstr>
      <vt:lpstr>Luxottica Group</vt:lpstr>
      <vt:lpstr>«Vedere il bello della vita» è la visione che ispira il modo di operare sostenibile di Luxottica ed è parte integrante delle strategie del Gruppo. Luxottica si propone da sempre di realizzare gli occhiali migliori al mondo, innovativi nel design ed eccellenti nella qualità, per permettere alle persone di cogliere la bellezza della vita in tutti i suoi aspetti. La bellezza di guardare lontano e vedere un futuro migliore.</vt:lpstr>
      <vt:lpstr> «To see the beauty of life» is the vision of Luxottica that inspires its sustainable approach and that is an integral part of the Group’s strategy. Luxottica’s main goal is to make the best eyewear in the world, innovative in design and excellent in quality, to let people enjoy the beauty of life in all its aspects. The beauty of looking ahead and seeing a better future.</vt:lpstr>
      <vt:lpstr>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Luxottica Group</dc:title>
  <dc:creator>Daria Radzevitch</dc:creator>
  <cp:lastModifiedBy>Daria Radzevitch</cp:lastModifiedBy>
  <cp:revision>10</cp:revision>
  <dcterms:created xsi:type="dcterms:W3CDTF">2019-03-24T17:01:21Z</dcterms:created>
  <dcterms:modified xsi:type="dcterms:W3CDTF">2019-03-24T18:15:54Z</dcterms:modified>
</cp:coreProperties>
</file>