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167137-D557-44F4-A032-AE6892FC4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6118FD-1B46-4F58-A359-0793B0285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DFDA50-C536-4540-80EF-3A4E039B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A943B8-77AD-4C7E-A6E0-594BD1DC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8C8427-0EF7-4877-8176-FC1A3AC7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43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EDB243-4D33-4826-B33E-59C068D5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26A2A8B-84CC-495D-8A26-F00CF93DA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FBB758-E234-4581-9D06-1D920736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5706FB-05FD-4550-AA02-FD958377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70BDA7-9D62-49BB-8D4E-CA928FAB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84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FF9A6FA-A799-4ECF-9DDF-7A9FED1E5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5EC8C84-2588-427A-8D49-D64EB4B99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4AAD9-EDAB-42F4-AF01-D1E2D8A6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C2D623-B04A-439F-A672-C32FA600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CBD16F-08D5-41A7-B356-CBA4AD042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9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C275D5-26C4-4C79-BA1A-E95017B90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862FC9-E9A5-49EF-8171-4D7E4D7A2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35DD17-C01E-4520-83D3-D503B217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F5DC08-49F1-44AF-B61A-2AC4F2375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E5DB78-6584-4F81-AC15-B71E6C7CC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6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78A221-4354-4B81-8083-C7C7772E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D150DC-971D-40BE-859F-31BC091CC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AECB88-C25B-4284-9A96-21DA3A80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1BDEC9-FAD7-4DC5-9D7D-941C42809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71E833-959F-48C0-AA5F-BA85A62F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98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73517C-A116-441D-BF16-4BBD070A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4124D0-D50F-4C79-8580-03DA87F4F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313637-92F0-4BFB-AA05-6665C36AC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3E683C-D480-4057-AD34-41424312C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32AAEE-F53E-4BB8-9F0B-5DB309AF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12A6B0-9653-4136-9AA6-928B14EF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1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49EE2-2A06-47AD-B630-09BBDFE0D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B4A11A-69EA-479A-B264-AC265A9A9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68A0B25-8AB0-4222-A931-8B718D551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AD6497-55C8-4CE6-9038-83BB652E6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9D757D1-9DC7-4C19-B2EE-9E6A464F8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CDFE560-92E3-48DA-BF97-2A8BEC817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7E0DEF-91B5-4899-9D1F-2CD39B19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58034A-BD77-4E38-B4E7-A9C8AC9D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95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8EC58-B4FA-485B-AE92-DB9FC9C1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E30CAD5-5A1C-4B8E-BB3D-909F9C5C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58EBA-FCB5-46C2-8203-5F26E885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394A13-BD9D-4AA7-8847-2D085B8E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90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2CEB16-535D-4196-906D-6C778770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C3A59ED-5794-4FFA-90AC-184310883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0EBC59-AE12-4524-9AF7-0938AE3F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79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1C968-C246-44CB-854A-A12E2CB4B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4CD9D-82D6-421F-AF70-F157D571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FA695A-E332-4405-97F8-D15F44202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7163D9-7C1E-4CF8-95FD-EA833FE8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B03C01-27B1-4165-91E7-9F088294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B67EE9-A3E8-4EDC-A656-DC0D8E23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5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F57F49-5040-430D-9A37-823DA7E37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08D815-9D1E-43AA-9E91-67E9E3F9B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EB5FCF-4C9B-4308-837A-84BCF1187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9DB218-8240-4E53-9E89-F34A251B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15281F-19E5-49E8-B2E2-9B730A32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6476CE-C12B-4C81-97B0-75BD608C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04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C39DA7-030F-481A-88B9-6040733E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451478-10E8-4F78-BA18-9374D3BF4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D62899-AF5B-44B1-83CB-795E0AA97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EBC46-E7C0-4FBD-8B2A-98B03A3BB12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3E479A-F33F-42DA-9258-59E1E8E1B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0F42C3-DE69-4300-8432-50FA8C642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E253-14F1-4FD4-9182-40A59E090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28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4F9FE2-6C81-477F-B50A-735487617D14}"/>
              </a:ext>
            </a:extLst>
          </p:cNvPr>
          <p:cNvSpPr txBox="1"/>
          <p:nvPr/>
        </p:nvSpPr>
        <p:spPr>
          <a:xfrm>
            <a:off x="316523" y="1688123"/>
            <a:ext cx="579588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/>
              <a:t>Gucci è uno dei principali marchi mondiali che operano nei settori di alta moda e articoli di lusso. Fa parte della Gucci Group, divisione della holding francese </a:t>
            </a:r>
            <a:r>
              <a:rPr lang="it-IT" sz="2500" dirty="0" err="1"/>
              <a:t>Kering</a:t>
            </a:r>
            <a:r>
              <a:rPr lang="it-IT" sz="2500" dirty="0"/>
              <a:t>. L’azienda è nata a Firenze, nel 1921, per opera dell’imprenditore italiano Guccio Gucci. Quest’ultimo è partito dall’apertura di un’azienda specializzata nella pelletteria e di un piccolo negozio di articoli da viaggio. Ha dato poi vita, in breve tempo, ad uno dei brand più conosciuti al mondo nel settore del fashion.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307CB8-F42A-48C8-875C-D5A85D60CDCD}"/>
              </a:ext>
            </a:extLst>
          </p:cNvPr>
          <p:cNvSpPr txBox="1"/>
          <p:nvPr/>
        </p:nvSpPr>
        <p:spPr>
          <a:xfrm>
            <a:off x="6285913" y="1688123"/>
            <a:ext cx="55895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Gucci is one of the leading global brands operating in both high fashion and luxury items industry. Founded by the Italian entrepreneur </a:t>
            </a:r>
            <a:r>
              <a:rPr lang="en-US" sz="2500" dirty="0" err="1"/>
              <a:t>Guccio</a:t>
            </a:r>
            <a:r>
              <a:rPr lang="en-US" sz="2500" dirty="0"/>
              <a:t> Gucci in Florence in 1921, it is now part of the Gucci Group, a subsidiary of the French corporation </a:t>
            </a:r>
            <a:r>
              <a:rPr lang="en-US" sz="2500" dirty="0" err="1"/>
              <a:t>Kering</a:t>
            </a:r>
            <a:r>
              <a:rPr lang="en-US" sz="2500" dirty="0"/>
              <a:t>. </a:t>
            </a:r>
            <a:r>
              <a:rPr lang="en-US" sz="2500" dirty="0" err="1"/>
              <a:t>Guccio</a:t>
            </a:r>
            <a:r>
              <a:rPr lang="en-US" sz="2500" dirty="0"/>
              <a:t> Gucci started his business with a small travel items shop and with a company specialized in leather goods. Soon after he managed to launch one of the most famous fashion brands in the world. </a:t>
            </a:r>
            <a:endParaRPr lang="it-IT" sz="25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94D5C6-27E7-44A9-BC01-E5EE4582C3F0}"/>
              </a:ext>
            </a:extLst>
          </p:cNvPr>
          <p:cNvSpPr txBox="1"/>
          <p:nvPr/>
        </p:nvSpPr>
        <p:spPr>
          <a:xfrm>
            <a:off x="3852201" y="208925"/>
            <a:ext cx="4487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GROUP C</a:t>
            </a:r>
            <a:br>
              <a:rPr lang="it-IT" sz="3200" b="1" dirty="0"/>
            </a:br>
            <a:r>
              <a:rPr lang="it-IT" sz="3200" b="1" dirty="0"/>
              <a:t>Gucci </a:t>
            </a:r>
            <a:r>
              <a:rPr lang="it-IT" sz="3200" b="1" dirty="0" err="1"/>
              <a:t>Translation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067966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Chirico</dc:creator>
  <cp:lastModifiedBy>Stefania Chirico</cp:lastModifiedBy>
  <cp:revision>2</cp:revision>
  <dcterms:created xsi:type="dcterms:W3CDTF">2019-03-29T11:59:21Z</dcterms:created>
  <dcterms:modified xsi:type="dcterms:W3CDTF">2019-03-29T16:43:43Z</dcterms:modified>
</cp:coreProperties>
</file>