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-38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0d6501bad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0d6501bad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50d6501ba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50d6501ba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Group G 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200"/>
              <a:t>Francesca Accogli, Eve Brown, Antonia Lombardo,</a:t>
            </a:r>
            <a:endParaRPr sz="1200"/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200"/>
              <a:t>Giancarlo Molina, Chiara Sarni, Tiziana Tambone</a:t>
            </a:r>
            <a:endParaRPr sz="1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Source text 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8520600" cy="215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000">
                <a:solidFill>
                  <a:schemeClr val="dk1"/>
                </a:solidFill>
              </a:rPr>
              <a:t>Gucci è uno dei principali marchi mondiali che operano nei settori di alta moda e articoli di lusso. Fa parte della Gucci Group, divisione della holding francese Kering. L’azienda è nata a Firenze, nel 1921, per opera dell’imprenditore italiano Guccio Gucci. Quest’ultimo è partito dall’apertura di un’azienda specializzata nella pelletteria e di un piccolo negozio di articoli da viaggio. Ha dato poi vita, in breve tempo, ad uno dei brand più conosciuti al mondo nel settore del fashion.</a:t>
            </a:r>
            <a:endParaRPr sz="2000"/>
          </a:p>
        </p:txBody>
      </p:sp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20375"/>
          <a:stretch/>
        </p:blipFill>
        <p:spPr>
          <a:xfrm>
            <a:off x="7414100" y="3456475"/>
            <a:ext cx="1729900" cy="1686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Target text 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693" y="1320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2000">
                <a:solidFill>
                  <a:schemeClr val="dk1"/>
                </a:solidFill>
              </a:rPr>
              <a:t>Gucci is one of the leading global brands operating in the haute couture and luxury items sectors. It belongs to the Gucci Group, a division of the French holding, Kering. The company was established in Florence in 1921 by the Italian entrepreneur Guccio Gucci. He started by opening a company that specialized in leather goods and a small travel items shop. In a short period of time, he created one of the most well-known brands worldwide in the fashion industry. </a:t>
            </a:r>
            <a:endParaRPr sz="2000"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3775" y="3705800"/>
            <a:ext cx="1088525" cy="108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Presentazione su schermo (16:9)</PresentationFormat>
  <Paragraphs>7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Simple Light</vt:lpstr>
      <vt:lpstr>Group G </vt:lpstr>
      <vt:lpstr>Source text </vt:lpstr>
      <vt:lpstr>Target text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G </dc:title>
  <dc:creator>Chiara</dc:creator>
  <cp:lastModifiedBy>Chiara</cp:lastModifiedBy>
  <cp:revision>1</cp:revision>
  <dcterms:modified xsi:type="dcterms:W3CDTF">2019-03-30T09:54:17Z</dcterms:modified>
</cp:coreProperties>
</file>