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FABCB-ECB2-485A-9BC1-38F3336FA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A0867A9-BB90-40F0-97BC-FCC11D3306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30F3D-E8B3-47C0-A7A2-A23B93618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C1F3B1-68DB-4104-A338-9ADFD6FF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3218A9-C9BC-4AF7-ADC1-2CE23E5A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28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86EFA1-7499-4907-9A20-59D4723A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02B6B14-B238-4548-8F85-A823F7BE4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FE9494-D070-4A67-B4B8-C45529612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A01C40-0123-4956-A250-1636A525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37443E-8338-4456-9BEA-D827F2F8B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81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0BA0454-134B-4F2B-AE29-6269BD0F5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4839D9-F16A-4FA4-9004-114640115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314E96-DB27-4B0A-9F43-8AB289EE8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232BF3-4CDC-452E-A872-EFFA7ACD1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3DA5D5-C69B-42E4-8C31-DF923FCF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49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76020-B999-4F2A-94CC-FE84A6CB8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EF0D17-DEEC-491E-BBC5-D4CCD5931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1D11E3-F8C2-4C6F-B486-99B418BF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BF3C4D-F286-4F62-80D9-696F955DE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F57ACE-3BD3-444E-AEBB-74ECD5A88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30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5ED6EE-5B40-4A24-9C57-DD8A745C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04B5B3-7CE0-4481-8214-7B0933348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91D822-E2E7-4CCA-86AC-856C70A63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4125D1-BDEB-4BF6-9CCA-67B14BACB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DBAA7-3FEC-41DE-B79E-E4513A741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0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EEF23D-AC9E-4821-8C17-83CF829E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C8D26-9D10-4021-8B48-15CA25E37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DF7E3E-02CB-458B-89AF-4EB68C956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5767DD-0ED8-487B-9F47-050179FA9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BDD979-C519-4328-AB9D-109484A01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547239-07D8-4464-AFB2-0DD74CF8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609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68D651-DF04-4E0C-B1C5-651E5B6D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087258-E005-4BF2-A04C-CA943A15E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4CF266E-1288-463C-8CC3-E58F805AD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1005D03-8A1D-4423-BC27-9444762D8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BFD28AB-FE88-49F7-BF94-3BF4ACE25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C125363-054D-4DBB-9313-549322340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82164BC-D834-4527-B8ED-1687F58E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7729F53-703E-4CC3-BA7B-DF1F49D10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74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99174C-5008-4DAD-92DA-63EA5C12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1E5DAC6-5E4C-4CD7-B15E-B5D3742D3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0C3EFF-6ED8-44A6-99E3-381F168B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9CE843-5726-4ABA-B725-E4794690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32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92EDCD8-5353-41C4-9DD9-C1FE93385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6D209F1-ECED-4533-A10A-8A5A0A1D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55B9118-DF10-46BB-8F2A-AA9BD60CD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42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19512B-94E5-455D-8C9D-03DC13A33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6C2B2C-E9A0-41B8-A158-689E04095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596732-1674-4BAC-8B63-281858016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6740CF-FEEE-4796-ABC0-387EF8E9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A1EC354-3394-4D7C-851F-1D6A9447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4DA638-536B-4255-84BF-407F6DEB8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97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063191-A978-4AC7-8A37-77AE12AA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349AE40-D61B-4372-A927-DB66C8129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7F2CDC1-A6C8-47F8-9369-56B6998F7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9EF247-2BC2-4671-AEA3-350FE3C15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C104804-BD6D-462D-AE97-C67891F1C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6DC48E-D3D7-4148-8037-9F62C28E4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95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3668735-0813-4278-8C13-0DF140848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936E58-78C2-42A3-BDF3-9CF6B549A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1BFDAC-91A2-4350-80E6-499E09718D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9E335-4D6B-492E-A89E-2D689C6C9CD6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A06ECE-C882-43E1-90CF-520C1D6F4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1CE92D-D572-4E41-BDC4-0C9B81F46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B6ACA-7D62-4D37-9993-150F4A1590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11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9742F357-515A-4614-B47D-181A60BE7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GROUP L</a:t>
            </a:r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419EBB27-ED23-41A3-8CC9-62E9CDEB9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Gucci</a:t>
            </a:r>
          </a:p>
        </p:txBody>
      </p:sp>
    </p:spTree>
    <p:extLst>
      <p:ext uri="{BB962C8B-B14F-4D97-AF65-F5344CB8AC3E}">
        <p14:creationId xmlns:p14="http://schemas.microsoft.com/office/powerpoint/2010/main" val="44006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56BB6E7D-8A07-4FCB-AF11-E18397D53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3192"/>
            <a:ext cx="10515600" cy="630721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Gucci – group L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371D1ED8-6203-4F33-95DD-6840DA39B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5254" y="1126435"/>
            <a:ext cx="5181600" cy="510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ST</a:t>
            </a:r>
            <a:r>
              <a:rPr lang="it-IT" dirty="0"/>
              <a:t>:</a:t>
            </a:r>
          </a:p>
          <a:p>
            <a:r>
              <a:rPr lang="it-IT" dirty="0"/>
              <a:t>Gucci è uno dei principali marchi mondiali che operano nei settori di alta moda e articoli di lusso. </a:t>
            </a:r>
          </a:p>
          <a:p>
            <a:r>
              <a:rPr lang="it-IT" dirty="0"/>
              <a:t>Fa parte della Gucci Group, divisione della holding francese </a:t>
            </a:r>
            <a:r>
              <a:rPr lang="it-IT" b="1" dirty="0" err="1"/>
              <a:t>Kering</a:t>
            </a:r>
            <a:r>
              <a:rPr lang="it-IT" b="1" dirty="0"/>
              <a:t>.</a:t>
            </a:r>
            <a:r>
              <a:rPr lang="it-IT" dirty="0"/>
              <a:t> </a:t>
            </a:r>
            <a:br>
              <a:rPr lang="it-IT" dirty="0"/>
            </a:b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AD9F81-B3EF-41AA-958F-D4B35A6C4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26435"/>
            <a:ext cx="5181600" cy="5050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TT</a:t>
            </a:r>
            <a:r>
              <a:rPr lang="it-IT" dirty="0"/>
              <a:t>:</a:t>
            </a:r>
          </a:p>
          <a:p>
            <a:r>
              <a:rPr lang="it-IT" dirty="0"/>
              <a:t>Gucci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leading</a:t>
            </a:r>
            <a:r>
              <a:rPr lang="it-IT" dirty="0"/>
              <a:t> world-</a:t>
            </a:r>
            <a:r>
              <a:rPr lang="it-IT" dirty="0" err="1"/>
              <a:t>known</a:t>
            </a:r>
            <a:r>
              <a:rPr lang="it-IT" dirty="0"/>
              <a:t> brand in the sector of haute-couture and </a:t>
            </a:r>
            <a:r>
              <a:rPr lang="it-IT" dirty="0" err="1"/>
              <a:t>luxury</a:t>
            </a:r>
            <a:r>
              <a:rPr lang="it-IT" dirty="0"/>
              <a:t> </a:t>
            </a:r>
            <a:r>
              <a:rPr lang="it-IT" dirty="0" err="1"/>
              <a:t>goods</a:t>
            </a:r>
            <a:r>
              <a:rPr lang="it-IT" dirty="0"/>
              <a:t>. 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belongs</a:t>
            </a:r>
            <a:r>
              <a:rPr lang="it-IT" dirty="0"/>
              <a:t> to the Gucci Group, a </a:t>
            </a:r>
            <a:r>
              <a:rPr lang="it-IT" dirty="0" err="1"/>
              <a:t>division</a:t>
            </a:r>
            <a:r>
              <a:rPr lang="it-IT" dirty="0"/>
              <a:t> of the French holding </a:t>
            </a:r>
            <a:r>
              <a:rPr lang="it-IT" dirty="0" err="1"/>
              <a:t>Kering</a:t>
            </a:r>
            <a:r>
              <a:rPr lang="it-IT" dirty="0"/>
              <a:t>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474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C54048-6118-4803-ACBD-D53B172E9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20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Gucci – group 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5F8B9B-0D40-4E31-AC2B-C3B4E1F44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39687"/>
            <a:ext cx="5181600" cy="50372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ST</a:t>
            </a:r>
            <a:r>
              <a:rPr lang="it-IT" dirty="0"/>
              <a:t>:</a:t>
            </a:r>
          </a:p>
          <a:p>
            <a:r>
              <a:rPr lang="it-IT" dirty="0"/>
              <a:t>L’azienda è nata a Firenze, nel 1921, per opera dell’imprenditore italiano Guccio Gucci. </a:t>
            </a:r>
          </a:p>
          <a:p>
            <a:r>
              <a:rPr lang="it-IT" dirty="0"/>
              <a:t>Quest’ultimo è partito dall’apertura di un’azienda specializzata nella pelletteria e di un piccolo negozio di articoli da viaggio. Ha dato poi vita, in breve tempo, ad uno dei brand più conosciuti al mondo nel settore del fashion.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1AFB32-1255-48B0-B5E6-6668B7463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9687"/>
            <a:ext cx="5181600" cy="50372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TT</a:t>
            </a:r>
            <a:r>
              <a:rPr lang="en-GB" dirty="0"/>
              <a:t>:</a:t>
            </a:r>
          </a:p>
          <a:p>
            <a:r>
              <a:rPr lang="en-GB" dirty="0"/>
              <a:t>In 1921, the company was established by the Italian entrepreneur </a:t>
            </a:r>
            <a:r>
              <a:rPr lang="en-GB" dirty="0" err="1"/>
              <a:t>Guccio</a:t>
            </a:r>
            <a:r>
              <a:rPr lang="en-GB" dirty="0"/>
              <a:t> Gucci in Florence. </a:t>
            </a:r>
          </a:p>
          <a:p>
            <a:r>
              <a:rPr lang="en-GB" dirty="0"/>
              <a:t>He first launched a leather product </a:t>
            </a:r>
            <a:r>
              <a:rPr lang="en-GB" dirty="0" err="1"/>
              <a:t>businness</a:t>
            </a:r>
            <a:r>
              <a:rPr lang="en-GB" dirty="0"/>
              <a:t> and a boutique specialised in travelling bags, which later developed into one of the most famous fashion industry. </a:t>
            </a:r>
          </a:p>
        </p:txBody>
      </p:sp>
    </p:spTree>
    <p:extLst>
      <p:ext uri="{BB962C8B-B14F-4D97-AF65-F5344CB8AC3E}">
        <p14:creationId xmlns:p14="http://schemas.microsoft.com/office/powerpoint/2010/main" val="3070584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GROUP L</vt:lpstr>
      <vt:lpstr>Gucci – group L</vt:lpstr>
      <vt:lpstr>Gucci – group 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benedetta.piolanti@gmail.com</dc:creator>
  <cp:lastModifiedBy> </cp:lastModifiedBy>
  <cp:revision>7</cp:revision>
  <dcterms:created xsi:type="dcterms:W3CDTF">2019-03-27T12:09:53Z</dcterms:created>
  <dcterms:modified xsi:type="dcterms:W3CDTF">2019-03-29T10:26:04Z</dcterms:modified>
</cp:coreProperties>
</file>