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7D9832-8C6A-4A2C-B1F8-8BB75B809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93AA704-B81C-44EA-905F-69F21C5AF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ED248A-26FE-4451-8DE1-424F7D64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CDD21F-E731-41AF-8AF5-9D448FEF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B73DC5-D8A1-420C-95C4-D0C1869E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26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A96E-9464-4F47-AE18-7828A0A9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15EC2A-FFA7-49AE-9C68-8C4E97BB7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20231C-8563-4FC2-89AC-EFEE974A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1282EB-7757-47CB-824D-A2DD69A2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2E482B-9EAA-484C-B55F-4F603959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0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CD39A15-3257-421E-ACF3-BA9DCD30E5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4DBF2B-4685-4C2A-ACCF-26A7599B5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36764B-6450-4285-AC12-0BD078EA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C0D104-8C9C-4BEB-9ADB-C1D6EEC8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544487-9FED-4474-9C3C-8EC8E656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888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A262B0-41AB-47A7-AAD2-E3DCF811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41946B-886F-4E59-A232-D5797EA74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FA714D-62D7-4B8E-A28B-97419B5C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6AAA1F-DD4B-4DAF-8A85-638C8ADE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AFF679-AEC2-4C1B-907F-9D36688B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58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5AFBC-2597-43B4-8FD9-01DD10838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C4F9BD-4ED6-4556-9482-571676E6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60A8E9-2AD1-4BAA-A1F9-1D044FEDC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27430A-B4AE-4109-B25F-C91EB2D1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083DB2-464B-40B4-B23E-BEDCCD4AE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25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A4D930-ABFF-4640-B691-31986754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FFAE5E-166B-4D38-B47A-0D58E6504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7744A4-F18F-4F6F-AFC9-EA7505B38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B40640-B002-4613-A39C-B54B84711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383FB2-E027-43DF-813E-AC46DE415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DB535B-5A97-41A7-AB72-EFA07A08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98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11488D-CC13-4054-A3BA-5C930BC51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01F6A7-21A0-4DA0-B3AB-EA6300CB9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1BA0E5-9373-4736-AA11-9C6DECCFB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F59F2F0-EF34-4A01-A9B3-C700162C3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49E8A7A-2008-46AC-967A-CE4A2702E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EDEC06-C855-4064-AD98-99677D6DA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EE937A2-7500-4844-83A4-F8E73036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61E4A25-EF12-4C77-952E-01CB7F8C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63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6D71C-1B13-4EC5-9976-026DDC92B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7407A1F-47AC-4CC8-A02C-DDE16D15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63B873-A890-49CA-BF45-D3E2F74F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76BE00F-0FD7-4E6F-A88B-55B5F6380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74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0EF1266-8CF3-45A5-9AB3-B95161BF8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2E62D2A-CCCB-4E1F-A905-ACD3497E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6ABCB1A-1CBB-4B3C-AE58-D6227A22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16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9562E1-9E6A-4E46-BB9A-FB6B4977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526035-659E-462B-B98E-016F7C9D2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157C57-7301-456E-9C91-F9F3B9D13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77788E-8DCF-4EAE-B74B-3626030A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88DBD8-FB86-46BB-9210-A37511987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8ABD5C-1249-4AAC-BCFE-5FC14F21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32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F4D1B-A1F4-4BDF-BE0A-D5E07B5D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DCEF0A3-7624-45A4-BD80-E3D39A32B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EF53E0-F783-452C-8E77-9776049BE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F1BFF1-6D62-4F32-B4F5-72364E72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A369B8-FE20-411E-920B-BDFC2EEF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DD9AF5-1033-4FA0-A5B3-A40B5254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24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C1B3096-15B0-4F20-9F62-DAE11B17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C9EB9E-A6C6-47C0-A57D-895FE71EB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BC4361-5127-439E-A96D-4A43CAEAE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B920-A77C-4380-859E-FC469DDDF8BD}" type="datetimeFigureOut">
              <a:rPr lang="it-IT" smtClean="0"/>
              <a:t>31/03/2019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964F0D-2925-4D2D-873B-416338FFF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38A530-7416-4EA3-9053-7D824EC9C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741F2-66D0-473A-96C4-6F1C251BC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83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6DCA7E-6C31-4A8A-92DE-48DC4AF6C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/>
              <a:t>Group D </a:t>
            </a:r>
            <a:endParaRPr lang="it-IT" sz="8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7EF688-6A02-4599-B864-1EE97A8CD2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Candela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Berrocal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Welsh,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Margaux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Gianolla, Francesca M.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Gurnari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Claudia Palli, Flavia C. Rigoni, Beatrice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Siragusa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846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7FFEB6-32EC-4079-A146-C376D1DA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ST                                      TT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DD4680-0088-464D-9949-18FCB2CD2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59017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it-IT" sz="2100" b="1" dirty="0"/>
              <a:t>Gucci è uno dei principali marchi mondiali che operano nei settori di alta moda e articoli di lusso. Fa parte della Gucci Group, divisione della holding francese Kering. L’azienda è nata a Firenze, nel 1921, per opera dell’imprenditore italiano Guccio Gucci. Quest’ultimo è partito dall’apertura di un’azienda specializzata nella pelletteria e di un piccolo negozio di articoli da viaggio. Ha dato poi vita, in breve tempo, ad uno dei brand più conosciuti al mondo nel settore del fashion.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E26C9B-76BE-4493-B514-A0AE2214E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4782" y="1825625"/>
            <a:ext cx="5059017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100" b="1" dirty="0"/>
              <a:t>Gucci is one of the main global brands concerning haute couture and luxury goods. It belongs to Gucci Group, a branch of the French holding company Kering. Gucci was founded in Florence in 1921 by Guccio Gucci, an Italian entrepreneur. He started a leather manufacturing company and a small travelling goods shop. Shortly after, he created one of the best-known fashion brands.</a:t>
            </a:r>
            <a:endParaRPr lang="it-IT" sz="2100" b="1" dirty="0"/>
          </a:p>
        </p:txBody>
      </p:sp>
    </p:spTree>
    <p:extLst>
      <p:ext uri="{BB962C8B-B14F-4D97-AF65-F5344CB8AC3E}">
        <p14:creationId xmlns:p14="http://schemas.microsoft.com/office/powerpoint/2010/main" val="936308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Group D </vt:lpstr>
      <vt:lpstr>                 ST                                      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 </dc:title>
  <dc:creator>SIRAGUSA BEATRICE [SL0101716]</dc:creator>
  <cp:lastModifiedBy>SIRAGUSA BEATRICE [SL0101716]</cp:lastModifiedBy>
  <cp:revision>3</cp:revision>
  <dcterms:created xsi:type="dcterms:W3CDTF">2019-03-31T10:10:06Z</dcterms:created>
  <dcterms:modified xsi:type="dcterms:W3CDTF">2019-03-31T10:31:42Z</dcterms:modified>
</cp:coreProperties>
</file>