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A1B6F6-A34A-43B5-AE2D-A51416E7A8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3BD3684-3C65-4723-9E06-5447A90ABA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1FEE009-3E7A-4225-A665-F73717ED1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9F74B-0342-4793-A693-693E3BEED76A}" type="datetimeFigureOut">
              <a:rPr lang="it-IT" smtClean="0"/>
              <a:t>25/03/2019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463BE2B-14AE-41B4-8000-8E22B9E46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D2B89C7-1E7F-4B57-9F99-0CC6B9161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AF0A3-E92A-4A9B-BD3D-1C972358DD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3447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4C9F5F-5672-49F9-8423-5725C012F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F248B24-B631-4464-8EFB-95B95FD08A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B928BF7-A757-4DFD-9207-9DD7AA1ED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9F74B-0342-4793-A693-693E3BEED76A}" type="datetimeFigureOut">
              <a:rPr lang="it-IT" smtClean="0"/>
              <a:t>25/03/2019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18EFF62-23EF-4137-A167-D37C45499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F242A10-86D3-4043-9CF8-CBB961FC0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AF0A3-E92A-4A9B-BD3D-1C972358DD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104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A94FEF7-F827-4BBC-8A09-B5E7B70425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E71BACD-7A4E-4A0E-AAF7-D1DD34555E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1BFEF5F-9591-4995-810E-634272838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9F74B-0342-4793-A693-693E3BEED76A}" type="datetimeFigureOut">
              <a:rPr lang="it-IT" smtClean="0"/>
              <a:t>25/03/2019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9C5B4FB-5048-4FD9-86C6-FF1A5C53E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E489948-2D56-4959-A3F6-658BEE067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AF0A3-E92A-4A9B-BD3D-1C972358DD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3453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55306C-543E-4361-8AD8-3FD260212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3091A6A-02A2-4265-900D-8E488652B4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8388F06-FD42-4FC3-9FFE-5B67A2060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9F74B-0342-4793-A693-693E3BEED76A}" type="datetimeFigureOut">
              <a:rPr lang="it-IT" smtClean="0"/>
              <a:t>25/03/2019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7958E6D-3491-4DA4-82B8-73F4B8612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B562247-24C2-47BB-8061-44D064414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AF0A3-E92A-4A9B-BD3D-1C972358DD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3393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3B8482-D5FE-4B3C-ACC8-6E22DEA20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1EEC6DD-89F1-49AC-8362-319146F85F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FE4FE0C-6117-4523-A6B7-4F47DAF14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9F74B-0342-4793-A693-693E3BEED76A}" type="datetimeFigureOut">
              <a:rPr lang="it-IT" smtClean="0"/>
              <a:t>25/03/2019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84B1DA0-EAD9-462C-8B4B-DA97B697B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4064996-A06A-4418-8E60-E9AB061C2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AF0A3-E92A-4A9B-BD3D-1C972358DD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2493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552F1A-252B-402F-8D96-A26986874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9A10CF9-F092-416E-9C59-E64667EB6B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ED355F2-119A-42D2-8FCF-E69A092FDC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D6FB2FA-4FDC-4697-8010-0C428EC5F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9F74B-0342-4793-A693-693E3BEED76A}" type="datetimeFigureOut">
              <a:rPr lang="it-IT" smtClean="0"/>
              <a:t>25/03/2019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846CA86-FE31-41AD-BA55-650BCB810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6F546E9-AB59-439E-B0D7-38CDF7086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AF0A3-E92A-4A9B-BD3D-1C972358DD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5673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3C93A2-F06B-4DC9-B96E-7B239F019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683E44F-DBD5-418A-8D16-964F39B17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0B95296-9436-4C9B-8AA2-1A25E05510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2A983F3-6BDA-4691-8061-883685931E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06C13F7-6C6D-4655-9620-DC56639EC8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5D3B777-0013-4591-BBEE-463DDBD8E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9F74B-0342-4793-A693-693E3BEED76A}" type="datetimeFigureOut">
              <a:rPr lang="it-IT" smtClean="0"/>
              <a:t>25/03/2019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ED4FC34-1237-4C1B-852F-F74D1D476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37C714A-3991-4AE3-B3E7-CB7901088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AF0A3-E92A-4A9B-BD3D-1C972358DD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9193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D00B71-E2FD-477E-9903-21C6C679C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6190C8B-3F80-45DF-AE08-AAC75965A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9F74B-0342-4793-A693-693E3BEED76A}" type="datetimeFigureOut">
              <a:rPr lang="it-IT" smtClean="0"/>
              <a:t>25/03/2019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F738B6F-5895-41E9-9C8B-5DFFDE34B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BAB871C-C1E6-4603-AC0E-25288B792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AF0A3-E92A-4A9B-BD3D-1C972358DD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9292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32454FB-8DA0-4738-B1F7-D67470743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9F74B-0342-4793-A693-693E3BEED76A}" type="datetimeFigureOut">
              <a:rPr lang="it-IT" smtClean="0"/>
              <a:t>25/03/2019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B60E157-110A-4DE7-8690-A265E0D09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50CD44A-ACCC-4AC2-9AA3-E523D12F2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AF0A3-E92A-4A9B-BD3D-1C972358DD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5271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16548E-07F0-477E-B3E8-D69CAC8B3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7496BE3-9CD3-427A-BCA2-C6EA6E2B8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4F50281-D9F6-437F-8884-2CEC237544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5752F71-7BFB-40C9-839B-3A436D6B4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9F74B-0342-4793-A693-693E3BEED76A}" type="datetimeFigureOut">
              <a:rPr lang="it-IT" smtClean="0"/>
              <a:t>25/03/2019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A38E133-5945-4276-809F-9351C786F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1DFDB9D-3FE2-4146-A846-33C54832E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AF0A3-E92A-4A9B-BD3D-1C972358DD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1314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7CD5F5-81C7-456F-9A78-126BD5393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1D9BE69-4B32-47FA-BFB0-D8D02F68B6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F81AA39-ABD2-4274-A1FC-CBF55C4281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424BDEF-DE2E-4755-9E28-119E0E0B9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9F74B-0342-4793-A693-693E3BEED76A}" type="datetimeFigureOut">
              <a:rPr lang="it-IT" smtClean="0"/>
              <a:t>25/03/2019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343CA9D-AE20-446F-9DDE-96909BCEF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720CE3B-60FE-451E-A7EB-3799E504A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AF0A3-E92A-4A9B-BD3D-1C972358DD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094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B700D3D-B903-4CA3-B5F9-F2151751A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F94E98F-FBB8-4106-B599-8C4B1B9DFD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17D9EF8-477F-4C8D-A449-F93A726A1C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9F74B-0342-4793-A693-693E3BEED76A}" type="datetimeFigureOut">
              <a:rPr lang="it-IT" smtClean="0"/>
              <a:t>25/03/2019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E98F44A-0435-4EAB-8077-BF43F42CF9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4ED8E0-E7F1-4D2B-AE84-CE1CC9B6CD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AF0A3-E92A-4A9B-BD3D-1C972358DD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0651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0882D9-39BB-407A-A3EA-BDB77A1EB5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122363"/>
            <a:ext cx="9603545" cy="1170671"/>
          </a:xfrm>
        </p:spPr>
        <p:txBody>
          <a:bodyPr>
            <a:normAutofit/>
          </a:bodyPr>
          <a:lstStyle/>
          <a:p>
            <a:r>
              <a:rPr lang="it-IT" dirty="0"/>
              <a:t>Fincantieri – La nostra mission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A20F487-35B0-48AA-92A4-03395DD4D7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09205"/>
            <a:ext cx="9144000" cy="1655762"/>
          </a:xfrm>
        </p:spPr>
        <p:txBody>
          <a:bodyPr>
            <a:normAutofit/>
          </a:bodyPr>
          <a:lstStyle/>
          <a:p>
            <a:r>
              <a:rPr lang="it-IT" sz="2800" dirty="0">
                <a:latin typeface="Lato"/>
              </a:rPr>
              <a:t>La crescita tecnologica e il miglioramento continuo sono gli obiettivi che tutti noi, insieme, ci siamo dati e che perseguiamo con determinazione.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303009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26FC3A-B90E-4E4A-9F25-23683E400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7646"/>
            <a:ext cx="10515600" cy="1325563"/>
          </a:xfrm>
        </p:spPr>
        <p:txBody>
          <a:bodyPr/>
          <a:lstStyle/>
          <a:p>
            <a:pPr algn="ctr"/>
            <a:r>
              <a:rPr lang="it-IT" sz="6000" dirty="0"/>
              <a:t>Fincantieri mission </a:t>
            </a:r>
            <a:r>
              <a:rPr lang="it-IT" sz="6000" dirty="0" err="1"/>
              <a:t>statement</a:t>
            </a:r>
            <a:endParaRPr lang="it-IT" sz="6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83ADCE-965C-4B8E-9207-E64A77117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04623"/>
            <a:ext cx="10515600" cy="3353192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/>
              <a:t>To develop our technologies and to improve constantly is what we all aim at and what we are determined to achieve.</a:t>
            </a:r>
          </a:p>
        </p:txBody>
      </p:sp>
    </p:spTree>
    <p:extLst>
      <p:ext uri="{BB962C8B-B14F-4D97-AF65-F5344CB8AC3E}">
        <p14:creationId xmlns:p14="http://schemas.microsoft.com/office/powerpoint/2010/main" val="2105204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88FEDD-CB14-4F9B-AB49-D22F9CFCE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054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it-IT" sz="4800" dirty="0"/>
              <a:t>Fincantieri mission </a:t>
            </a:r>
            <a:r>
              <a:rPr lang="it-IT" sz="4800" dirty="0" err="1"/>
              <a:t>statement</a:t>
            </a:r>
            <a:r>
              <a:rPr lang="it-IT" sz="4800" dirty="0"/>
              <a:t> - </a:t>
            </a:r>
            <a:r>
              <a:rPr lang="it-IT" sz="4800" dirty="0" err="1"/>
              <a:t>comments</a:t>
            </a:r>
            <a:endParaRPr lang="it-IT" sz="4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404F56-F311-4513-88FF-003210A176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50025"/>
            <a:ext cx="10515600" cy="3899926"/>
          </a:xfrm>
        </p:spPr>
        <p:txBody>
          <a:bodyPr/>
          <a:lstStyle/>
          <a:p>
            <a:r>
              <a:rPr lang="it-IT" dirty="0"/>
              <a:t>Word </a:t>
            </a:r>
            <a:r>
              <a:rPr lang="it-IT" dirty="0" err="1"/>
              <a:t>order</a:t>
            </a:r>
            <a:endParaRPr lang="it-IT" dirty="0"/>
          </a:p>
          <a:p>
            <a:r>
              <a:rPr lang="it-IT" dirty="0"/>
              <a:t>How to </a:t>
            </a:r>
            <a:r>
              <a:rPr lang="it-IT" dirty="0" err="1"/>
              <a:t>translate</a:t>
            </a:r>
            <a:r>
              <a:rPr lang="it-IT" dirty="0"/>
              <a:t> ‘crescita’ and ‘con determinazione’</a:t>
            </a:r>
          </a:p>
          <a:p>
            <a:r>
              <a:rPr lang="it-IT" dirty="0" err="1"/>
              <a:t>Nominalization</a:t>
            </a:r>
            <a:r>
              <a:rPr lang="it-IT" dirty="0"/>
              <a:t> </a:t>
            </a:r>
            <a:r>
              <a:rPr lang="it-IT" dirty="0">
                <a:sym typeface="Wingdings" panose="05000000000000000000" pitchFamily="2" charset="2"/>
              </a:rPr>
              <a:t> </a:t>
            </a:r>
            <a:r>
              <a:rPr lang="it-IT" dirty="0" err="1">
                <a:sym typeface="Wingdings" panose="05000000000000000000" pitchFamily="2" charset="2"/>
              </a:rPr>
              <a:t>verbalization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131950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76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Lato</vt:lpstr>
      <vt:lpstr>Tema di Office</vt:lpstr>
      <vt:lpstr>Fincantieri – La nostra mission</vt:lpstr>
      <vt:lpstr>Fincantieri mission statement</vt:lpstr>
      <vt:lpstr>Fincantieri mission statement - comments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Fincantieri mission statement</dc:title>
  <dc:creator>Micaela Petris</dc:creator>
  <cp:lastModifiedBy>Micaela Petris</cp:lastModifiedBy>
  <cp:revision>3</cp:revision>
  <dcterms:created xsi:type="dcterms:W3CDTF">2019-03-25T15:50:46Z</dcterms:created>
  <dcterms:modified xsi:type="dcterms:W3CDTF">2019-03-25T16:05:28Z</dcterms:modified>
</cp:coreProperties>
</file>