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A1B6F6-A34A-43B5-AE2D-A51416E7A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BD3684-3C65-4723-9E06-5447A90AB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FEE009-3E7A-4225-A665-F73717ED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63BE2B-14AE-41B4-8000-8E22B9E4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2B89C7-1E7F-4B57-9F99-0CC6B916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44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4C9F5F-5672-49F9-8423-5725C012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248B24-B631-4464-8EFB-95B95FD0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928BF7-A757-4DFD-9207-9DD7AA1E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8EFF62-23EF-4137-A167-D37C4549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242A10-86D3-4043-9CF8-CBB961FC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0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94FEF7-F827-4BBC-8A09-B5E7B7042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71BACD-7A4E-4A0E-AAF7-D1DD34555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BFEF5F-9591-4995-810E-63427283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C5B4FB-5048-4FD9-86C6-FF1A5C53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489948-2D56-4959-A3F6-658BEE06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5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5306C-543E-4361-8AD8-3FD26021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091A6A-02A2-4265-900D-8E488652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388F06-FD42-4FC3-9FFE-5B67A206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58E6D-3491-4DA4-82B8-73F4B861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562247-24C2-47BB-8061-44D064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39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3B8482-D5FE-4B3C-ACC8-6E22DEA2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EEC6DD-89F1-49AC-8362-319146F85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E4FE0C-6117-4523-A6B7-4F47DAF1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4B1DA0-EAD9-462C-8B4B-DA97B697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064996-A06A-4418-8E60-E9AB061C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49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552F1A-252B-402F-8D96-A26986874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A10CF9-F092-416E-9C59-E64667EB6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ED355F2-119A-42D2-8FCF-E69A092FD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6FB2FA-4FDC-4697-8010-0C428EC5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46CA86-FE31-41AD-BA55-650BCB81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F546E9-AB59-439E-B0D7-38CDF708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6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3C93A2-F06B-4DC9-B96E-7B239F01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83E44F-DBD5-418A-8D16-964F39B17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B95296-9436-4C9B-8AA2-1A25E0551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2A983F3-6BDA-4691-8061-883685931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06C13F7-6C6D-4655-9620-DC56639EC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D3B777-0013-4591-BBEE-463DDBD8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ED4FC34-1237-4C1B-852F-F74D1D47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37C714A-3991-4AE3-B3E7-CB790108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19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D00B71-E2FD-477E-9903-21C6C679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6190C8B-3F80-45DF-AE08-AAC75965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738B6F-5895-41E9-9C8B-5DFFDE34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AB871C-C1E6-4603-AC0E-25288B79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2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32454FB-8DA0-4738-B1F7-D6747074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60E157-110A-4DE7-8690-A265E0D0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0CD44A-ACCC-4AC2-9AA3-E523D12F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27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16548E-07F0-477E-B3E8-D69CAC8B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496BE3-9CD3-427A-BCA2-C6EA6E2B8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4F50281-D9F6-437F-8884-2CEC23754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752F71-7BFB-40C9-839B-3A436D6B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38E133-5945-4276-809F-9351C786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DFDB9D-3FE2-4146-A846-33C54832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3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CD5F5-81C7-456F-9A78-126BD539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1D9BE69-4B32-47FA-BFB0-D8D02F68B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81AA39-ABD2-4274-A1FC-CBF55C42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24BDEF-DE2E-4755-9E28-119E0E0B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43CA9D-AE20-446F-9DDE-96909BCE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20CE3B-60FE-451E-A7EB-3799E504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94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B700D3D-B903-4CA3-B5F9-F2151751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94E98F-FBB8-4106-B599-8C4B1B9DF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7D9EF8-477F-4C8D-A449-F93A726A1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9F74B-0342-4793-A693-693E3BEED76A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8F44A-0435-4EAB-8077-BF43F42CF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4ED8E0-E7F1-4D2B-AE84-CE1CC9B6C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AF0A3-E92A-4A9B-BD3D-1C972358D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65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0882D9-39BB-407A-A3EA-BDB77A1EB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03545" cy="1170671"/>
          </a:xfrm>
        </p:spPr>
        <p:txBody>
          <a:bodyPr>
            <a:normAutofit/>
          </a:bodyPr>
          <a:lstStyle/>
          <a:p>
            <a:r>
              <a:rPr lang="it-IT" dirty="0"/>
              <a:t>Fincantieri – La nostra mission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20F487-35B0-48AA-92A4-03395DD4D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20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Lato"/>
              </a:rPr>
              <a:t>La crescita tecnologica e il miglioramento continuo sono gli obiettivi che tutti noi, insieme, ci siamo dati e che perseguiamo con determinazione.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0300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26FC3A-B90E-4E4A-9F25-23683E400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646"/>
            <a:ext cx="10515600" cy="1325563"/>
          </a:xfrm>
        </p:spPr>
        <p:txBody>
          <a:bodyPr/>
          <a:lstStyle/>
          <a:p>
            <a:pPr algn="ctr"/>
            <a:r>
              <a:rPr lang="it-IT" sz="6000" dirty="0"/>
              <a:t>Fincantieri mission </a:t>
            </a:r>
            <a:r>
              <a:rPr lang="it-IT" sz="6000" dirty="0" err="1"/>
              <a:t>statement</a:t>
            </a:r>
            <a:endParaRPr lang="it-IT" sz="6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83ADCE-965C-4B8E-9207-E64A7711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4623"/>
            <a:ext cx="10515600" cy="335319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To develop our technologies and to improve constantly is what we all aim at and what we are determined to achieve.</a:t>
            </a:r>
          </a:p>
        </p:txBody>
      </p:sp>
    </p:spTree>
    <p:extLst>
      <p:ext uri="{BB962C8B-B14F-4D97-AF65-F5344CB8AC3E}">
        <p14:creationId xmlns:p14="http://schemas.microsoft.com/office/powerpoint/2010/main" val="210520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8FEDD-CB14-4F9B-AB49-D22F9CFC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54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4800" dirty="0"/>
              <a:t>Fincantieri mission </a:t>
            </a:r>
            <a:r>
              <a:rPr lang="it-IT" sz="4800" dirty="0" err="1"/>
              <a:t>statement</a:t>
            </a:r>
            <a:r>
              <a:rPr lang="it-IT" sz="4800" dirty="0"/>
              <a:t> - </a:t>
            </a:r>
            <a:r>
              <a:rPr lang="it-IT" sz="4800" dirty="0" err="1"/>
              <a:t>comments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404F56-F311-4513-88FF-003210A17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0025"/>
            <a:ext cx="10515600" cy="3899926"/>
          </a:xfrm>
        </p:spPr>
        <p:txBody>
          <a:bodyPr/>
          <a:lstStyle/>
          <a:p>
            <a:r>
              <a:rPr lang="it-IT" dirty="0"/>
              <a:t>Word </a:t>
            </a:r>
            <a:r>
              <a:rPr lang="it-IT" dirty="0" err="1"/>
              <a:t>order</a:t>
            </a:r>
            <a:endParaRPr lang="it-IT" dirty="0"/>
          </a:p>
          <a:p>
            <a:r>
              <a:rPr lang="it-IT" dirty="0"/>
              <a:t>How to </a:t>
            </a:r>
            <a:r>
              <a:rPr lang="it-IT" dirty="0" err="1"/>
              <a:t>translate</a:t>
            </a:r>
            <a:r>
              <a:rPr lang="it-IT" dirty="0"/>
              <a:t> ‘crescita’ and ‘con determinazione’</a:t>
            </a:r>
          </a:p>
          <a:p>
            <a:r>
              <a:rPr lang="it-IT" dirty="0" err="1"/>
              <a:t>Nominalization</a:t>
            </a:r>
            <a:r>
              <a:rPr lang="it-IT" dirty="0"/>
              <a:t>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 err="1">
                <a:sym typeface="Wingdings" panose="05000000000000000000" pitchFamily="2" charset="2"/>
              </a:rPr>
              <a:t>verbalization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3195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Tema di Office</vt:lpstr>
      <vt:lpstr>Fincantieri – La nostra mission</vt:lpstr>
      <vt:lpstr>Fincantieri mission statement</vt:lpstr>
      <vt:lpstr>Fincantieri mission statement -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Fincantieri mission statement</dc:title>
  <dc:creator>Micaela Petris</dc:creator>
  <cp:lastModifiedBy>Micaela Petris</cp:lastModifiedBy>
  <cp:revision>3</cp:revision>
  <dcterms:created xsi:type="dcterms:W3CDTF">2019-03-25T15:50:46Z</dcterms:created>
  <dcterms:modified xsi:type="dcterms:W3CDTF">2019-03-25T16:05:28Z</dcterms:modified>
</cp:coreProperties>
</file>