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946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B3A36-2D77-4C39-B108-C4AAC7F40C64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9FF1C-42A3-4A6D-B133-D16077BA25C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65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33299E-42C4-414E-9279-B8CCA6B6D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91EE1DC-A13C-49C6-8530-AC6ED4A749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8DB63F-B341-43A2-8312-485FD1651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2BBA-0E01-4464-B2FF-517AD50593F5}" type="datetime1">
              <a:rPr lang="en-GB" smtClean="0"/>
              <a:t>25/03/2019</a:t>
            </a:fld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F98827-7E86-47A4-B08B-A61C7C71F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Demic Dzuver Scarsi Visentin</a:t>
            </a:r>
            <a:endParaRPr lang="en-GB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5E4502-6A40-498A-8DCF-447325AFD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AD74-4975-41E1-A434-9CD6946F2D85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705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7FA71D-9C68-478F-A413-3686E9255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7ECA2CD-A5F1-4B3C-B855-BF710F8E4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2C76979-F3F1-4DCD-8C03-03516FD64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F959-C7A2-4419-8D8B-D2043EC5B29C}" type="datetime1">
              <a:rPr lang="en-GB" smtClean="0"/>
              <a:t>25/03/2019</a:t>
            </a:fld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72357B-F4F4-4574-8740-853711C07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Demic Dzuver Scarsi Visentin</a:t>
            </a:r>
            <a:endParaRPr lang="en-GB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92458E-EC77-4E4E-B2E9-1FBB7DA69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AD74-4975-41E1-A434-9CD6946F2D85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33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7685EEF-4372-413C-837C-122344C5E4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8350DD9-C4E9-424D-815A-F2C6CD7226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A5E8BA-B09C-40B6-964A-08B7E2DDB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EC7C-7B44-409F-85E2-38DD3EEA0046}" type="datetime1">
              <a:rPr lang="en-GB" smtClean="0"/>
              <a:t>25/03/2019</a:t>
            </a:fld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C048E7-15D2-4CE5-8486-98E78CC38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Demic Dzuver Scarsi Visentin</a:t>
            </a:r>
            <a:endParaRPr lang="en-GB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021D88-F3BF-443A-A4DA-05797C6AB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AD74-4975-41E1-A434-9CD6946F2D85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12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546DE4-7D9F-45DF-AD8C-35D82247A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232669-E01F-4AE3-9C07-303670FD8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9B7FBB-53DA-4528-97DE-5F42F9E5E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F942-54AC-40BA-B761-E0DAFA2FC319}" type="datetime1">
              <a:rPr lang="en-GB" smtClean="0"/>
              <a:t>25/03/2019</a:t>
            </a:fld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24E0F0-2FA7-45D7-A872-24A9AC270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Demic Dzuver Scarsi Visentin</a:t>
            </a:r>
            <a:endParaRPr lang="en-GB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EFD406-ED58-4346-A181-D8ED80329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AD74-4975-41E1-A434-9CD6946F2D85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26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2CEF04-B455-4D1A-B4D5-B8E8B696A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52DD5CF-BF61-48C4-980C-6F166A719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815F87-06B6-49EC-9CC8-199663CD6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D051-5012-4F13-A9B0-10A206510C3D}" type="datetime1">
              <a:rPr lang="en-GB" smtClean="0"/>
              <a:t>25/03/2019</a:t>
            </a:fld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BEA7A5-48EE-4956-AD88-AF889A0AD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Demic Dzuver Scarsi Visentin</a:t>
            </a:r>
            <a:endParaRPr lang="en-GB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1F539F-DA10-4DD9-B395-A00504E75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AD74-4975-41E1-A434-9CD6946F2D85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35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8CD954-BA9E-4E82-817C-F74A461A5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4FE486-C56E-4811-8CE6-9FE76D4B81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56D6021-BF3B-45F2-968F-94618481F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198BAF1-9D85-444F-9EDD-5BAE8447E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8AB3-0EFE-433B-8BCE-F03960A0F430}" type="datetime1">
              <a:rPr lang="en-GB" smtClean="0"/>
              <a:t>25/03/2019</a:t>
            </a:fld>
            <a:endParaRPr lang="en-GB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511FB93-3F5C-4ACE-825C-760199D56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Demic Dzuver Scarsi Visentin</a:t>
            </a:r>
            <a:endParaRPr lang="en-GB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3105E1B-09C3-4933-9478-B1128480A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AD74-4975-41E1-A434-9CD6946F2D85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55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929224-2549-4146-ADCB-55830EDAE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2165B0D-7350-45FD-BB08-8A8D2FEF4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F4533F-2CBB-4754-A8AC-32A188FC2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DADF207-1283-4760-82E3-B34D29D5B6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49F9DCB-0FD4-4A31-A352-3AD06A0391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29C1AD5-AF56-43EE-A2C5-915AE11C2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9861-5CFE-44F0-8E72-8DB73E54BA1E}" type="datetime1">
              <a:rPr lang="en-GB" smtClean="0"/>
              <a:t>25/03/2019</a:t>
            </a:fld>
            <a:endParaRPr lang="en-GB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DC7EB3F-31ED-4B28-87B5-79B5C470D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Demic Dzuver Scarsi Visentin</a:t>
            </a:r>
            <a:endParaRPr lang="en-GB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570D7DE-A5F1-4978-9CDD-CAAB7345B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AD74-4975-41E1-A434-9CD6946F2D85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77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87A40F-39F7-490A-B2EE-0D7940A48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64216B0-1985-4486-A69C-A76F68A2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DDEAE-89CC-47AE-BAF2-41C39B0C908F}" type="datetime1">
              <a:rPr lang="en-GB" smtClean="0"/>
              <a:t>25/03/2019</a:t>
            </a:fld>
            <a:endParaRPr lang="en-GB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AB78C9-B991-4B57-9719-DD933584D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Demic Dzuver Scarsi Visentin</a:t>
            </a:r>
            <a:endParaRPr lang="en-GB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EC6A334-BBC8-4C7D-8FFA-18B49E40C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AD74-4975-41E1-A434-9CD6946F2D85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55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9CD570F-8BC0-4E43-9E1E-128EC8057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A7C1-A544-4297-B602-28620BF515AF}" type="datetime1">
              <a:rPr lang="en-GB" smtClean="0"/>
              <a:t>25/03/2019</a:t>
            </a:fld>
            <a:endParaRPr lang="en-GB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D5BC6E8-48DD-44CA-9D4F-6BD8FB4DB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Demic Dzuver Scarsi Visentin</a:t>
            </a:r>
            <a:endParaRPr lang="en-GB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9D64A6B-B71B-40E4-AC5C-FBC57E9EA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AD74-4975-41E1-A434-9CD6946F2D85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725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2A97C0-A759-4DB0-A086-1C66CD3BC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7BEF61-1977-4EF6-9C64-B277AB279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BC2AC83-F03E-4486-8C05-185C4C6B02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050C5CC-A828-4C54-BE7C-85BFB5143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80D6-E361-4396-92C5-CF42EF43A96C}" type="datetime1">
              <a:rPr lang="en-GB" smtClean="0"/>
              <a:t>25/03/2019</a:t>
            </a:fld>
            <a:endParaRPr lang="en-GB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52669EE-436D-469F-8060-E82A323C4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Demic Dzuver Scarsi Visentin</a:t>
            </a:r>
            <a:endParaRPr lang="en-GB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D47EF56-A372-49F7-9935-C229F53F8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AD74-4975-41E1-A434-9CD6946F2D85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02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7DC5DB-8E70-4578-98CF-87D97BD46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958D067-7983-4804-89BB-7F1DEC309F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339B824-14D9-4AC6-8D55-3AEEDA19D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2C7A9DF-0AC4-4CCC-8B87-E7A7D17EC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942B5-88F3-4451-AA52-75A852D5C8A2}" type="datetime1">
              <a:rPr lang="en-GB" smtClean="0"/>
              <a:t>25/03/2019</a:t>
            </a:fld>
            <a:endParaRPr lang="en-GB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77A4AEF-BC4F-4143-BB64-297ACF737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Demic Dzuver Scarsi Visentin</a:t>
            </a:r>
            <a:endParaRPr lang="en-GB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02C7BC-E5E4-4733-A98D-F031CD686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AD74-4975-41E1-A434-9CD6946F2D85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741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01E41CE-EC4D-448A-9DD9-21A14C5B1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E1F35F7-F7F0-42F2-A6D4-E0BEEC785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2B0027-F88F-4C91-A7F3-16AB075BAD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ED4EF-F4FD-464C-BDDC-F4043767EE74}" type="datetime1">
              <a:rPr lang="en-GB" smtClean="0"/>
              <a:t>25/03/2019</a:t>
            </a:fld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A50D30-C656-40F5-9F2A-868A0300B1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Demic Dzuver Scarsi Visentin</a:t>
            </a:r>
            <a:endParaRPr lang="en-GB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F35005-6E32-4D97-9D9F-0286E52999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2AD74-4975-41E1-A434-9CD6946F2D85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95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571B5F-A826-4086-8A3E-64A29272F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3120" y="611577"/>
            <a:ext cx="9144000" cy="988623"/>
          </a:xfrm>
        </p:spPr>
        <p:txBody>
          <a:bodyPr>
            <a:normAutofit/>
          </a:bodyPr>
          <a:lstStyle/>
          <a:p>
            <a:pPr algn="l"/>
            <a:r>
              <a:rPr lang="en-GB" sz="5400" dirty="0">
                <a:latin typeface="+mn-lt"/>
              </a:rPr>
              <a:t>Trenitalia Mission Statement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BEC3EC1-5F7E-4433-8BC0-A35A75B11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120" y="2458726"/>
            <a:ext cx="10459720" cy="2844793"/>
          </a:xfrm>
        </p:spPr>
        <p:txBody>
          <a:bodyPr>
            <a:normAutofit/>
          </a:bodyPr>
          <a:lstStyle/>
          <a:p>
            <a:pPr algn="l"/>
            <a:r>
              <a:rPr lang="it-IT" sz="2800" dirty="0">
                <a:cs typeface="Times New Roman" panose="02020603050405020304" pitchFamily="18" charset="0"/>
              </a:rPr>
              <a:t>Trenitalia ha tra i suoi obiettivi garantire al Paese un'offerta di servizi di qualità, in grado di soddisfare, in ambito nazionale ed europeo, le esigenze di mobilità dei viaggiatori, impegnandosi a rendere sempre più moderna e funzionale la struttura industriale e indirizzare l'azienda verso obiettivi di sviluppo tecnologico e di fatturato a costi efficienti, lavorando per competere, con lealtà e professionalità.</a:t>
            </a:r>
            <a:endParaRPr lang="en-GB" sz="2800" dirty="0">
              <a:cs typeface="Times New Roman" panose="02020603050405020304" pitchFamily="18" charset="0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471A06-6E63-4EE9-9A8A-3A21DB145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Demic Dzuver Scarsi Visentin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789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06C518-6CA5-416C-AC79-669322A7B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latin typeface="+mn-lt"/>
              </a:rPr>
              <a:t>Translation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C5FD0A-0920-4148-A615-92F0AE9B9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Trenitalia’s Mission: </a:t>
            </a:r>
          </a:p>
          <a:p>
            <a:pPr marL="0" indent="0">
              <a:buNone/>
            </a:pPr>
            <a:r>
              <a:rPr lang="en-GB" dirty="0"/>
              <a:t>To guarantee a high-quality service designed to meet the mobility needs of our passengers at a national and European level. We operate in order to achieve a more and more modern and functional industrial structure. Our goal is to steer the company towards technological development and revenue increase while remaining cost-effective. We work in order to compete with loyalty and expertise.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4EB8AD7-0A90-408C-A059-BE7B25B4D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Demic Dzuver Scarsi Visentin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5173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93C590-1729-4251-B792-B61ED6AC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74320"/>
            <a:ext cx="4941252" cy="1158240"/>
          </a:xfrm>
        </p:spPr>
        <p:txBody>
          <a:bodyPr>
            <a:normAutofit fontScale="90000"/>
          </a:bodyPr>
          <a:lstStyle/>
          <a:p>
            <a:r>
              <a:rPr lang="en-GB" sz="4000" dirty="0">
                <a:latin typeface="+mn-lt"/>
              </a:rPr>
              <a:t>ISSUES AND SOLUTIONS</a:t>
            </a:r>
          </a:p>
        </p:txBody>
      </p:sp>
      <p:pic>
        <p:nvPicPr>
          <p:cNvPr id="6" name="Segnaposto immagine 5">
            <a:extLst>
              <a:ext uri="{FF2B5EF4-FFF2-40B4-BE49-F238E27FC236}">
                <a16:creationId xmlns:a16="http://schemas.microsoft.com/office/drawing/2014/main" id="{B564DC0C-B9D1-4C9F-9682-06A1F7A0D86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1" r="9099"/>
          <a:stretch/>
        </p:blipFill>
        <p:spPr>
          <a:xfrm>
            <a:off x="6741433" y="345440"/>
            <a:ext cx="4722101" cy="3432175"/>
          </a:xfrm>
        </p:spPr>
      </p:pic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B720631-5235-4B3E-856A-9C2A5CA43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8466" y="1432560"/>
            <a:ext cx="8161972" cy="5080000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The original mission statement is one long sentence</a:t>
            </a:r>
            <a:br>
              <a:rPr lang="en-GB" sz="2200" dirty="0"/>
            </a:br>
            <a:r>
              <a:rPr lang="en-GB" sz="2200" dirty="0"/>
              <a:t>which we divided into four shorter ones to make it</a:t>
            </a:r>
            <a:br>
              <a:rPr lang="en-GB" sz="2200" dirty="0"/>
            </a:br>
            <a:r>
              <a:rPr lang="en-GB" sz="2200" dirty="0"/>
              <a:t>easier to understand and more direct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Infinite of purpose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We avoided translating “</a:t>
            </a:r>
            <a:r>
              <a:rPr lang="en-GB" sz="2200" dirty="0" err="1"/>
              <a:t>Paese</a:t>
            </a:r>
            <a:r>
              <a:rPr lang="en-GB" sz="2200" dirty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The ambiguity of the sentence “</a:t>
            </a:r>
            <a:r>
              <a:rPr lang="it-IT" sz="2200" dirty="0">
                <a:cs typeface="Times New Roman" panose="02020603050405020304" pitchFamily="18" charset="0"/>
              </a:rPr>
              <a:t>indirizzare l'azienda</a:t>
            </a:r>
            <a:br>
              <a:rPr lang="it-IT" sz="2200" dirty="0">
                <a:cs typeface="Times New Roman" panose="02020603050405020304" pitchFamily="18" charset="0"/>
              </a:rPr>
            </a:br>
            <a:r>
              <a:rPr lang="it-IT" sz="2200" dirty="0">
                <a:cs typeface="Times New Roman" panose="02020603050405020304" pitchFamily="18" charset="0"/>
              </a:rPr>
              <a:t>verso obiettivi di sviluppo tecnologico e di fatturato</a:t>
            </a:r>
            <a:br>
              <a:rPr lang="it-IT" sz="2200" dirty="0">
                <a:cs typeface="Times New Roman" panose="02020603050405020304" pitchFamily="18" charset="0"/>
              </a:rPr>
            </a:br>
            <a:r>
              <a:rPr lang="it-IT" sz="2200" dirty="0">
                <a:cs typeface="Times New Roman" panose="02020603050405020304" pitchFamily="18" charset="0"/>
              </a:rPr>
              <a:t>a costi efficienti</a:t>
            </a:r>
            <a:r>
              <a:rPr lang="en-GB" sz="2200" dirty="0">
                <a:cs typeface="Times New Roman" panose="02020603050405020304" pitchFamily="18" charset="0"/>
              </a:rPr>
              <a:t>” led to different translations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Different levels of formality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The syntax of the original statement was way different from standard mission statements in English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Some of the solutions closer to the original felt unnatural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We added phrases such as “high-quality” to make the statement more familiar to an English speaker</a:t>
            </a:r>
          </a:p>
          <a:p>
            <a:br>
              <a:rPr lang="en-GB" dirty="0"/>
            </a:br>
            <a:endParaRPr lang="en-GB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B4807E5D-B51A-4619-B18C-C221B5E14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Demic Dzuver Scarsi Visentin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1460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101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Trenitalia Mission Statement </vt:lpstr>
      <vt:lpstr>Translation </vt:lpstr>
      <vt:lpstr>ISSUES AND SOLUTIONS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Trenitalia Mission Statement </dc:title>
  <dc:creator>dzsasha</dc:creator>
  <cp:lastModifiedBy>dzsasha</cp:lastModifiedBy>
  <cp:revision>16</cp:revision>
  <dcterms:created xsi:type="dcterms:W3CDTF">2019-03-25T14:59:14Z</dcterms:created>
  <dcterms:modified xsi:type="dcterms:W3CDTF">2019-03-25T19:04:16Z</dcterms:modified>
</cp:coreProperties>
</file>