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3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0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79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22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6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35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01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34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61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13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12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0641-228B-40DC-B3AC-1782E64CF4C0}" type="datetimeFigureOut">
              <a:rPr lang="it-IT" smtClean="0"/>
              <a:t>25/03/2019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6496-F6D6-47EF-AC30-FC78F3E164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36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28" y="12680"/>
            <a:ext cx="9137171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800" b="1" dirty="0" smtClean="0">
                <a:latin typeface="Comic Sans MS" panose="030F0702030302020204" pitchFamily="66" charset="0"/>
              </a:rPr>
              <a:t>Università degli Studi di Trieste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CDL Magistrale a ciclo unico in Architettura</a:t>
            </a:r>
          </a:p>
          <a:p>
            <a:pPr algn="ctr"/>
            <a:r>
              <a:rPr lang="it-IT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Corso di Elementi di Economia e Estimo</a:t>
            </a:r>
            <a:endParaRPr lang="it-IT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latin typeface="Comic Sans MS" panose="030F0702030302020204" pitchFamily="66" charset="0"/>
              </a:rPr>
              <a:t>SEMINARIO DI APPROFONDIMENTO</a:t>
            </a:r>
          </a:p>
          <a:p>
            <a:pPr algn="ctr"/>
            <a:endParaRPr lang="it-IT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PROF</a:t>
            </a:r>
            <a:r>
              <a:rPr lang="it-IT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 ROBERTO DARIS</a:t>
            </a:r>
          </a:p>
          <a:p>
            <a:pPr algn="ctr"/>
            <a:endParaRPr lang="it-IT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L’uso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dello strumento matematico per le decisioni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economiche: elementi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 richiami di matematica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finanziaria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 </a:t>
            </a:r>
          </a:p>
          <a:p>
            <a:pPr algn="ctr"/>
            <a:r>
              <a:rPr lang="it-IT" sz="2600" b="1" dirty="0" smtClean="0">
                <a:latin typeface="Comic Sans MS" panose="030F0702030302020204" pitchFamily="66" charset="0"/>
              </a:rPr>
              <a:t>GIOVEDÌ </a:t>
            </a:r>
            <a:r>
              <a:rPr lang="it-IT" sz="2600" b="1" dirty="0" smtClean="0">
                <a:latin typeface="Comic Sans MS" panose="030F0702030302020204" pitchFamily="66" charset="0"/>
              </a:rPr>
              <a:t>28 MARZO 2019</a:t>
            </a:r>
            <a:endParaRPr lang="it-IT" sz="26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it-IT" sz="2600" b="1" dirty="0" smtClean="0">
                <a:latin typeface="Comic Sans MS" panose="030F0702030302020204" pitchFamily="66" charset="0"/>
              </a:rPr>
              <a:t>PUG</a:t>
            </a:r>
            <a:r>
              <a:rPr lang="it-IT" sz="2600" b="1" dirty="0">
                <a:latin typeface="Comic Sans MS" panose="030F0702030302020204" pitchFamily="66" charset="0"/>
              </a:rPr>
              <a:t>, AULA </a:t>
            </a:r>
            <a:r>
              <a:rPr lang="it-IT" sz="2600" b="1" dirty="0" smtClean="0">
                <a:latin typeface="Comic Sans MS" panose="030F0702030302020204" pitchFamily="66" charset="0"/>
              </a:rPr>
              <a:t>301</a:t>
            </a:r>
            <a:endParaRPr lang="it-IT" sz="2600" b="1" dirty="0">
              <a:latin typeface="Comic Sans MS" panose="030F0702030302020204" pitchFamily="66" charset="0"/>
            </a:endParaRPr>
          </a:p>
          <a:p>
            <a:pPr algn="ctr"/>
            <a:r>
              <a:rPr lang="it-IT" sz="2600" b="1" dirty="0">
                <a:latin typeface="Comic Sans MS" panose="030F0702030302020204" pitchFamily="66" charset="0"/>
              </a:rPr>
              <a:t>ORE 9.00 </a:t>
            </a:r>
            <a:r>
              <a:rPr lang="it-IT" sz="2600" b="1">
                <a:latin typeface="Comic Sans MS" panose="030F0702030302020204" pitchFamily="66" charset="0"/>
              </a:rPr>
              <a:t>- </a:t>
            </a:r>
            <a:r>
              <a:rPr lang="it-IT" sz="2600" b="1" smtClean="0">
                <a:latin typeface="Comic Sans MS" panose="030F0702030302020204" pitchFamily="66" charset="0"/>
              </a:rPr>
              <a:t>13.00</a:t>
            </a:r>
            <a:endParaRPr lang="it-IT" sz="2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8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Tema di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7</cp:revision>
  <cp:lastPrinted>2019-03-25T10:56:03Z</cp:lastPrinted>
  <dcterms:created xsi:type="dcterms:W3CDTF">2018-04-10T12:04:45Z</dcterms:created>
  <dcterms:modified xsi:type="dcterms:W3CDTF">2019-03-25T10:56:08Z</dcterms:modified>
</cp:coreProperties>
</file>