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0641-228B-40DC-B3AC-1782E64CF4C0}" type="datetimeFigureOut">
              <a:rPr lang="it-IT" smtClean="0"/>
              <a:t>25/03/2019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26496-F6D6-47EF-AC30-FC78F3E164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738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0641-228B-40DC-B3AC-1782E64CF4C0}" type="datetimeFigureOut">
              <a:rPr lang="it-IT" smtClean="0"/>
              <a:t>25/03/2019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26496-F6D6-47EF-AC30-FC78F3E164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906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0641-228B-40DC-B3AC-1782E64CF4C0}" type="datetimeFigureOut">
              <a:rPr lang="it-IT" smtClean="0"/>
              <a:t>25/03/2019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26496-F6D6-47EF-AC30-FC78F3E164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3794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0641-228B-40DC-B3AC-1782E64CF4C0}" type="datetimeFigureOut">
              <a:rPr lang="it-IT" smtClean="0"/>
              <a:t>25/03/2019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26496-F6D6-47EF-AC30-FC78F3E164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7223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0641-228B-40DC-B3AC-1782E64CF4C0}" type="datetimeFigureOut">
              <a:rPr lang="it-IT" smtClean="0"/>
              <a:t>25/03/2019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26496-F6D6-47EF-AC30-FC78F3E164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9627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0641-228B-40DC-B3AC-1782E64CF4C0}" type="datetimeFigureOut">
              <a:rPr lang="it-IT" smtClean="0"/>
              <a:t>25/03/2019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26496-F6D6-47EF-AC30-FC78F3E164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7355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0641-228B-40DC-B3AC-1782E64CF4C0}" type="datetimeFigureOut">
              <a:rPr lang="it-IT" smtClean="0"/>
              <a:t>25/03/2019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26496-F6D6-47EF-AC30-FC78F3E164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3019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0641-228B-40DC-B3AC-1782E64CF4C0}" type="datetimeFigureOut">
              <a:rPr lang="it-IT" smtClean="0"/>
              <a:t>25/03/2019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26496-F6D6-47EF-AC30-FC78F3E164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1344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0641-228B-40DC-B3AC-1782E64CF4C0}" type="datetimeFigureOut">
              <a:rPr lang="it-IT" smtClean="0"/>
              <a:t>25/03/2019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26496-F6D6-47EF-AC30-FC78F3E164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8619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0641-228B-40DC-B3AC-1782E64CF4C0}" type="datetimeFigureOut">
              <a:rPr lang="it-IT" smtClean="0"/>
              <a:t>25/03/2019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26496-F6D6-47EF-AC30-FC78F3E164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7132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0641-228B-40DC-B3AC-1782E64CF4C0}" type="datetimeFigureOut">
              <a:rPr lang="it-IT" smtClean="0"/>
              <a:t>25/03/2019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26496-F6D6-47EF-AC30-FC78F3E164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8121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30641-228B-40DC-B3AC-1782E64CF4C0}" type="datetimeFigureOut">
              <a:rPr lang="it-IT" smtClean="0"/>
              <a:t>25/03/2019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26496-F6D6-47EF-AC30-FC78F3E164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7365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6828" y="12680"/>
            <a:ext cx="9137171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10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2800" b="1" dirty="0" smtClean="0">
                <a:latin typeface="Comic Sans MS" panose="030F0702030302020204" pitchFamily="66" charset="0"/>
              </a:rPr>
              <a:t>Università degli Studi di Trieste</a:t>
            </a:r>
          </a:p>
          <a:p>
            <a:pPr algn="ctr"/>
            <a:r>
              <a:rPr lang="it-IT" sz="3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CDL Magistrale a ciclo unico in Architettura</a:t>
            </a:r>
          </a:p>
          <a:p>
            <a:pPr algn="ctr"/>
            <a:r>
              <a:rPr lang="it-IT" sz="3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Corso di Elementi di Economia e Estimo</a:t>
            </a:r>
            <a:endParaRPr lang="it-IT" sz="3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endParaRPr lang="it-IT" sz="30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3200" b="1" dirty="0" smtClean="0">
                <a:latin typeface="Comic Sans MS" panose="030F0702030302020204" pitchFamily="66" charset="0"/>
              </a:rPr>
              <a:t>SEMINARIO DI APPROFONDIMENTO</a:t>
            </a:r>
          </a:p>
          <a:p>
            <a:pPr algn="ctr"/>
            <a:endParaRPr lang="it-IT" sz="3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PROF</a:t>
            </a:r>
            <a:r>
              <a:rPr lang="it-IT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. ROBERTO DARIS</a:t>
            </a:r>
          </a:p>
          <a:p>
            <a:pPr algn="ctr"/>
            <a:endParaRPr lang="it-IT" sz="3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L’uso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dello strumento matematico per le decisioni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economiche: elementi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 richiami di matematica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finanziaria</a:t>
            </a:r>
            <a:endParaRPr lang="it-IT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2800" b="1" dirty="0" smtClean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 </a:t>
            </a:r>
          </a:p>
          <a:p>
            <a:pPr algn="ctr"/>
            <a:r>
              <a:rPr lang="it-IT" sz="2600" b="1" dirty="0" smtClean="0">
                <a:latin typeface="Comic Sans MS" panose="030F0702030302020204" pitchFamily="66" charset="0"/>
              </a:rPr>
              <a:t>GIOVEDÌ </a:t>
            </a:r>
            <a:r>
              <a:rPr lang="it-IT" sz="2600" b="1" dirty="0" smtClean="0">
                <a:latin typeface="Comic Sans MS" panose="030F0702030302020204" pitchFamily="66" charset="0"/>
              </a:rPr>
              <a:t>28 MARZO 2019</a:t>
            </a:r>
            <a:endParaRPr lang="it-IT" sz="26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it-IT" sz="2600" b="1" dirty="0" smtClean="0">
                <a:latin typeface="Comic Sans MS" panose="030F0702030302020204" pitchFamily="66" charset="0"/>
              </a:rPr>
              <a:t>PUG</a:t>
            </a:r>
            <a:r>
              <a:rPr lang="it-IT" sz="2600" b="1" dirty="0">
                <a:latin typeface="Comic Sans MS" panose="030F0702030302020204" pitchFamily="66" charset="0"/>
              </a:rPr>
              <a:t>, AULA </a:t>
            </a:r>
            <a:r>
              <a:rPr lang="it-IT" sz="2600" b="1" dirty="0" smtClean="0">
                <a:latin typeface="Comic Sans MS" panose="030F0702030302020204" pitchFamily="66" charset="0"/>
              </a:rPr>
              <a:t>301</a:t>
            </a:r>
            <a:endParaRPr lang="it-IT" sz="2600" b="1" dirty="0">
              <a:latin typeface="Comic Sans MS" panose="030F0702030302020204" pitchFamily="66" charset="0"/>
            </a:endParaRPr>
          </a:p>
          <a:p>
            <a:pPr algn="ctr"/>
            <a:r>
              <a:rPr lang="it-IT" sz="2600" b="1" dirty="0">
                <a:latin typeface="Comic Sans MS" panose="030F0702030302020204" pitchFamily="66" charset="0"/>
              </a:rPr>
              <a:t>ORE 9.00 </a:t>
            </a:r>
            <a:r>
              <a:rPr lang="it-IT" sz="2600" b="1">
                <a:latin typeface="Comic Sans MS" panose="030F0702030302020204" pitchFamily="66" charset="0"/>
              </a:rPr>
              <a:t>- </a:t>
            </a:r>
            <a:r>
              <a:rPr lang="it-IT" sz="2600" b="1" smtClean="0">
                <a:latin typeface="Comic Sans MS" panose="030F0702030302020204" pitchFamily="66" charset="0"/>
              </a:rPr>
              <a:t>13.00</a:t>
            </a:r>
            <a:endParaRPr lang="it-IT" sz="26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984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41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Tema di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PRESTAMBURGO SONIA</dc:creator>
  <cp:lastModifiedBy>PRESTAMBURGO SONIA</cp:lastModifiedBy>
  <cp:revision>7</cp:revision>
  <cp:lastPrinted>2019-03-25T10:56:03Z</cp:lastPrinted>
  <dcterms:created xsi:type="dcterms:W3CDTF">2018-04-10T12:04:45Z</dcterms:created>
  <dcterms:modified xsi:type="dcterms:W3CDTF">2019-03-25T10:56:08Z</dcterms:modified>
</cp:coreProperties>
</file>