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9FF77-0C60-40AF-8049-2CA1134193C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31F5E63-9A52-4FC9-A517-8ABECFCF4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D0D2CDF-8F47-4491-8FF2-000D53D35A66}"/>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E3B88DEE-B342-467C-AB29-453EF76DA9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BA0D73-A357-4CDD-99BF-E516BDDA7F8B}"/>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205396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18136-2CD1-479C-B2A8-45885232DB6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78CE050-BA5B-4127-A518-17AB99271D6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0539F42-3CBA-45E4-B22E-B9042100C0F1}"/>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F9401CC9-0BD3-4D3F-9BCB-5A55B0978D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052752E-578C-4EC4-92F1-A33F8260183A}"/>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223643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908F236-7DDA-409F-A67F-0BE3EDC3823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F2268C0-E897-4326-83B2-1C82ECC9315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1DF6C9-3706-4C8A-9EE3-63CEA4213E02}"/>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84F16D3D-E220-4F8C-BFCE-DB631C6A1D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B7708-66C2-441F-AFFC-3AB28F36F18E}"/>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399912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7FFE7-2B78-47F1-A8CE-8FE077A60C9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2AD4F78-23BB-424E-BBA2-D0CA386E996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272EB5B-4686-4133-9BCD-CEE922214E2A}"/>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AF2171A0-E111-419C-8125-52F8442A39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FAF5597-A2DC-4A24-ACDB-2FBB49BE9437}"/>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1504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F8B1E5-81C8-4B19-8228-ADB7ADD6872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3D0C7AD-6395-48BE-9607-38964FB6C3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93D922F-DAC2-447E-BD11-399198B852E8}"/>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25FE9374-7D99-42FA-B012-BD594B4065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433F82-0FF7-4E0D-9191-C865A9DB3D1A}"/>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321511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77A95A-6C3E-4D15-8D3F-33202C9AE0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DA8D2A8-E03F-4129-944F-FE70203B8C9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46B35D8-4EAE-4670-A625-5C039FD3221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5D1825A-6C70-4FF9-8963-822BEC7BA9FE}"/>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6" name="Segnaposto piè di pagina 5">
            <a:extLst>
              <a:ext uri="{FF2B5EF4-FFF2-40B4-BE49-F238E27FC236}">
                <a16:creationId xmlns:a16="http://schemas.microsoft.com/office/drawing/2014/main" id="{3795A0F2-CC17-4034-BEE1-F1D7A049C25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3D9242-CC6E-4F10-8712-58541AD557FB}"/>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219323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6DB753-9A2E-48E7-B1FE-A458EC1DAA7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3AB8694-CEF2-42B4-AD2F-82A7AB47BC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9EF017-6C4B-48D6-B34C-79782609FC3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BFB3231-42D4-4EDE-B93E-8836F44017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7C01B08-485F-46A3-8D75-3949FE869AD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78F94F4-D8A4-4507-9DF0-B8E1FD91E618}"/>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8" name="Segnaposto piè di pagina 7">
            <a:extLst>
              <a:ext uri="{FF2B5EF4-FFF2-40B4-BE49-F238E27FC236}">
                <a16:creationId xmlns:a16="http://schemas.microsoft.com/office/drawing/2014/main" id="{9A3E2656-7C12-41B6-9CDB-70E2FB3D159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F3781C1-BB82-4BB6-B951-463FFC00F055}"/>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768823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A9E5FD-E4B2-49F6-9F7C-51A7CE8F6ED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EB1FA84-5E9F-484F-BD9A-CEDB82ACFFA5}"/>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4" name="Segnaposto piè di pagina 3">
            <a:extLst>
              <a:ext uri="{FF2B5EF4-FFF2-40B4-BE49-F238E27FC236}">
                <a16:creationId xmlns:a16="http://schemas.microsoft.com/office/drawing/2014/main" id="{0B46C23B-F997-48F9-AA6D-117EA0BBE03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F7C2491-3318-4C13-B5A3-C5E7735476AC}"/>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111821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7B2615B-14AB-4F16-B05B-ECF10F1E6704}"/>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3" name="Segnaposto piè di pagina 2">
            <a:extLst>
              <a:ext uri="{FF2B5EF4-FFF2-40B4-BE49-F238E27FC236}">
                <a16:creationId xmlns:a16="http://schemas.microsoft.com/office/drawing/2014/main" id="{6A76413E-600B-4324-893B-568D394CEED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DFADE3-5050-4328-8FF9-9729CF219930}"/>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91219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0E17AE-C5CD-42FD-B66F-4A399888EB9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8B3A16C-1D68-4202-9500-2C1835B66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163A67E-9ACD-44FA-AD88-53F2FF6CA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4A42C65-67D2-48B0-BA7D-186D84626D09}"/>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6" name="Segnaposto piè di pagina 5">
            <a:extLst>
              <a:ext uri="{FF2B5EF4-FFF2-40B4-BE49-F238E27FC236}">
                <a16:creationId xmlns:a16="http://schemas.microsoft.com/office/drawing/2014/main" id="{29F2068D-1D85-4C33-8FD2-28882F28154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ED1C549-D1DE-44DF-9E32-97C049EB58E9}"/>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156430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1CFF63-7584-4AF6-8679-8D88FFA32FB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DEE1A2E-D475-42AA-AC3A-F44B040E25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F8B15DB-6186-40CC-AE0D-8C4EA21063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0FD3BF6-4D93-4599-BCD1-026AB07B5D9A}"/>
              </a:ext>
            </a:extLst>
          </p:cNvPr>
          <p:cNvSpPr>
            <a:spLocks noGrp="1"/>
          </p:cNvSpPr>
          <p:nvPr>
            <p:ph type="dt" sz="half" idx="10"/>
          </p:nvPr>
        </p:nvSpPr>
        <p:spPr/>
        <p:txBody>
          <a:bodyPr/>
          <a:lstStyle/>
          <a:p>
            <a:fld id="{27FB0605-11AB-4F57-9FCF-E93307156774}" type="datetimeFigureOut">
              <a:rPr lang="it-IT" smtClean="0"/>
              <a:t>01/04/2019</a:t>
            </a:fld>
            <a:endParaRPr lang="it-IT"/>
          </a:p>
        </p:txBody>
      </p:sp>
      <p:sp>
        <p:nvSpPr>
          <p:cNvPr id="6" name="Segnaposto piè di pagina 5">
            <a:extLst>
              <a:ext uri="{FF2B5EF4-FFF2-40B4-BE49-F238E27FC236}">
                <a16:creationId xmlns:a16="http://schemas.microsoft.com/office/drawing/2014/main" id="{2315D2FF-04D0-4EED-A36F-A3E94660D3F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DC42F4-6AED-40EC-949B-0304DA4DC8C4}"/>
              </a:ext>
            </a:extLst>
          </p:cNvPr>
          <p:cNvSpPr>
            <a:spLocks noGrp="1"/>
          </p:cNvSpPr>
          <p:nvPr>
            <p:ph type="sldNum" sz="quarter" idx="12"/>
          </p:nvPr>
        </p:nvSpPr>
        <p:spPr/>
        <p:txBody>
          <a:bodyPr/>
          <a:lstStyle/>
          <a:p>
            <a:fld id="{DD12619D-C74C-4DB4-A530-7CEE55D90909}" type="slidenum">
              <a:rPr lang="it-IT" smtClean="0"/>
              <a:t>‹N›</a:t>
            </a:fld>
            <a:endParaRPr lang="it-IT"/>
          </a:p>
        </p:txBody>
      </p:sp>
    </p:spTree>
    <p:extLst>
      <p:ext uri="{BB962C8B-B14F-4D97-AF65-F5344CB8AC3E}">
        <p14:creationId xmlns:p14="http://schemas.microsoft.com/office/powerpoint/2010/main" val="203516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F8D643F-2E8D-470B-B2F2-866F8E28D2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07B8291-DB21-406D-9AE2-3B5221B1F4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DACF20E-66BE-4239-B4DA-F02216C2FC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B0605-11AB-4F57-9FCF-E93307156774}" type="datetimeFigureOut">
              <a:rPr lang="it-IT" smtClean="0"/>
              <a:t>01/04/2019</a:t>
            </a:fld>
            <a:endParaRPr lang="it-IT"/>
          </a:p>
        </p:txBody>
      </p:sp>
      <p:sp>
        <p:nvSpPr>
          <p:cNvPr id="5" name="Segnaposto piè di pagina 4">
            <a:extLst>
              <a:ext uri="{FF2B5EF4-FFF2-40B4-BE49-F238E27FC236}">
                <a16:creationId xmlns:a16="http://schemas.microsoft.com/office/drawing/2014/main" id="{2C3EEE8E-F63C-44FB-B4EC-5D70DF2821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66A9252-2CEC-41B6-A805-0C7FE45C61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2619D-C74C-4DB4-A530-7CEE55D90909}" type="slidenum">
              <a:rPr lang="it-IT" smtClean="0"/>
              <a:t>‹N›</a:t>
            </a:fld>
            <a:endParaRPr lang="it-IT"/>
          </a:p>
        </p:txBody>
      </p:sp>
    </p:spTree>
    <p:extLst>
      <p:ext uri="{BB962C8B-B14F-4D97-AF65-F5344CB8AC3E}">
        <p14:creationId xmlns:p14="http://schemas.microsoft.com/office/powerpoint/2010/main" val="3003229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1132A7-9B82-4522-8291-4FB56FEC2612}"/>
              </a:ext>
            </a:extLst>
          </p:cNvPr>
          <p:cNvSpPr>
            <a:spLocks noGrp="1"/>
          </p:cNvSpPr>
          <p:nvPr>
            <p:ph type="ctrTitle"/>
          </p:nvPr>
        </p:nvSpPr>
        <p:spPr/>
        <p:txBody>
          <a:bodyPr/>
          <a:lstStyle/>
          <a:p>
            <a:r>
              <a:rPr lang="it-IT" dirty="0"/>
              <a:t>GROUP E</a:t>
            </a:r>
          </a:p>
        </p:txBody>
      </p:sp>
      <p:sp>
        <p:nvSpPr>
          <p:cNvPr id="3" name="Sottotitolo 2">
            <a:extLst>
              <a:ext uri="{FF2B5EF4-FFF2-40B4-BE49-F238E27FC236}">
                <a16:creationId xmlns:a16="http://schemas.microsoft.com/office/drawing/2014/main" id="{9D7F8418-2E20-402E-A584-33C4FB1A2DFE}"/>
              </a:ext>
            </a:extLst>
          </p:cNvPr>
          <p:cNvSpPr>
            <a:spLocks noGrp="1"/>
          </p:cNvSpPr>
          <p:nvPr>
            <p:ph type="subTitle" idx="1"/>
          </p:nvPr>
        </p:nvSpPr>
        <p:spPr/>
        <p:txBody>
          <a:bodyPr/>
          <a:lstStyle/>
          <a:p>
            <a:r>
              <a:rPr lang="it-IT" dirty="0"/>
              <a:t>Diana </a:t>
            </a:r>
            <a:r>
              <a:rPr lang="it-IT" dirty="0" err="1"/>
              <a:t>Cibien</a:t>
            </a:r>
            <a:r>
              <a:rPr lang="it-IT" dirty="0"/>
              <a:t> – </a:t>
            </a:r>
            <a:r>
              <a:rPr lang="it-IT" dirty="0" err="1"/>
              <a:t>Mehdi</a:t>
            </a:r>
            <a:r>
              <a:rPr lang="it-IT" dirty="0"/>
              <a:t> El </a:t>
            </a:r>
            <a:r>
              <a:rPr lang="it-IT" dirty="0" err="1"/>
              <a:t>Hidani</a:t>
            </a:r>
            <a:r>
              <a:rPr lang="it-IT" dirty="0"/>
              <a:t> – </a:t>
            </a:r>
            <a:r>
              <a:rPr lang="it-IT" dirty="0" err="1"/>
              <a:t>Dorsaf</a:t>
            </a:r>
            <a:r>
              <a:rPr lang="it-IT" dirty="0"/>
              <a:t> </a:t>
            </a:r>
            <a:r>
              <a:rPr lang="it-IT" dirty="0" err="1"/>
              <a:t>Ghouily</a:t>
            </a:r>
            <a:r>
              <a:rPr lang="it-IT" dirty="0"/>
              <a:t> – Daria Radzevitch </a:t>
            </a:r>
          </a:p>
        </p:txBody>
      </p:sp>
    </p:spTree>
    <p:extLst>
      <p:ext uri="{BB962C8B-B14F-4D97-AF65-F5344CB8AC3E}">
        <p14:creationId xmlns:p14="http://schemas.microsoft.com/office/powerpoint/2010/main" val="3445195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6E04921-F0E5-4A97-B6C1-970B51AA3099}"/>
              </a:ext>
            </a:extLst>
          </p:cNvPr>
          <p:cNvSpPr>
            <a:spLocks noGrp="1"/>
          </p:cNvSpPr>
          <p:nvPr>
            <p:ph type="title"/>
          </p:nvPr>
        </p:nvSpPr>
        <p:spPr>
          <a:xfrm>
            <a:off x="838200" y="365125"/>
            <a:ext cx="10515600" cy="6331097"/>
          </a:xfrm>
        </p:spPr>
        <p:txBody>
          <a:bodyPr>
            <a:normAutofit fontScale="90000"/>
          </a:bodyPr>
          <a:lstStyle/>
          <a:p>
            <a:pPr algn="just"/>
            <a:r>
              <a:rPr lang="en-AU" dirty="0"/>
              <a:t>Gucci is one of the main global brands that work in the haute couture and luxury products industry. It is part of the Gucci Group, split from the French holding company </a:t>
            </a:r>
            <a:r>
              <a:rPr lang="en-AU" dirty="0" err="1"/>
              <a:t>Kering</a:t>
            </a:r>
            <a:r>
              <a:rPr lang="en-AU" dirty="0"/>
              <a:t>. The company was created in Florence in 1921 by the Italian entrepreneur </a:t>
            </a:r>
            <a:r>
              <a:rPr lang="en-AU" dirty="0" err="1"/>
              <a:t>Guccio</a:t>
            </a:r>
            <a:r>
              <a:rPr lang="en-AU" dirty="0"/>
              <a:t> Gucci. He started his career with a company specialized in leatherwear and a small shop selling travel goods. He created then, in a short time, one of the most known fashion brands in the world.</a:t>
            </a:r>
          </a:p>
        </p:txBody>
      </p:sp>
    </p:spTree>
    <p:extLst>
      <p:ext uri="{BB962C8B-B14F-4D97-AF65-F5344CB8AC3E}">
        <p14:creationId xmlns:p14="http://schemas.microsoft.com/office/powerpoint/2010/main" val="28125439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102</Words>
  <Application>Microsoft Office PowerPoint</Application>
  <PresentationFormat>Widescreen</PresentationFormat>
  <Paragraphs>3</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GROUP E</vt:lpstr>
      <vt:lpstr>Gucci is one of the main global brands that work in the haute couture and luxury products industry. It is part of the Gucci Group, split from the French holding company Kering. The company was created in Florence in 1921 by the Italian entrepreneur Guccio Gucci. He started his career with a company specialized in leatherwear and a small shop selling travel goods. He created then, in a short time, one of the most known fashion brands in the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Daria Radzevitch</dc:creator>
  <cp:lastModifiedBy>Daria Radzevitch</cp:lastModifiedBy>
  <cp:revision>3</cp:revision>
  <dcterms:created xsi:type="dcterms:W3CDTF">2019-04-01T13:39:19Z</dcterms:created>
  <dcterms:modified xsi:type="dcterms:W3CDTF">2019-04-01T13:55:24Z</dcterms:modified>
</cp:coreProperties>
</file>