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9DE546-4CAB-471B-8B0A-BB0FBC42BB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E9E1E2A-28F2-4B51-9DC7-1DC1EB0488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38B4B21-4E6E-4267-B71D-863A79A0E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2ADB-B493-48FB-AAC7-8CFD5909E1F7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6039CCC-977C-4D72-B48A-294AEFF8A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6664E48-9067-4957-AAE4-2504C25D8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8ABE-F237-4FD4-A8AA-89051879E5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3267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20E15A-2DD3-45F3-B100-E0E3355BB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818E56C-861F-4EBE-8968-1A9999BEB1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2EB2139-FD61-44CB-972B-198E62EEB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2ADB-B493-48FB-AAC7-8CFD5909E1F7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DF933A3-9C06-4B20-A286-DFC6FEACA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BA7E08C-8A8D-454A-9C6C-68B852F21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8ABE-F237-4FD4-A8AA-89051879E5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7318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540A580-71E4-46CB-8F2C-A5909FCA8D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D378638-36C9-4679-8A54-1E84029C78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483244-2DC2-456D-B531-1ADF2BB90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2ADB-B493-48FB-AAC7-8CFD5909E1F7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9DF6862-809C-453F-8B38-23620821E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A1EE410-33C5-4A5D-9A0E-BFEA375FC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8ABE-F237-4FD4-A8AA-89051879E5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4588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0B3E52-21C9-42CB-A26A-9B9AFD41A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F87ED4-5FE4-4DAB-BAAA-D7075DAD8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9FBD5E6-7C8D-4AF2-BE94-7C3EB3942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2ADB-B493-48FB-AAC7-8CFD5909E1F7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F9525E5-2B26-4442-8DF9-CED0165C6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D100F2E-9F9C-4451-8198-940491EB7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8ABE-F237-4FD4-A8AA-89051879E5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2756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5C8C9A-ECB9-4BC1-8BFC-07A667CE0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E0085CE-3220-4215-9CC9-FFC9B57801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F8AD3E5-8F53-4DB1-A5ED-6CBE38B0B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2ADB-B493-48FB-AAC7-8CFD5909E1F7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787B1BE-7420-4A48-B6D5-1378ABD95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FCE1525-6AB5-4E08-A29F-A2EB71CE7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8ABE-F237-4FD4-A8AA-89051879E5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7607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AFDCBC-0945-44DC-B494-E45FFEFEA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7D4B837-E4FE-4E49-972D-298A7AB65E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E0E375F-D2C3-4F68-90F3-0877AAC987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50ADB7D-EFB9-41B6-9830-F6AC81600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2ADB-B493-48FB-AAC7-8CFD5909E1F7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6AB6F56-B813-47C1-BFCE-B0D97AD02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07A2C45-06DE-4E8A-B08E-FCBB36775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8ABE-F237-4FD4-A8AA-89051879E5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0159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05019C-8870-4F34-A66D-5674B0E21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EB02E89-9257-4470-8DF5-5CD47C752A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D707B14-8041-47CC-A85E-CB535E57B0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506B376-66C8-4A01-AE6E-F8B9B3B7A6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CA31297-D4B0-42B3-A132-09F2FD2844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9E25EA1-CEC8-420B-B324-817959E6A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2ADB-B493-48FB-AAC7-8CFD5909E1F7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E2744A7-9C27-4053-8054-B598940D1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34010C1-5DC9-4B47-B485-B608CC6BD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8ABE-F237-4FD4-A8AA-89051879E5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5185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F631E6-5F41-4BF5-A01A-F9DB9F88F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B7541CD-FE27-4871-A24B-11B820997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2ADB-B493-48FB-AAC7-8CFD5909E1F7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EAA3088-4923-4A17-AF49-27FD5F06D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F04290B-265B-473B-B3A4-4B4F6F1E9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8ABE-F237-4FD4-A8AA-89051879E5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3934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D500F58-0F29-4070-B2DD-31CF1BF5B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2ADB-B493-48FB-AAC7-8CFD5909E1F7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120C864-FDC2-4ABF-833A-7EE70B668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8DE3F00-EC09-48D7-ABFC-974D0CB93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8ABE-F237-4FD4-A8AA-89051879E5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8384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63FF54-1B52-49EB-B8F2-E9A9CDD16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5F7E064-6642-4307-BC0E-DE366725F9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B26C2D1-D6A5-4337-9B1B-4975A60EB2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35D6A29-37F7-4F63-B8D1-97969C770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2ADB-B493-48FB-AAC7-8CFD5909E1F7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60C9C89-0DAD-436E-9986-907A35DBA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35C1CBC-D6D1-4D18-BEE9-519F57477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8ABE-F237-4FD4-A8AA-89051879E5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902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CA979E-E07B-4B5B-BD6C-D2D1CDE25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FA8F940-C701-4B40-9AFE-5C3291868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5145F87-6C4E-4484-9E1E-F64F6EDECD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699AD42-EDFC-446D-84D3-204AE604B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2ADB-B493-48FB-AAC7-8CFD5909E1F7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4C70B36-BC29-4DA7-B908-75018C551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E124092-1900-4E01-A744-5931A06AE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8ABE-F237-4FD4-A8AA-89051879E5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3597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AFB6A40-9E67-4FC5-9988-0DD52C1D7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05B1B1D-90C4-4852-A29D-A89F8F260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08D9948-039C-43A3-AB7F-33B8B88EE1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B2ADB-B493-48FB-AAC7-8CFD5909E1F7}" type="datetimeFigureOut">
              <a:rPr lang="it-IT" smtClean="0"/>
              <a:t>01/04/2019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F0961D7-3F12-4709-8833-8957E7B5BF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2B6C72A-2AAA-4D64-B243-DBB0EB6C19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18ABE-F237-4FD4-A8AA-89051879E5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6485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888BC469-C2AB-4043-97C0-237B33E7A8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990515"/>
              </p:ext>
            </p:extLst>
          </p:nvPr>
        </p:nvGraphicFramePr>
        <p:xfrm>
          <a:off x="928467" y="719666"/>
          <a:ext cx="10353822" cy="5048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6911">
                  <a:extLst>
                    <a:ext uri="{9D8B030D-6E8A-4147-A177-3AD203B41FA5}">
                      <a16:colId xmlns:a16="http://schemas.microsoft.com/office/drawing/2014/main" val="50779994"/>
                    </a:ext>
                  </a:extLst>
                </a:gridCol>
                <a:gridCol w="5176911">
                  <a:extLst>
                    <a:ext uri="{9D8B030D-6E8A-4147-A177-3AD203B41FA5}">
                      <a16:colId xmlns:a16="http://schemas.microsoft.com/office/drawing/2014/main" val="2819022827"/>
                    </a:ext>
                  </a:extLst>
                </a:gridCol>
              </a:tblGrid>
              <a:tr h="5048088">
                <a:tc>
                  <a:txBody>
                    <a:bodyPr/>
                    <a:lstStyle/>
                    <a:p>
                      <a:pPr algn="just"/>
                      <a:r>
                        <a:rPr lang="it-IT" sz="2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Gucci è uno dei principali marchi mondiali che operano nei settori di alta moda e articoli di lusso. Fa parte della Gucci Group, divisione della holding francese </a:t>
                      </a:r>
                      <a:r>
                        <a:rPr lang="it-IT" sz="24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Kering</a:t>
                      </a:r>
                      <a:r>
                        <a:rPr lang="it-IT" sz="2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L’azienda è nata a Firenze, nel 1921, per opera dell’imprenditore italiano Guccio Gucci. Quest’ultimo è partito dall’apertura di un’azienda specializzata nella pelletteria e di un piccolo negozio di articoli da viaggio. Ha dato poi vita, in breve tempo, ad uno dei brand più conosciuti al mondo nel settore del fashion.</a:t>
                      </a:r>
                      <a:endParaRPr lang="it-IT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Gucci is one of the main brands in high fashion and luxury items worldwide. It is part of the Gucci Group, which is owned by the French holding </a:t>
                      </a:r>
                      <a:r>
                        <a:rPr lang="en-US" sz="2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Kering</a:t>
                      </a:r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The company was founded in Florence in 1921 by the Italian entrepreneur </a:t>
                      </a:r>
                      <a:r>
                        <a:rPr lang="en-US" sz="2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Guccio</a:t>
                      </a:r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Gucci, who started his career opening a firm specialized in leather goods and a small luggage shop. Then, he established in a short time one of the best known fashion brands in the world.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br>
                        <a:rPr lang="en-US" sz="2800" dirty="0">
                          <a:solidFill>
                            <a:schemeClr val="tx1"/>
                          </a:solidFill>
                        </a:rPr>
                      </a:br>
                      <a:endParaRPr lang="it-IT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3378561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F53200F4-D0C3-4CDF-BD63-C38BFB572538}"/>
              </a:ext>
            </a:extLst>
          </p:cNvPr>
          <p:cNvSpPr txBox="1"/>
          <p:nvPr/>
        </p:nvSpPr>
        <p:spPr>
          <a:xfrm>
            <a:off x="5613009" y="6330462"/>
            <a:ext cx="6372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Calonego</a:t>
            </a:r>
            <a:r>
              <a:rPr lang="it-IT" dirty="0"/>
              <a:t>, Lucarini, Pinel </a:t>
            </a:r>
            <a:r>
              <a:rPr lang="it-IT" dirty="0" err="1"/>
              <a:t>Santangeli</a:t>
            </a:r>
            <a:r>
              <a:rPr lang="it-IT" dirty="0"/>
              <a:t>, </a:t>
            </a:r>
            <a:r>
              <a:rPr lang="it-IT" dirty="0" err="1"/>
              <a:t>Rosson</a:t>
            </a:r>
            <a:r>
              <a:rPr lang="it-IT" dirty="0"/>
              <a:t>, Fedullo, </a:t>
            </a:r>
            <a:r>
              <a:rPr lang="it-IT" dirty="0" err="1"/>
              <a:t>Slongo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00548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183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fedullolaura@gmail.com</dc:creator>
  <cp:lastModifiedBy>fedullolaura@gmail.com</cp:lastModifiedBy>
  <cp:revision>1</cp:revision>
  <dcterms:created xsi:type="dcterms:W3CDTF">2019-04-01T14:15:14Z</dcterms:created>
  <dcterms:modified xsi:type="dcterms:W3CDTF">2019-04-01T14:19:25Z</dcterms:modified>
</cp:coreProperties>
</file>