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6" r:id="rId2"/>
    <p:sldId id="265" r:id="rId3"/>
    <p:sldId id="264" r:id="rId4"/>
    <p:sldId id="266" r:id="rId5"/>
    <p:sldId id="267" r:id="rId6"/>
    <p:sldId id="268" r:id="rId7"/>
    <p:sldId id="270" r:id="rId8"/>
    <p:sldId id="269" r:id="rId9"/>
    <p:sldId id="271" r:id="rId10"/>
    <p:sldId id="272" r:id="rId11"/>
    <p:sldId id="273" r:id="rId12"/>
    <p:sldId id="274" r:id="rId13"/>
    <p:sldId id="297" r:id="rId14"/>
    <p:sldId id="285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62" r:id="rId26"/>
    <p:sldId id="256" r:id="rId27"/>
    <p:sldId id="257" r:id="rId28"/>
    <p:sldId id="258" r:id="rId29"/>
    <p:sldId id="259" r:id="rId30"/>
    <p:sldId id="260" r:id="rId31"/>
    <p:sldId id="261" r:id="rId32"/>
    <p:sldId id="292" r:id="rId33"/>
    <p:sldId id="293" r:id="rId34"/>
    <p:sldId id="287" r:id="rId35"/>
    <p:sldId id="288" r:id="rId36"/>
    <p:sldId id="289" r:id="rId37"/>
    <p:sldId id="290" r:id="rId38"/>
    <p:sldId id="291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64" y="-80"/>
      </p:cViewPr>
      <p:guideLst>
        <p:guide orient="horz" pos="2024"/>
        <p:guide pos="442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4B135-AB96-4C38-ACE6-5FCABB8A887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10D7D-54FA-47CA-85D2-CD11BB5DC91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5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0D7D-54FA-47CA-85D2-CD11BB5DC912}" type="slidenum">
              <a:rPr lang="it-IT" smtClean="0"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0D7D-54FA-47CA-85D2-CD11BB5DC912}" type="slidenum">
              <a:rPr lang="it-IT" smtClean="0"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0D7D-54FA-47CA-85D2-CD11BB5DC912}" type="slidenum">
              <a:rPr lang="it-IT" smtClean="0"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0D7D-54FA-47CA-85D2-CD11BB5DC912}" type="slidenum">
              <a:rPr lang="it-IT" smtClean="0"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0D7D-54FA-47CA-85D2-CD11BB5DC912}" type="slidenum">
              <a:rPr lang="it-IT" smtClean="0"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0D7D-54FA-47CA-85D2-CD11BB5DC912}" type="slidenum">
              <a:rPr lang="it-IT" smtClean="0"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7414-EFE5-4D61-A19E-DED481105535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55ED4A0-BA2C-9C43-9A10-854A28E0F907}" type="slidenum">
              <a:rPr lang="en-GB"/>
              <a:pPr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71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1DFA3-6376-4C3A-9ABF-689994916963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DC2B1-260A-41AF-9149-144982686763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Relationship Id="rId3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Relationship Id="rId3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Relationship Id="rId3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TRACHEA</a:t>
            </a:r>
            <a:endParaRPr lang="it-IT" dirty="0"/>
          </a:p>
        </p:txBody>
      </p:sp>
      <p:pic>
        <p:nvPicPr>
          <p:cNvPr id="3" name="Immagine 2" descr="sezione-trasversale-della-trachea-e-dell-esofago-1192588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840760" cy="503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9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Marina Zweyer\Desktop\campioni istologici 1\trache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370" y="565230"/>
            <a:ext cx="7451030" cy="5566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90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Marina Zweyer\Desktop\campioni istologici 1\trachea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488" y="548680"/>
            <a:ext cx="7329126" cy="5475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230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Marina Zweyer\Desktop\campioni istologici 1\trachea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836712"/>
            <a:ext cx="6954267" cy="51957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5265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Esofago</a:t>
            </a:r>
            <a:endParaRPr lang="it-IT" dirty="0"/>
          </a:p>
        </p:txBody>
      </p:sp>
      <p:pic>
        <p:nvPicPr>
          <p:cNvPr id="3" name="Immagine 2" descr="esofa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29329"/>
            <a:ext cx="4670276" cy="519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2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Marina Zweyer\Desktop\campioni istologici 1\esofago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36712"/>
            <a:ext cx="7035736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350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Marina Zweyer\Desktop\campioni istologici 1\esofag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259632" y="980728"/>
            <a:ext cx="6680572" cy="499123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905000" y="31242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EPITELIO PAVIMENTOSO PLURISTRATIFICATO NON CHERATINIZZATO</a:t>
            </a:r>
            <a:endParaRPr lang="it-IT" b="1" dirty="0"/>
          </a:p>
        </p:txBody>
      </p:sp>
      <p:cxnSp>
        <p:nvCxnSpPr>
          <p:cNvPr id="5" name="Connettore 1 4"/>
          <p:cNvCxnSpPr/>
          <p:nvPr/>
        </p:nvCxnSpPr>
        <p:spPr>
          <a:xfrm rot="5400000">
            <a:off x="-190500" y="3924300"/>
            <a:ext cx="403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752600" y="990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LUME</a:t>
            </a:r>
            <a:endParaRPr lang="it-IT" dirty="0"/>
          </a:p>
        </p:txBody>
      </p:sp>
      <p:pic>
        <p:nvPicPr>
          <p:cNvPr id="6" name="Immagine 5" descr="esofa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95202"/>
            <a:ext cx="2123728" cy="2362798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1979712" y="4293096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14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Marina Zweyer\Desktop\campioni istologici 1\esofag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83568" y="620688"/>
            <a:ext cx="7495624" cy="5600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50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arina Zweyer\Desktop\campioni istologici 1\esofag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547664" y="1124744"/>
            <a:ext cx="6427713" cy="4802314"/>
          </a:xfrm>
          <a:prstGeom prst="rect">
            <a:avLst/>
          </a:prstGeom>
          <a:noFill/>
        </p:spPr>
      </p:pic>
      <p:pic>
        <p:nvPicPr>
          <p:cNvPr id="4" name="Immagine 3" descr="esofa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95202"/>
            <a:ext cx="2123728" cy="2362798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V="1">
            <a:off x="1547664" y="4869160"/>
            <a:ext cx="2232248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49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Marina Zweyer\Desktop\campioni istologici 1\esofag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331640" y="980728"/>
            <a:ext cx="6423596" cy="4799239"/>
          </a:xfrm>
          <a:prstGeom prst="rect">
            <a:avLst/>
          </a:prstGeom>
          <a:noFill/>
        </p:spPr>
      </p:pic>
      <p:pic>
        <p:nvPicPr>
          <p:cNvPr id="3" name="Immagine 2" descr="esofa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95202"/>
            <a:ext cx="2123728" cy="2362798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V="1">
            <a:off x="1331640" y="4725144"/>
            <a:ext cx="2736304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894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Marina Zweyer\Desktop\campioni istologici 1\esofago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043608" y="764704"/>
            <a:ext cx="7344816" cy="5487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463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a Zweyer\Desktop\campioni istologici 1\trache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80728"/>
            <a:ext cx="6363201" cy="4754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2590800" y="2895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343400" y="3124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447800" y="4800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343400" y="2133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SG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315200" y="1219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309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Marina Zweyer\Desktop\campioni istologici 1\esofago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475656" y="908720"/>
            <a:ext cx="6493278" cy="4851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0835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Marina Zweyer\Desktop\campioni istologici 1\esofago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836712"/>
            <a:ext cx="6887964" cy="5146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3482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Marina Zweyer\Desktop\campioni istologici 1\esofago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052736"/>
            <a:ext cx="6716142" cy="5017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2466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Marina Zweyer\Desktop\campioni istologici 1\esofag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052736"/>
            <a:ext cx="6319267" cy="4721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2739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Marina Zweyer\Desktop\campioni istologici 1\esofago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36712"/>
            <a:ext cx="6878142" cy="5138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288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Osso compatto</a:t>
            </a:r>
            <a:endParaRPr lang="it-IT" dirty="0"/>
          </a:p>
        </p:txBody>
      </p:sp>
      <p:pic>
        <p:nvPicPr>
          <p:cNvPr id="4" name="Picture 5" descr="rav65819_47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292797" cy="511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069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a Zweyer\Desktop\vetrini\campioni istologici med 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7230"/>
            <a:ext cx="8610128" cy="6432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a Zweyer\Desktop\vetrini\campioni istologici med 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80" y="476672"/>
            <a:ext cx="8165940" cy="6100990"/>
          </a:xfrm>
          <a:prstGeom prst="rect">
            <a:avLst/>
          </a:prstGeom>
          <a:noFill/>
        </p:spPr>
      </p:pic>
      <p:cxnSp>
        <p:nvCxnSpPr>
          <p:cNvPr id="7" name="Connettore 2 6"/>
          <p:cNvCxnSpPr/>
          <p:nvPr/>
        </p:nvCxnSpPr>
        <p:spPr>
          <a:xfrm flipV="1">
            <a:off x="4067944" y="4437112"/>
            <a:ext cx="36004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V="1">
            <a:off x="7236296" y="2348880"/>
            <a:ext cx="144016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3059832" y="1772816"/>
            <a:ext cx="72008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851920" y="17728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Sistema interstiziale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635896" y="47971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Lacune ossee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444208" y="34290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Canale di </a:t>
            </a:r>
            <a:r>
              <a:rPr lang="it-IT" dirty="0" err="1" smtClean="0"/>
              <a:t>Havers</a:t>
            </a:r>
            <a:endParaRPr lang="it-IT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a Zweyer\Desktop\vetrini\campioni istologici med 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8213576" cy="6136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rina Zweyer\Desktop\vetrini\campioni istologici med 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5"/>
            <a:ext cx="8208912" cy="6133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a Zweyer\Desktop\campioni istologici 1\trache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115616" y="764704"/>
            <a:ext cx="6650216" cy="4968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4" name="Connettore 2 3"/>
          <p:cNvCxnSpPr/>
          <p:nvPr/>
        </p:nvCxnSpPr>
        <p:spPr>
          <a:xfrm>
            <a:off x="457200" y="4495800"/>
            <a:ext cx="990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295400" y="4267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cartilagine ialina/emi-anello</a:t>
            </a:r>
            <a:endParaRPr lang="it-IT" dirty="0"/>
          </a:p>
        </p:txBody>
      </p:sp>
      <p:cxnSp>
        <p:nvCxnSpPr>
          <p:cNvPr id="7" name="Connettore 2 6"/>
          <p:cNvCxnSpPr/>
          <p:nvPr/>
        </p:nvCxnSpPr>
        <p:spPr>
          <a:xfrm rot="5400000">
            <a:off x="5829300" y="14097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4724400" y="1524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epitelio </a:t>
            </a:r>
            <a:r>
              <a:rPr lang="it-IT" dirty="0" err="1" smtClean="0"/>
              <a:t>pseudostratificato</a:t>
            </a:r>
            <a:r>
              <a:rPr lang="it-IT" dirty="0" smtClean="0"/>
              <a:t> cigliato</a:t>
            </a:r>
            <a:endParaRPr lang="it-IT" dirty="0"/>
          </a:p>
        </p:txBody>
      </p:sp>
      <p:cxnSp>
        <p:nvCxnSpPr>
          <p:cNvPr id="10" name="Connettore 2 9"/>
          <p:cNvCxnSpPr/>
          <p:nvPr/>
        </p:nvCxnSpPr>
        <p:spPr>
          <a:xfrm flipV="1">
            <a:off x="4419600" y="3048000"/>
            <a:ext cx="838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410200" y="2743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Semilune del </a:t>
            </a:r>
            <a:r>
              <a:rPr lang="it-IT" dirty="0" err="1" smtClean="0"/>
              <a:t>Giannuzzi</a:t>
            </a:r>
            <a:endParaRPr lang="it-IT" dirty="0"/>
          </a:p>
        </p:txBody>
      </p:sp>
      <p:cxnSp>
        <p:nvCxnSpPr>
          <p:cNvPr id="14" name="Connettore 2 13"/>
          <p:cNvCxnSpPr/>
          <p:nvPr/>
        </p:nvCxnSpPr>
        <p:spPr>
          <a:xfrm rot="16200000" flipV="1">
            <a:off x="1943100" y="5676900"/>
            <a:ext cx="9144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524000" y="6096000"/>
            <a:ext cx="3886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Gruppi isogeni</a:t>
            </a:r>
            <a:endParaRPr lang="it-IT" dirty="0"/>
          </a:p>
        </p:txBody>
      </p:sp>
      <p:cxnSp>
        <p:nvCxnSpPr>
          <p:cNvPr id="17" name="Connettore 2 16"/>
          <p:cNvCxnSpPr/>
          <p:nvPr/>
        </p:nvCxnSpPr>
        <p:spPr>
          <a:xfrm>
            <a:off x="4267200" y="4876800"/>
            <a:ext cx="19050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6400800" y="6096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Pericondrio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59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arina Zweyer\Desktop\vetrini\campioni istologici med 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208912" cy="6133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Marina Zweyer\Desktop\vetrini\campioni istologici med 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7992888" cy="5971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Sangue</a:t>
            </a:r>
            <a:endParaRPr lang="it-IT" dirty="0"/>
          </a:p>
        </p:txBody>
      </p:sp>
      <p:pic>
        <p:nvPicPr>
          <p:cNvPr id="8" name="Segnaposto contenuto 7" descr="esami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" b="562"/>
          <a:stretch/>
        </p:blipFill>
        <p:spPr>
          <a:xfrm>
            <a:off x="539750" y="1628775"/>
            <a:ext cx="8229600" cy="4271963"/>
          </a:xfrm>
        </p:spPr>
      </p:pic>
    </p:spTree>
    <p:extLst>
      <p:ext uri="{BB962C8B-B14F-4D97-AF65-F5344CB8AC3E}">
        <p14:creationId xmlns:p14="http://schemas.microsoft.com/office/powerpoint/2010/main" val="3578180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Colorazione </a:t>
            </a:r>
            <a:r>
              <a:rPr lang="it-IT" dirty="0" err="1" smtClean="0"/>
              <a:t>Giemsa</a:t>
            </a:r>
            <a:endParaRPr lang="it-IT" dirty="0"/>
          </a:p>
        </p:txBody>
      </p:sp>
      <p:pic>
        <p:nvPicPr>
          <p:cNvPr id="3" name="Immagine 2" descr="Unknow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056784" cy="528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84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basofi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524000"/>
            <a:ext cx="6172200" cy="4629150"/>
          </a:xfrm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457200" y="393700"/>
            <a:ext cx="1484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/>
              <a:t>SANGUE</a:t>
            </a:r>
            <a:endParaRPr lang="en-GB" dirty="0"/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3124200" y="1023938"/>
            <a:ext cx="2878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Granulocita basofilo</a:t>
            </a: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441325" y="1219200"/>
            <a:ext cx="186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Globuli rossi</a:t>
            </a: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457200" y="6019800"/>
            <a:ext cx="133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piastrine</a:t>
            </a:r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 flipH="1">
            <a:off x="4876800" y="1447800"/>
            <a:ext cx="4572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1600200" y="1612900"/>
            <a:ext cx="1752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 flipV="1">
            <a:off x="1828800" y="4419600"/>
            <a:ext cx="1905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7543800" y="57912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800"/>
              <a:t>40x</a:t>
            </a:r>
            <a:endParaRPr lang="en-GB"/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8" t="34526" r="17796" b="28481"/>
          <a:stretch>
            <a:fillRect/>
          </a:stretch>
        </p:blipFill>
        <p:spPr bwMode="auto">
          <a:xfrm>
            <a:off x="7696200" y="304800"/>
            <a:ext cx="1066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387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13" descr="eosinofil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47800"/>
            <a:ext cx="4038600" cy="3028950"/>
          </a:xfrm>
        </p:spPr>
      </p:pic>
      <p:pic>
        <p:nvPicPr>
          <p:cNvPr id="17423" name="Picture 15" descr="eosinofilo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3"/>
          <a:stretch>
            <a:fillRect/>
          </a:stretch>
        </p:blipFill>
        <p:spPr>
          <a:xfrm>
            <a:off x="4673600" y="3657600"/>
            <a:ext cx="4318000" cy="2655888"/>
          </a:xfrm>
        </p:spPr>
      </p:pic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441325" y="990600"/>
            <a:ext cx="186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Globuli rossi</a:t>
            </a: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1295400" y="5638800"/>
            <a:ext cx="133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piastrine</a:t>
            </a:r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>
            <a:off x="1447800" y="13716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>
            <a:off x="2667000" y="5867400"/>
            <a:ext cx="3200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31" name="Rectangle 23"/>
          <p:cNvSpPr>
            <a:spLocks noGrp="1" noChangeArrowheads="1"/>
          </p:cNvSpPr>
          <p:nvPr>
            <p:ph type="title" sz="quarter"/>
          </p:nvPr>
        </p:nvSpPr>
        <p:spPr>
          <a:xfrm>
            <a:off x="4724400" y="1981200"/>
            <a:ext cx="4114800" cy="762000"/>
          </a:xfrm>
          <a:noFill/>
          <a:ln/>
        </p:spPr>
        <p:txBody>
          <a:bodyPr>
            <a:normAutofit fontScale="90000"/>
          </a:bodyPr>
          <a:lstStyle/>
          <a:p>
            <a:pPr algn="l" eaLnBrk="0" hangingPunct="0"/>
            <a:r>
              <a:rPr lang="en-GB" sz="2400">
                <a:solidFill>
                  <a:schemeClr val="tx1"/>
                </a:solidFill>
              </a:rPr>
              <a:t>Granulocita acidofilo o eosinofilo</a:t>
            </a:r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 flipH="1">
            <a:off x="2590800" y="2286000"/>
            <a:ext cx="2133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>
            <a:off x="6248400" y="2514600"/>
            <a:ext cx="45720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019550" y="41148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800"/>
              <a:t>40x</a:t>
            </a:r>
            <a:endParaRPr lang="en-GB"/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8439150" y="59436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800"/>
              <a:t>40x</a:t>
            </a:r>
            <a:endParaRPr lang="en-GB"/>
          </a:p>
        </p:txBody>
      </p:sp>
      <p:pic>
        <p:nvPicPr>
          <p:cNvPr id="17437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93" r="36441" b="26013"/>
          <a:stretch>
            <a:fillRect/>
          </a:stretch>
        </p:blipFill>
        <p:spPr bwMode="auto">
          <a:xfrm>
            <a:off x="6934200" y="533400"/>
            <a:ext cx="1219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16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5" name="Picture 15" descr="linfocit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981200"/>
            <a:ext cx="6197600" cy="4648200"/>
          </a:xfrm>
        </p:spPr>
      </p:pic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4343400" y="990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Linfocita</a:t>
            </a: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441325" y="1219200"/>
            <a:ext cx="186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Globuli rossi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57200" y="6019800"/>
            <a:ext cx="133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piastrine</a:t>
            </a: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1600200" y="1612900"/>
            <a:ext cx="1752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 flipV="1">
            <a:off x="1752600" y="4724400"/>
            <a:ext cx="1524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457200" y="393700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u="sng"/>
              <a:t>VETRINO 54:</a:t>
            </a:r>
            <a:r>
              <a:rPr lang="en-GB"/>
              <a:t> SANGUE</a:t>
            </a:r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 flipH="1">
            <a:off x="4572000" y="1447800"/>
            <a:ext cx="38100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7315200" y="62484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800"/>
              <a:t>40x</a:t>
            </a:r>
            <a:endParaRPr lang="en-GB"/>
          </a:p>
        </p:txBody>
      </p:sp>
      <p:pic>
        <p:nvPicPr>
          <p:cNvPr id="2050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4" t="32060" r="50000" b="33412"/>
          <a:stretch>
            <a:fillRect/>
          </a:stretch>
        </p:blipFill>
        <p:spPr bwMode="auto">
          <a:xfrm>
            <a:off x="6400800" y="457200"/>
            <a:ext cx="1600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6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monocit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524000"/>
            <a:ext cx="6794500" cy="5095875"/>
          </a:xfrm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343400" y="990600"/>
            <a:ext cx="142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Monocita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41325" y="1219200"/>
            <a:ext cx="186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Globuli rossi</a:t>
            </a: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457200" y="6019800"/>
            <a:ext cx="133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piastrine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1600200" y="1612900"/>
            <a:ext cx="1752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V="1">
            <a:off x="1447800" y="3886200"/>
            <a:ext cx="3048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4343400" y="1447800"/>
            <a:ext cx="53340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7467600" y="4419600"/>
            <a:ext cx="1743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Granulocita</a:t>
            </a:r>
          </a:p>
          <a:p>
            <a:r>
              <a:rPr lang="en-GB"/>
              <a:t>neutrofilo</a:t>
            </a: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>
            <a:off x="4191000" y="4953000"/>
            <a:ext cx="3276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7239000" y="62484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800"/>
              <a:t>40x</a:t>
            </a:r>
            <a:endParaRPr lang="en-GB"/>
          </a:p>
        </p:txBody>
      </p:sp>
      <p:pic>
        <p:nvPicPr>
          <p:cNvPr id="2152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7399" r="66948" b="43277"/>
          <a:stretch>
            <a:fillRect/>
          </a:stretch>
        </p:blipFill>
        <p:spPr bwMode="auto">
          <a:xfrm>
            <a:off x="7696200" y="0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176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neutrofil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981200"/>
            <a:ext cx="6197600" cy="4648200"/>
          </a:xfrm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69888" y="1219200"/>
            <a:ext cx="186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Globuli rossi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800600" y="2286000"/>
            <a:ext cx="133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piastrine</a:t>
            </a: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1528763" y="1612900"/>
            <a:ext cx="1752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>
            <a:off x="4800600" y="2743200"/>
            <a:ext cx="304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7396163" y="4419600"/>
            <a:ext cx="1743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Granulocita</a:t>
            </a:r>
          </a:p>
          <a:p>
            <a:r>
              <a:rPr lang="en-GB"/>
              <a:t>neutrofilo</a:t>
            </a: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 flipV="1">
            <a:off x="4419600" y="4419600"/>
            <a:ext cx="2971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6858000" y="62484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800"/>
              <a:t>40x</a:t>
            </a:r>
            <a:endParaRPr lang="en-GB"/>
          </a:p>
        </p:txBody>
      </p:sp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3" t="9865" r="28813" b="53142"/>
          <a:stretch>
            <a:fillRect/>
          </a:stretch>
        </p:blipFill>
        <p:spPr bwMode="auto">
          <a:xfrm>
            <a:off x="7620000" y="304800"/>
            <a:ext cx="1066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4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a Zweyer\Desktop\campioni istologici 1\trache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764704"/>
            <a:ext cx="7200800" cy="5379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1447800" y="4572000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CI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48000" y="4648200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P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200400" y="34290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SG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477000" y="2438400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E</a:t>
            </a:r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 flipV="1">
            <a:off x="3200400" y="1066800"/>
            <a:ext cx="1524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 rot="20263137">
            <a:off x="3429000" y="1447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CONNETTIVO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249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rina Zweyer\Desktop\campioni istologici 1\trache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64704"/>
            <a:ext cx="7326610" cy="54739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3962400" y="990600"/>
            <a:ext cx="381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E</a:t>
            </a: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5181600" y="2286000"/>
            <a:ext cx="381000" cy="2286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638800" y="2057400"/>
            <a:ext cx="838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CIGLIA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1143000" y="2667000"/>
            <a:ext cx="1981200" cy="1143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 rot="19835145">
            <a:off x="1096174" y="270992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CONNETTIVO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828800" y="5181600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SG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489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arina Zweyer\Desktop\campioni istologici 1\trache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6672"/>
            <a:ext cx="7368605" cy="550528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427984" y="2362200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Epitelio</a:t>
            </a: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6096000" y="2133600"/>
            <a:ext cx="8382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6400800" y="160020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CIGLIA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849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Marina Zweyer\Desktop\campioni istologici 1\trache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764704"/>
            <a:ext cx="7237388" cy="540724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981200" y="2819400"/>
            <a:ext cx="14386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Cartilagine Ialina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95400" y="11430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P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191000" y="3352800"/>
            <a:ext cx="1605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Pericondrio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086600" y="3276600"/>
            <a:ext cx="11578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Semilune del </a:t>
            </a:r>
            <a:r>
              <a:rPr lang="it-IT" dirty="0" err="1" smtClean="0"/>
              <a:t>Giannuzzi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933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Marina Zweyer\Desktop\campioni istologici 1\trachea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57200"/>
            <a:ext cx="7521432" cy="561946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162800" y="12192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E</a:t>
            </a: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1066800" y="1066800"/>
            <a:ext cx="4419600" cy="2438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 rot="19942561">
            <a:off x="2302529" y="11847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CONNETTIVO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819400" y="41148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SG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748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Marina Zweyer\Desktop\campioni istologici 1\trache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036172" cy="525691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95600" y="2667000"/>
            <a:ext cx="609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CI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324600" y="12192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5798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129</Words>
  <Application>Microsoft Macintosh PowerPoint</Application>
  <PresentationFormat>Presentazione su schermo (4:3)</PresentationFormat>
  <Paragraphs>94</Paragraphs>
  <Slides>38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Tema di Office</vt:lpstr>
      <vt:lpstr>TRACHEA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Esofago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Osso compatto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Sangue</vt:lpstr>
      <vt:lpstr>Colorazione Giemsa</vt:lpstr>
      <vt:lpstr>Presentazione di PowerPoint</vt:lpstr>
      <vt:lpstr>Granulocita acidofilo o eosinofilo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 </dc:creator>
  <cp:lastModifiedBy>Emiliana Giacomello</cp:lastModifiedBy>
  <cp:revision>12</cp:revision>
  <dcterms:created xsi:type="dcterms:W3CDTF">2012-04-05T13:25:04Z</dcterms:created>
  <dcterms:modified xsi:type="dcterms:W3CDTF">2019-04-05T07:00:08Z</dcterms:modified>
</cp:coreProperties>
</file>