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11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01/04/2019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01/04/2019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01/04/2019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01/04/2019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01/04/2019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01/04/2019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01/04/2019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01/04/2019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01/04/2019</a:t>
            </a:fld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01/04/2019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 smtClean="0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01/04/2019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4B6055F8-1D02-4417-9241-55C834FD9970}" type="datetimeFigureOut">
              <a:rPr lang="it-IT" smtClean="0"/>
              <a:pPr/>
              <a:t>01/04/2019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it-IT" dirty="0" smtClean="0"/>
              <a:t>Text </a:t>
            </a:r>
            <a:r>
              <a:rPr lang="it-IT" dirty="0" err="1" smtClean="0"/>
              <a:t>Analysis</a:t>
            </a:r>
            <a:endParaRPr lang="it-IT" dirty="0"/>
          </a:p>
        </p:txBody>
      </p:sp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t-IT" dirty="0" smtClean="0"/>
              <a:t>FOG</a:t>
            </a:r>
            <a:endParaRPr lang="it-IT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 smtClean="0"/>
              <a:t>Verbless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it-IT" dirty="0" err="1" smtClean="0"/>
              <a:t>Again</a:t>
            </a:r>
            <a:r>
              <a:rPr lang="it-IT" dirty="0" smtClean="0"/>
              <a:t>, the </a:t>
            </a:r>
            <a:r>
              <a:rPr lang="it-IT" dirty="0" err="1" smtClean="0"/>
              <a:t>main</a:t>
            </a:r>
            <a:r>
              <a:rPr lang="it-IT" dirty="0" smtClean="0"/>
              <a:t> </a:t>
            </a:r>
            <a:r>
              <a:rPr lang="it-IT" dirty="0" err="1" smtClean="0"/>
              <a:t>clauses</a:t>
            </a:r>
            <a:r>
              <a:rPr lang="it-IT" dirty="0" smtClean="0"/>
              <a:t> are </a:t>
            </a:r>
            <a:r>
              <a:rPr lang="it-IT" dirty="0" err="1" smtClean="0"/>
              <a:t>all</a:t>
            </a:r>
            <a:r>
              <a:rPr lang="it-IT" dirty="0" smtClean="0"/>
              <a:t> </a:t>
            </a:r>
            <a:r>
              <a:rPr lang="it-IT" dirty="0" err="1" smtClean="0"/>
              <a:t>verbless</a:t>
            </a:r>
            <a:r>
              <a:rPr lang="it-IT" dirty="0" smtClean="0"/>
              <a:t> </a:t>
            </a:r>
            <a:r>
              <a:rPr lang="it-IT" dirty="0" err="1" smtClean="0"/>
              <a:t>whiloe</a:t>
            </a:r>
            <a:r>
              <a:rPr lang="it-IT" dirty="0" smtClean="0"/>
              <a:t> the </a:t>
            </a:r>
            <a:r>
              <a:rPr lang="it-IT" dirty="0" err="1" smtClean="0"/>
              <a:t>two</a:t>
            </a:r>
            <a:r>
              <a:rPr lang="it-IT" dirty="0" smtClean="0"/>
              <a:t> </a:t>
            </a:r>
            <a:r>
              <a:rPr lang="it-IT" dirty="0" err="1" smtClean="0"/>
              <a:t>subordinates</a:t>
            </a:r>
            <a:r>
              <a:rPr lang="it-IT" dirty="0" smtClean="0"/>
              <a:t> </a:t>
            </a:r>
            <a:r>
              <a:rPr lang="it-IT" dirty="0" err="1" smtClean="0"/>
              <a:t>have</a:t>
            </a:r>
            <a:r>
              <a:rPr lang="it-IT" dirty="0" smtClean="0"/>
              <a:t> zero for the </a:t>
            </a:r>
            <a:r>
              <a:rPr lang="it-IT" dirty="0" err="1" smtClean="0"/>
              <a:t>relaive</a:t>
            </a:r>
            <a:r>
              <a:rPr lang="it-IT" dirty="0" smtClean="0"/>
              <a:t> </a:t>
            </a:r>
            <a:r>
              <a:rPr lang="it-IT" dirty="0" err="1" smtClean="0"/>
              <a:t>pronoun</a:t>
            </a:r>
            <a:r>
              <a:rPr lang="it-IT" dirty="0" smtClean="0"/>
              <a:t> and </a:t>
            </a:r>
            <a:r>
              <a:rPr lang="it-IT" dirty="0" err="1" smtClean="0"/>
              <a:t>verb</a:t>
            </a:r>
            <a:r>
              <a:rPr lang="it-IT" dirty="0" smtClean="0"/>
              <a:t>: </a:t>
            </a:r>
            <a:r>
              <a:rPr lang="it-IT" b="1" i="1" dirty="0" err="1" smtClean="0"/>
              <a:t>wheezing</a:t>
            </a:r>
            <a:r>
              <a:rPr lang="it-IT" dirty="0" smtClean="0"/>
              <a:t> = ‘</a:t>
            </a:r>
            <a:r>
              <a:rPr lang="it-IT" dirty="0" err="1" smtClean="0"/>
              <a:t>who</a:t>
            </a:r>
            <a:r>
              <a:rPr lang="it-IT" dirty="0" smtClean="0"/>
              <a:t> are </a:t>
            </a:r>
            <a:r>
              <a:rPr lang="it-IT" dirty="0" err="1" smtClean="0"/>
              <a:t>wheezing</a:t>
            </a:r>
            <a:r>
              <a:rPr lang="it-IT" dirty="0" smtClean="0"/>
              <a:t>’, </a:t>
            </a:r>
            <a:r>
              <a:rPr lang="it-IT" b="1" i="1" dirty="0" smtClean="0"/>
              <a:t>down</a:t>
            </a:r>
            <a:r>
              <a:rPr lang="it-IT" dirty="0" smtClean="0"/>
              <a:t> = ‘</a:t>
            </a:r>
            <a:r>
              <a:rPr lang="it-IT" dirty="0" err="1" smtClean="0"/>
              <a:t>who</a:t>
            </a:r>
            <a:r>
              <a:rPr lang="it-IT" dirty="0" smtClean="0"/>
              <a:t> </a:t>
            </a:r>
            <a:r>
              <a:rPr lang="it-IT" dirty="0" err="1" smtClean="0"/>
              <a:t>is</a:t>
            </a:r>
            <a:r>
              <a:rPr lang="it-IT" dirty="0" smtClean="0"/>
              <a:t> down’.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4149991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 smtClean="0"/>
              <a:t>Syntactic</a:t>
            </a:r>
            <a:r>
              <a:rPr lang="it-IT" dirty="0" smtClean="0"/>
              <a:t>/</a:t>
            </a:r>
            <a:r>
              <a:rPr lang="it-IT" dirty="0" err="1" smtClean="0"/>
              <a:t>semantic</a:t>
            </a:r>
            <a:r>
              <a:rPr lang="it-IT" dirty="0" smtClean="0"/>
              <a:t> </a:t>
            </a:r>
            <a:r>
              <a:rPr lang="it-IT" dirty="0" err="1" smtClean="0"/>
              <a:t>equivalence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it-IT" dirty="0" smtClean="0"/>
              <a:t>Note </a:t>
            </a:r>
            <a:r>
              <a:rPr lang="it-IT" dirty="0" err="1" smtClean="0"/>
              <a:t>also</a:t>
            </a:r>
            <a:r>
              <a:rPr lang="it-IT" dirty="0" smtClean="0"/>
              <a:t> the </a:t>
            </a:r>
            <a:r>
              <a:rPr lang="it-IT" dirty="0" err="1" smtClean="0"/>
              <a:t>exact</a:t>
            </a:r>
            <a:r>
              <a:rPr lang="it-IT" dirty="0"/>
              <a:t> </a:t>
            </a:r>
            <a:r>
              <a:rPr lang="it-IT" dirty="0" err="1" smtClean="0"/>
              <a:t>syntactic</a:t>
            </a:r>
            <a:r>
              <a:rPr lang="it-IT" dirty="0" smtClean="0"/>
              <a:t>/</a:t>
            </a:r>
            <a:r>
              <a:rPr lang="it-IT" dirty="0" err="1" smtClean="0"/>
              <a:t>semantic</a:t>
            </a:r>
            <a:r>
              <a:rPr lang="it-IT" dirty="0" smtClean="0"/>
              <a:t>/</a:t>
            </a:r>
            <a:r>
              <a:rPr lang="it-IT" dirty="0" err="1" smtClean="0"/>
              <a:t>positional</a:t>
            </a:r>
            <a:r>
              <a:rPr lang="it-IT" dirty="0" smtClean="0"/>
              <a:t> </a:t>
            </a:r>
            <a:r>
              <a:rPr lang="it-IT" dirty="0" err="1" smtClean="0"/>
              <a:t>equivalence</a:t>
            </a:r>
            <a:r>
              <a:rPr lang="it-IT" dirty="0" smtClean="0"/>
              <a:t> of the first </a:t>
            </a:r>
            <a:r>
              <a:rPr lang="it-IT" dirty="0" err="1" smtClean="0"/>
              <a:t>two</a:t>
            </a:r>
            <a:r>
              <a:rPr lang="it-IT" dirty="0" smtClean="0"/>
              <a:t> </a:t>
            </a:r>
            <a:r>
              <a:rPr lang="it-IT" dirty="0" err="1" smtClean="0"/>
              <a:t>main</a:t>
            </a:r>
            <a:r>
              <a:rPr lang="it-IT" dirty="0" smtClean="0"/>
              <a:t> </a:t>
            </a:r>
            <a:r>
              <a:rPr lang="it-IT" dirty="0" err="1" smtClean="0"/>
              <a:t>clauses</a:t>
            </a:r>
            <a:r>
              <a:rPr lang="it-IT" dirty="0" smtClean="0"/>
              <a:t> (</a:t>
            </a:r>
            <a:r>
              <a:rPr lang="it-IT" dirty="0" err="1" smtClean="0"/>
              <a:t>subject</a:t>
            </a:r>
            <a:r>
              <a:rPr lang="it-IT" dirty="0" smtClean="0"/>
              <a:t> + zero </a:t>
            </a:r>
            <a:r>
              <a:rPr lang="it-IT" dirty="0" err="1" smtClean="0"/>
              <a:t>verb</a:t>
            </a:r>
            <a:r>
              <a:rPr lang="it-IT" dirty="0" smtClean="0"/>
              <a:t> + </a:t>
            </a:r>
            <a:r>
              <a:rPr lang="it-IT" dirty="0" err="1" smtClean="0"/>
              <a:t>preposition</a:t>
            </a:r>
            <a:r>
              <a:rPr lang="it-IT" dirty="0" smtClean="0"/>
              <a:t> + </a:t>
            </a:r>
            <a:r>
              <a:rPr lang="it-IT" dirty="0" err="1" smtClean="0"/>
              <a:t>noun</a:t>
            </a:r>
            <a:r>
              <a:rPr lang="it-IT" dirty="0" smtClean="0"/>
              <a:t> + </a:t>
            </a:r>
            <a:r>
              <a:rPr lang="it-IT" dirty="0" err="1" smtClean="0"/>
              <a:t>noun</a:t>
            </a:r>
            <a:r>
              <a:rPr lang="it-IT" dirty="0" smtClean="0"/>
              <a:t> + </a:t>
            </a:r>
            <a:r>
              <a:rPr lang="it-IT" dirty="0" err="1" smtClean="0"/>
              <a:t>preposition</a:t>
            </a:r>
            <a:r>
              <a:rPr lang="it-IT" dirty="0" smtClean="0"/>
              <a:t> + </a:t>
            </a:r>
            <a:r>
              <a:rPr lang="it-IT" dirty="0" err="1" smtClean="0"/>
              <a:t>qualifier</a:t>
            </a:r>
            <a:r>
              <a:rPr lang="it-IT" dirty="0" smtClean="0"/>
              <a:t> + </a:t>
            </a:r>
            <a:r>
              <a:rPr lang="it-IT" dirty="0" err="1" smtClean="0"/>
              <a:t>noun</a:t>
            </a:r>
            <a:r>
              <a:rPr lang="it-IT" dirty="0" smtClean="0"/>
              <a:t>) in </a:t>
            </a:r>
            <a:r>
              <a:rPr lang="it-IT" dirty="0" err="1" smtClean="0"/>
              <a:t>which</a:t>
            </a:r>
            <a:r>
              <a:rPr lang="it-IT" dirty="0" smtClean="0"/>
              <a:t> the first </a:t>
            </a:r>
            <a:r>
              <a:rPr lang="it-IT" dirty="0" err="1" smtClean="0"/>
              <a:t>nouns</a:t>
            </a:r>
            <a:r>
              <a:rPr lang="it-IT" dirty="0" smtClean="0"/>
              <a:t> in </a:t>
            </a:r>
            <a:r>
              <a:rPr lang="it-IT" dirty="0" err="1" smtClean="0"/>
              <a:t>all</a:t>
            </a:r>
            <a:r>
              <a:rPr lang="it-IT" dirty="0" smtClean="0"/>
              <a:t> </a:t>
            </a:r>
            <a:r>
              <a:rPr lang="it-IT" dirty="0" err="1" smtClean="0"/>
              <a:t>three</a:t>
            </a:r>
            <a:r>
              <a:rPr lang="it-IT" dirty="0" smtClean="0"/>
              <a:t> </a:t>
            </a:r>
            <a:r>
              <a:rPr lang="it-IT" dirty="0" err="1" smtClean="0"/>
              <a:t>sentences</a:t>
            </a:r>
            <a:r>
              <a:rPr lang="it-IT" dirty="0" smtClean="0"/>
              <a:t> are component </a:t>
            </a:r>
            <a:r>
              <a:rPr lang="it-IT" dirty="0" err="1" smtClean="0"/>
              <a:t>parts</a:t>
            </a:r>
            <a:r>
              <a:rPr lang="it-IT" dirty="0" smtClean="0"/>
              <a:t> of the </a:t>
            </a:r>
            <a:r>
              <a:rPr lang="it-IT" dirty="0" err="1" smtClean="0"/>
              <a:t>third</a:t>
            </a:r>
            <a:r>
              <a:rPr lang="it-IT" dirty="0" smtClean="0"/>
              <a:t> </a:t>
            </a:r>
            <a:r>
              <a:rPr lang="it-IT" dirty="0" err="1" smtClean="0"/>
              <a:t>noun</a:t>
            </a:r>
            <a:r>
              <a:rPr lang="it-IT" dirty="0" smtClean="0"/>
              <a:t>, </a:t>
            </a:r>
            <a:r>
              <a:rPr lang="it-IT" dirty="0" err="1" smtClean="0"/>
              <a:t>which</a:t>
            </a:r>
            <a:r>
              <a:rPr lang="it-IT" dirty="0" smtClean="0"/>
              <a:t> </a:t>
            </a:r>
            <a:r>
              <a:rPr lang="it-IT" dirty="0" err="1" smtClean="0"/>
              <a:t>is</a:t>
            </a:r>
            <a:r>
              <a:rPr lang="it-IT" dirty="0" smtClean="0"/>
              <a:t> </a:t>
            </a:r>
            <a:r>
              <a:rPr lang="it-IT" dirty="0" err="1" smtClean="0"/>
              <a:t>itself</a:t>
            </a:r>
            <a:r>
              <a:rPr lang="it-IT" dirty="0" smtClean="0"/>
              <a:t> </a:t>
            </a:r>
            <a:r>
              <a:rPr lang="it-IT" dirty="0" err="1" smtClean="0"/>
              <a:t>each</a:t>
            </a:r>
            <a:r>
              <a:rPr lang="it-IT" dirty="0" smtClean="0"/>
              <a:t> time </a:t>
            </a:r>
            <a:r>
              <a:rPr lang="it-IT" dirty="0" err="1" smtClean="0"/>
              <a:t>semantically</a:t>
            </a:r>
            <a:r>
              <a:rPr lang="it-IT" dirty="0" smtClean="0"/>
              <a:t> </a:t>
            </a:r>
            <a:r>
              <a:rPr lang="it-IT" dirty="0" err="1" smtClean="0"/>
              <a:t>equivalent</a:t>
            </a:r>
            <a:r>
              <a:rPr lang="it-IT" dirty="0" smtClean="0"/>
              <a:t>, with </a:t>
            </a:r>
            <a:r>
              <a:rPr lang="it-IT" dirty="0" err="1" smtClean="0"/>
              <a:t>age</a:t>
            </a:r>
            <a:r>
              <a:rPr lang="it-IT" dirty="0" smtClean="0"/>
              <a:t> and </a:t>
            </a:r>
            <a:r>
              <a:rPr lang="it-IT" dirty="0" err="1" smtClean="0"/>
              <a:t>years</a:t>
            </a:r>
            <a:r>
              <a:rPr lang="it-IT" dirty="0" smtClean="0"/>
              <a:t> of service </a:t>
            </a:r>
            <a:r>
              <a:rPr lang="it-IT" dirty="0" err="1" smtClean="0"/>
              <a:t>being</a:t>
            </a:r>
            <a:r>
              <a:rPr lang="it-IT" dirty="0" smtClean="0"/>
              <a:t> the </a:t>
            </a:r>
            <a:r>
              <a:rPr lang="it-IT" dirty="0" err="1" smtClean="0"/>
              <a:t>only</a:t>
            </a:r>
            <a:r>
              <a:rPr lang="it-IT" dirty="0" smtClean="0"/>
              <a:t> </a:t>
            </a:r>
            <a:r>
              <a:rPr lang="it-IT" dirty="0" err="1" smtClean="0"/>
              <a:t>distinctive</a:t>
            </a:r>
            <a:r>
              <a:rPr lang="it-IT" dirty="0" smtClean="0"/>
              <a:t> </a:t>
            </a:r>
            <a:r>
              <a:rPr lang="it-IT" dirty="0" err="1" smtClean="0"/>
              <a:t>components</a:t>
            </a:r>
            <a:r>
              <a:rPr lang="it-IT" dirty="0" smtClean="0"/>
              <a:t>.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82245886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 smtClean="0"/>
              <a:t>Change</a:t>
            </a:r>
            <a:r>
              <a:rPr lang="it-IT" dirty="0" smtClean="0"/>
              <a:t> of </a:t>
            </a:r>
            <a:r>
              <a:rPr lang="it-IT" dirty="0" err="1" smtClean="0"/>
              <a:t>subject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it-IT" dirty="0" smtClean="0"/>
              <a:t>Lines 12-15. Note </a:t>
            </a:r>
            <a:r>
              <a:rPr lang="it-IT" dirty="0" err="1" smtClean="0"/>
              <a:t>sudden</a:t>
            </a:r>
            <a:r>
              <a:rPr lang="it-IT" dirty="0" smtClean="0"/>
              <a:t> </a:t>
            </a:r>
            <a:r>
              <a:rPr lang="it-IT" dirty="0" err="1" smtClean="0"/>
              <a:t>change</a:t>
            </a:r>
            <a:r>
              <a:rPr lang="it-IT" dirty="0" smtClean="0"/>
              <a:t> of </a:t>
            </a:r>
            <a:r>
              <a:rPr lang="it-IT" dirty="0" err="1" smtClean="0"/>
              <a:t>subject</a:t>
            </a:r>
            <a:r>
              <a:rPr lang="it-IT" dirty="0" smtClean="0"/>
              <a:t>. </a:t>
            </a:r>
            <a:r>
              <a:rPr lang="it-IT" b="1" i="1" dirty="0" err="1" smtClean="0"/>
              <a:t>Fog</a:t>
            </a:r>
            <a:r>
              <a:rPr lang="it-IT" dirty="0" smtClean="0"/>
              <a:t> </a:t>
            </a:r>
            <a:r>
              <a:rPr lang="it-IT" dirty="0" err="1" smtClean="0"/>
              <a:t>is</a:t>
            </a:r>
            <a:r>
              <a:rPr lang="it-IT" dirty="0" smtClean="0"/>
              <a:t> no </a:t>
            </a:r>
            <a:r>
              <a:rPr lang="it-IT" dirty="0" err="1" smtClean="0"/>
              <a:t>longer</a:t>
            </a:r>
            <a:r>
              <a:rPr lang="it-IT" dirty="0" smtClean="0"/>
              <a:t> </a:t>
            </a:r>
            <a:r>
              <a:rPr lang="it-IT" dirty="0" err="1" smtClean="0"/>
              <a:t>highlighted</a:t>
            </a:r>
            <a:r>
              <a:rPr lang="it-IT" dirty="0" smtClean="0"/>
              <a:t> in the </a:t>
            </a:r>
            <a:r>
              <a:rPr lang="it-IT" dirty="0" err="1" smtClean="0"/>
              <a:t>subject</a:t>
            </a:r>
            <a:r>
              <a:rPr lang="it-IT" dirty="0" smtClean="0"/>
              <a:t> position in the </a:t>
            </a:r>
            <a:r>
              <a:rPr lang="it-IT" dirty="0" err="1" smtClean="0"/>
              <a:t>syntagm</a:t>
            </a:r>
            <a:r>
              <a:rPr lang="it-IT" dirty="0" smtClean="0"/>
              <a:t> </a:t>
            </a:r>
            <a:r>
              <a:rPr lang="it-IT" dirty="0" err="1" smtClean="0"/>
              <a:t>but</a:t>
            </a:r>
            <a:r>
              <a:rPr lang="it-IT" dirty="0" smtClean="0"/>
              <a:t> </a:t>
            </a:r>
            <a:r>
              <a:rPr lang="it-IT" dirty="0" err="1" smtClean="0"/>
              <a:t>rather</a:t>
            </a:r>
            <a:r>
              <a:rPr lang="it-IT" dirty="0" smtClean="0"/>
              <a:t> the </a:t>
            </a:r>
            <a:r>
              <a:rPr lang="it-IT" dirty="0" err="1" smtClean="0"/>
              <a:t>noun</a:t>
            </a:r>
            <a:r>
              <a:rPr lang="it-IT" dirty="0" smtClean="0"/>
              <a:t> </a:t>
            </a:r>
            <a:r>
              <a:rPr lang="it-IT" dirty="0" err="1" smtClean="0"/>
              <a:t>phrase</a:t>
            </a:r>
            <a:r>
              <a:rPr lang="it-IT" dirty="0" smtClean="0"/>
              <a:t> </a:t>
            </a:r>
            <a:r>
              <a:rPr lang="it-IT" b="1" i="1" dirty="0" smtClean="0"/>
              <a:t>chance </a:t>
            </a:r>
            <a:r>
              <a:rPr lang="it-IT" b="1" i="1" dirty="0" err="1" smtClean="0"/>
              <a:t>people</a:t>
            </a:r>
            <a:r>
              <a:rPr lang="it-IT" dirty="0" smtClean="0"/>
              <a:t>. </a:t>
            </a:r>
            <a:r>
              <a:rPr lang="it-IT" dirty="0" err="1" smtClean="0"/>
              <a:t>Consider</a:t>
            </a:r>
            <a:r>
              <a:rPr lang="it-IT" dirty="0" smtClean="0"/>
              <a:t> </a:t>
            </a:r>
            <a:r>
              <a:rPr lang="it-IT" dirty="0" err="1" smtClean="0"/>
              <a:t>also</a:t>
            </a:r>
            <a:r>
              <a:rPr lang="it-IT" dirty="0" smtClean="0"/>
              <a:t> the </a:t>
            </a:r>
            <a:r>
              <a:rPr lang="it-IT" dirty="0" err="1" smtClean="0"/>
              <a:t>relevance</a:t>
            </a:r>
            <a:r>
              <a:rPr lang="it-IT" dirty="0" smtClean="0"/>
              <a:t> of the </a:t>
            </a:r>
            <a:r>
              <a:rPr lang="it-IT" dirty="0" err="1" smtClean="0"/>
              <a:t>phonological</a:t>
            </a:r>
            <a:r>
              <a:rPr lang="it-IT" dirty="0" smtClean="0"/>
              <a:t> </a:t>
            </a:r>
            <a:r>
              <a:rPr lang="it-IT" dirty="0" err="1" smtClean="0"/>
              <a:t>equivalence</a:t>
            </a:r>
            <a:r>
              <a:rPr lang="it-IT" dirty="0" smtClean="0"/>
              <a:t> </a:t>
            </a:r>
            <a:r>
              <a:rPr lang="it-IT" dirty="0" err="1" smtClean="0"/>
              <a:t>established</a:t>
            </a:r>
            <a:r>
              <a:rPr lang="it-IT" dirty="0" smtClean="0"/>
              <a:t> by the </a:t>
            </a:r>
            <a:r>
              <a:rPr lang="it-IT" dirty="0" err="1" smtClean="0"/>
              <a:t>plosives</a:t>
            </a:r>
            <a:r>
              <a:rPr lang="it-IT" dirty="0" smtClean="0"/>
              <a:t> in </a:t>
            </a:r>
            <a:r>
              <a:rPr lang="it-IT" b="1" i="1" dirty="0" err="1" smtClean="0"/>
              <a:t>people</a:t>
            </a:r>
            <a:r>
              <a:rPr lang="it-IT" b="1" i="1" dirty="0" smtClean="0"/>
              <a:t> on the </a:t>
            </a:r>
            <a:r>
              <a:rPr lang="it-IT" b="1" i="1" dirty="0" err="1" smtClean="0"/>
              <a:t>bridges</a:t>
            </a:r>
            <a:r>
              <a:rPr lang="it-IT" b="1" i="1" dirty="0" smtClean="0"/>
              <a:t> </a:t>
            </a:r>
            <a:r>
              <a:rPr lang="it-IT" b="1" i="1" dirty="0" err="1" smtClean="0"/>
              <a:t>peeping</a:t>
            </a:r>
            <a:r>
              <a:rPr lang="it-IT" b="1" i="1" dirty="0" smtClean="0"/>
              <a:t> over the </a:t>
            </a:r>
            <a:r>
              <a:rPr lang="it-IT" b="1" i="1" dirty="0" err="1" smtClean="0"/>
              <a:t>parapets</a:t>
            </a:r>
            <a:r>
              <a:rPr lang="it-IT" b="1" i="1" dirty="0" smtClean="0"/>
              <a:t>.</a:t>
            </a:r>
            <a:endParaRPr lang="it-IT" b="1" i="1" dirty="0"/>
          </a:p>
        </p:txBody>
      </p:sp>
    </p:spTree>
    <p:extLst>
      <p:ext uri="{BB962C8B-B14F-4D97-AF65-F5344CB8AC3E}">
        <p14:creationId xmlns:p14="http://schemas.microsoft.com/office/powerpoint/2010/main" val="129145258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 smtClean="0"/>
              <a:t>Nether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it-IT" dirty="0" err="1" smtClean="0"/>
              <a:t>Check</a:t>
            </a:r>
            <a:r>
              <a:rPr lang="it-IT" dirty="0" smtClean="0"/>
              <a:t> in the </a:t>
            </a:r>
            <a:r>
              <a:rPr lang="it-IT" dirty="0" err="1" smtClean="0"/>
              <a:t>dictionary</a:t>
            </a:r>
            <a:r>
              <a:rPr lang="it-IT" dirty="0" smtClean="0"/>
              <a:t> the word </a:t>
            </a:r>
            <a:r>
              <a:rPr lang="it-IT" b="1" i="1" dirty="0" err="1" smtClean="0"/>
              <a:t>nether</a:t>
            </a:r>
            <a:r>
              <a:rPr lang="it-IT" dirty="0" smtClean="0"/>
              <a:t> and </a:t>
            </a:r>
            <a:r>
              <a:rPr lang="it-IT" dirty="0" err="1" smtClean="0"/>
              <a:t>contrast</a:t>
            </a:r>
            <a:r>
              <a:rPr lang="it-IT" dirty="0" smtClean="0"/>
              <a:t> </a:t>
            </a:r>
            <a:r>
              <a:rPr lang="it-IT" dirty="0" err="1" smtClean="0"/>
              <a:t>its</a:t>
            </a:r>
            <a:r>
              <a:rPr lang="it-IT" dirty="0" smtClean="0"/>
              <a:t> denotative </a:t>
            </a:r>
            <a:r>
              <a:rPr lang="it-IT" dirty="0" err="1" smtClean="0"/>
              <a:t>meaning</a:t>
            </a:r>
            <a:r>
              <a:rPr lang="it-IT" dirty="0" smtClean="0"/>
              <a:t> with </a:t>
            </a:r>
            <a:r>
              <a:rPr lang="it-IT" dirty="0" err="1" smtClean="0"/>
              <a:t>its</a:t>
            </a:r>
            <a:r>
              <a:rPr lang="it-IT" dirty="0" smtClean="0"/>
              <a:t> </a:t>
            </a:r>
            <a:r>
              <a:rPr lang="it-IT" dirty="0" err="1" smtClean="0"/>
              <a:t>connotations</a:t>
            </a:r>
            <a:r>
              <a:rPr lang="it-IT" dirty="0" smtClean="0"/>
              <a:t> </a:t>
            </a:r>
            <a:r>
              <a:rPr lang="it-IT" dirty="0" err="1" smtClean="0"/>
              <a:t>that</a:t>
            </a:r>
            <a:r>
              <a:rPr lang="it-IT" dirty="0" smtClean="0"/>
              <a:t> are to be </a:t>
            </a:r>
            <a:r>
              <a:rPr lang="it-IT" dirty="0" err="1" smtClean="0"/>
              <a:t>found</a:t>
            </a:r>
            <a:r>
              <a:rPr lang="it-IT" dirty="0" smtClean="0"/>
              <a:t> in </a:t>
            </a:r>
            <a:r>
              <a:rPr lang="it-IT" dirty="0" err="1" smtClean="0"/>
              <a:t>contexts</a:t>
            </a:r>
            <a:r>
              <a:rPr lang="it-IT" dirty="0" smtClean="0"/>
              <a:t> </a:t>
            </a:r>
            <a:r>
              <a:rPr lang="it-IT" dirty="0" err="1" smtClean="0"/>
              <a:t>like</a:t>
            </a:r>
            <a:r>
              <a:rPr lang="it-IT" dirty="0" smtClean="0"/>
              <a:t> </a:t>
            </a:r>
            <a:r>
              <a:rPr lang="it-IT" b="1" i="1" dirty="0" err="1" smtClean="0"/>
              <a:t>nether</a:t>
            </a:r>
            <a:r>
              <a:rPr lang="it-IT" b="1" i="1" dirty="0" smtClean="0"/>
              <a:t> </a:t>
            </a:r>
            <a:r>
              <a:rPr lang="it-IT" b="1" i="1" dirty="0" err="1" smtClean="0"/>
              <a:t>worlds</a:t>
            </a:r>
            <a:r>
              <a:rPr lang="it-IT" b="1" i="1" dirty="0" smtClean="0"/>
              <a:t> </a:t>
            </a:r>
            <a:r>
              <a:rPr lang="it-IT" dirty="0" smtClean="0"/>
              <a:t>or </a:t>
            </a:r>
            <a:r>
              <a:rPr lang="it-IT" b="1" i="1" dirty="0" err="1" smtClean="0"/>
              <a:t>nether</a:t>
            </a:r>
            <a:r>
              <a:rPr lang="it-IT" b="1" i="1" dirty="0" smtClean="0"/>
              <a:t> </a:t>
            </a:r>
            <a:r>
              <a:rPr lang="it-IT" b="1" i="1" dirty="0" err="1" smtClean="0"/>
              <a:t>regions</a:t>
            </a:r>
            <a:r>
              <a:rPr lang="it-IT" dirty="0" smtClean="0"/>
              <a:t>.</a:t>
            </a:r>
          </a:p>
          <a:p>
            <a:pPr marL="0" indent="0">
              <a:buNone/>
            </a:pPr>
            <a:r>
              <a:rPr lang="it-IT" dirty="0" smtClean="0"/>
              <a:t>Note </a:t>
            </a:r>
            <a:r>
              <a:rPr lang="it-IT" dirty="0" err="1" smtClean="0"/>
              <a:t>again</a:t>
            </a:r>
            <a:r>
              <a:rPr lang="it-IT" dirty="0" smtClean="0"/>
              <a:t> the </a:t>
            </a:r>
            <a:r>
              <a:rPr lang="it-IT" dirty="0" err="1" smtClean="0"/>
              <a:t>shift</a:t>
            </a:r>
            <a:r>
              <a:rPr lang="it-IT" dirty="0" smtClean="0"/>
              <a:t> from </a:t>
            </a:r>
            <a:r>
              <a:rPr lang="it-IT" dirty="0" err="1" smtClean="0"/>
              <a:t>places</a:t>
            </a:r>
            <a:r>
              <a:rPr lang="it-IT" dirty="0" smtClean="0"/>
              <a:t> </a:t>
            </a:r>
            <a:r>
              <a:rPr lang="it-IT" b="1" i="1" dirty="0" err="1" smtClean="0"/>
              <a:t>Fog</a:t>
            </a:r>
            <a:r>
              <a:rPr lang="it-IT" b="1" i="1" dirty="0" smtClean="0"/>
              <a:t> </a:t>
            </a:r>
            <a:r>
              <a:rPr lang="it-IT" b="1" i="1" dirty="0" err="1" smtClean="0"/>
              <a:t>everywhere</a:t>
            </a:r>
            <a:r>
              <a:rPr lang="it-IT" dirty="0" smtClean="0"/>
              <a:t> to </a:t>
            </a:r>
            <a:r>
              <a:rPr lang="it-IT" dirty="0" err="1" smtClean="0"/>
              <a:t>people</a:t>
            </a:r>
            <a:r>
              <a:rPr lang="it-IT" dirty="0" smtClean="0"/>
              <a:t> </a:t>
            </a:r>
            <a:r>
              <a:rPr lang="it-IT" b="1" i="1" dirty="0" err="1" smtClean="0"/>
              <a:t>fog</a:t>
            </a:r>
            <a:r>
              <a:rPr lang="it-IT" b="1" i="1" dirty="0" smtClean="0"/>
              <a:t> </a:t>
            </a:r>
            <a:r>
              <a:rPr lang="it-IT" b="1" i="1" dirty="0" err="1" smtClean="0"/>
              <a:t>all</a:t>
            </a:r>
            <a:r>
              <a:rPr lang="it-IT" b="1" i="1" dirty="0" smtClean="0"/>
              <a:t> </a:t>
            </a:r>
            <a:r>
              <a:rPr lang="it-IT" b="1" i="1" dirty="0" err="1" smtClean="0"/>
              <a:t>around</a:t>
            </a:r>
            <a:r>
              <a:rPr lang="it-IT" b="1" i="1" dirty="0" smtClean="0"/>
              <a:t> </a:t>
            </a:r>
            <a:r>
              <a:rPr lang="it-IT" b="1" i="1" dirty="0" err="1" smtClean="0"/>
              <a:t>them</a:t>
            </a:r>
            <a:r>
              <a:rPr lang="it-IT" dirty="0" smtClean="0"/>
              <a:t>.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64293073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 smtClean="0"/>
              <a:t>Analogy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it-IT" dirty="0" err="1" smtClean="0"/>
              <a:t>Finally</a:t>
            </a:r>
            <a:r>
              <a:rPr lang="it-IT" dirty="0" smtClean="0"/>
              <a:t>, </a:t>
            </a:r>
            <a:r>
              <a:rPr lang="it-IT" dirty="0" err="1" smtClean="0"/>
              <a:t>consider</a:t>
            </a:r>
            <a:r>
              <a:rPr lang="it-IT" dirty="0" smtClean="0"/>
              <a:t> the </a:t>
            </a:r>
            <a:r>
              <a:rPr lang="it-IT" dirty="0" err="1" smtClean="0"/>
              <a:t>analogy</a:t>
            </a:r>
            <a:r>
              <a:rPr lang="it-IT" dirty="0" smtClean="0"/>
              <a:t> </a:t>
            </a:r>
            <a:r>
              <a:rPr lang="it-IT" dirty="0" err="1" smtClean="0"/>
              <a:t>between</a:t>
            </a:r>
            <a:r>
              <a:rPr lang="it-IT" dirty="0" smtClean="0"/>
              <a:t> the </a:t>
            </a:r>
            <a:r>
              <a:rPr lang="it-IT" dirty="0" err="1" smtClean="0"/>
              <a:t>people</a:t>
            </a:r>
            <a:r>
              <a:rPr lang="it-IT" dirty="0" smtClean="0"/>
              <a:t> in the city </a:t>
            </a:r>
            <a:r>
              <a:rPr lang="it-IT" dirty="0" err="1" smtClean="0"/>
              <a:t>covered</a:t>
            </a:r>
            <a:r>
              <a:rPr lang="it-IT" dirty="0" smtClean="0"/>
              <a:t> in </a:t>
            </a:r>
            <a:r>
              <a:rPr lang="it-IT" dirty="0" err="1" smtClean="0"/>
              <a:t>fog</a:t>
            </a:r>
            <a:r>
              <a:rPr lang="it-IT" dirty="0" smtClean="0"/>
              <a:t> and </a:t>
            </a:r>
            <a:r>
              <a:rPr lang="it-IT" dirty="0" err="1" smtClean="0"/>
              <a:t>people</a:t>
            </a:r>
            <a:r>
              <a:rPr lang="it-IT" dirty="0" smtClean="0"/>
              <a:t> in a balloon in the </a:t>
            </a:r>
            <a:r>
              <a:rPr lang="it-IT" dirty="0" err="1" smtClean="0"/>
              <a:t>clouds</a:t>
            </a:r>
            <a:r>
              <a:rPr lang="it-IT" dirty="0" smtClean="0"/>
              <a:t>. Note the </a:t>
            </a:r>
            <a:r>
              <a:rPr lang="it-IT" dirty="0" err="1" smtClean="0"/>
              <a:t>metaphorical</a:t>
            </a:r>
            <a:r>
              <a:rPr lang="it-IT" dirty="0" smtClean="0"/>
              <a:t> </a:t>
            </a:r>
            <a:r>
              <a:rPr lang="it-IT" b="1" i="1" dirty="0" err="1" smtClean="0"/>
              <a:t>nether</a:t>
            </a:r>
            <a:r>
              <a:rPr lang="it-IT" b="1" i="1" dirty="0" smtClean="0"/>
              <a:t> </a:t>
            </a:r>
            <a:r>
              <a:rPr lang="it-IT" b="1" i="1" dirty="0" err="1" smtClean="0"/>
              <a:t>sky</a:t>
            </a:r>
            <a:r>
              <a:rPr lang="it-IT" b="1" i="1" dirty="0" smtClean="0"/>
              <a:t> of </a:t>
            </a:r>
            <a:r>
              <a:rPr lang="it-IT" b="1" i="1" dirty="0" err="1" smtClean="0"/>
              <a:t>fog</a:t>
            </a:r>
            <a:r>
              <a:rPr lang="it-IT" dirty="0" smtClean="0"/>
              <a:t> and the simile </a:t>
            </a:r>
            <a:r>
              <a:rPr lang="it-IT" dirty="0" err="1" smtClean="0"/>
              <a:t>introduced</a:t>
            </a:r>
            <a:r>
              <a:rPr lang="it-IT" dirty="0" smtClean="0"/>
              <a:t> by </a:t>
            </a:r>
            <a:r>
              <a:rPr lang="it-IT" b="1" i="1" dirty="0" err="1" smtClean="0"/>
              <a:t>as</a:t>
            </a:r>
            <a:r>
              <a:rPr lang="it-IT" b="1" i="1" dirty="0" smtClean="0"/>
              <a:t> </a:t>
            </a:r>
            <a:r>
              <a:rPr lang="it-IT" b="1" i="1" dirty="0" err="1" smtClean="0"/>
              <a:t>if</a:t>
            </a:r>
            <a:r>
              <a:rPr lang="it-IT" dirty="0" smtClean="0"/>
              <a:t>.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9391680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 smtClean="0"/>
              <a:t>Metaphor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it-IT" dirty="0" smtClean="0"/>
              <a:t>Compare the last </a:t>
            </a:r>
            <a:r>
              <a:rPr lang="it-IT" dirty="0" err="1" smtClean="0"/>
              <a:t>metaphors</a:t>
            </a:r>
            <a:r>
              <a:rPr lang="it-IT" dirty="0" smtClean="0"/>
              <a:t> with the </a:t>
            </a:r>
            <a:r>
              <a:rPr lang="it-IT" dirty="0" err="1" smtClean="0"/>
              <a:t>simple</a:t>
            </a:r>
            <a:r>
              <a:rPr lang="it-IT" dirty="0" smtClean="0"/>
              <a:t> </a:t>
            </a:r>
            <a:r>
              <a:rPr lang="it-IT" dirty="0" err="1" smtClean="0"/>
              <a:t>metaphors</a:t>
            </a:r>
            <a:r>
              <a:rPr lang="it-IT" dirty="0" smtClean="0"/>
              <a:t> of </a:t>
            </a:r>
            <a:r>
              <a:rPr lang="it-IT" dirty="0" err="1" smtClean="0"/>
              <a:t>lines</a:t>
            </a:r>
            <a:r>
              <a:rPr lang="it-IT" dirty="0" smtClean="0"/>
              <a:t> 5-7, </a:t>
            </a:r>
            <a:r>
              <a:rPr lang="it-IT" b="1" i="1" dirty="0" err="1" smtClean="0"/>
              <a:t>fog</a:t>
            </a:r>
            <a:r>
              <a:rPr lang="it-IT" b="1" i="1" dirty="0" smtClean="0"/>
              <a:t> </a:t>
            </a:r>
            <a:r>
              <a:rPr lang="it-IT" b="1" i="1" dirty="0" err="1" smtClean="0"/>
              <a:t>creeping</a:t>
            </a:r>
            <a:r>
              <a:rPr lang="it-IT" b="1" i="1" dirty="0" smtClean="0"/>
              <a:t>, </a:t>
            </a:r>
            <a:r>
              <a:rPr lang="it-IT" b="1" i="1" dirty="0" err="1" smtClean="0"/>
              <a:t>fog</a:t>
            </a:r>
            <a:r>
              <a:rPr lang="it-IT" b="1" i="1" dirty="0" smtClean="0"/>
              <a:t> </a:t>
            </a:r>
            <a:r>
              <a:rPr lang="it-IT" b="1" i="1" dirty="0" err="1" smtClean="0"/>
              <a:t>hovering</a:t>
            </a:r>
            <a:r>
              <a:rPr lang="it-IT" b="1" i="1" dirty="0" smtClean="0"/>
              <a:t> </a:t>
            </a:r>
            <a:r>
              <a:rPr lang="it-IT" dirty="0" smtClean="0"/>
              <a:t>and </a:t>
            </a:r>
            <a:r>
              <a:rPr lang="it-IT" b="1" i="1" dirty="0" err="1" smtClean="0"/>
              <a:t>fog</a:t>
            </a:r>
            <a:r>
              <a:rPr lang="it-IT" b="1" i="1" dirty="0" smtClean="0"/>
              <a:t> </a:t>
            </a:r>
            <a:r>
              <a:rPr lang="it-IT" b="1" i="1" dirty="0" err="1" smtClean="0"/>
              <a:t>drooping</a:t>
            </a:r>
            <a:r>
              <a:rPr lang="it-IT" dirty="0" smtClean="0"/>
              <a:t>, </a:t>
            </a:r>
            <a:r>
              <a:rPr lang="it-IT" dirty="0" err="1" smtClean="0"/>
              <a:t>as</a:t>
            </a:r>
            <a:r>
              <a:rPr lang="it-IT" dirty="0" smtClean="0"/>
              <a:t> </a:t>
            </a:r>
            <a:r>
              <a:rPr lang="it-IT" dirty="0" err="1" smtClean="0"/>
              <a:t>well</a:t>
            </a:r>
            <a:r>
              <a:rPr lang="it-IT" dirty="0" smtClean="0"/>
              <a:t> </a:t>
            </a:r>
            <a:r>
              <a:rPr lang="it-IT" dirty="0" err="1" smtClean="0"/>
              <a:t>as</a:t>
            </a:r>
            <a:r>
              <a:rPr lang="it-IT" dirty="0" smtClean="0"/>
              <a:t> the figurative use of the </a:t>
            </a:r>
            <a:r>
              <a:rPr lang="it-IT" dirty="0" err="1" smtClean="0"/>
              <a:t>verb</a:t>
            </a:r>
            <a:r>
              <a:rPr lang="it-IT" dirty="0" smtClean="0"/>
              <a:t> </a:t>
            </a:r>
            <a:r>
              <a:rPr lang="it-IT" b="1" i="1" dirty="0" smtClean="0"/>
              <a:t>to </a:t>
            </a:r>
            <a:r>
              <a:rPr lang="it-IT" b="1" i="1" dirty="0" err="1" smtClean="0"/>
              <a:t>pinch</a:t>
            </a:r>
            <a:r>
              <a:rPr lang="it-IT" b="1" i="1" dirty="0" smtClean="0"/>
              <a:t> </a:t>
            </a:r>
            <a:r>
              <a:rPr lang="it-IT" dirty="0" smtClean="0"/>
              <a:t>in line 11.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99539128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 smtClean="0"/>
              <a:t>Comment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it-IT" dirty="0" smtClean="0"/>
              <a:t>The use of </a:t>
            </a:r>
            <a:r>
              <a:rPr lang="it-IT" b="1" i="1" dirty="0" err="1" smtClean="0"/>
              <a:t>Fog</a:t>
            </a:r>
            <a:r>
              <a:rPr lang="it-IT" dirty="0" smtClean="0"/>
              <a:t> </a:t>
            </a:r>
            <a:r>
              <a:rPr lang="it-IT" dirty="0" err="1" smtClean="0"/>
              <a:t>creates</a:t>
            </a:r>
            <a:r>
              <a:rPr lang="it-IT" dirty="0" smtClean="0"/>
              <a:t> the </a:t>
            </a:r>
            <a:r>
              <a:rPr lang="it-IT" dirty="0" err="1" smtClean="0"/>
              <a:t>atmosphere</a:t>
            </a:r>
            <a:r>
              <a:rPr lang="it-IT" dirty="0" smtClean="0"/>
              <a:t> and </a:t>
            </a:r>
            <a:r>
              <a:rPr lang="it-IT" dirty="0" err="1" smtClean="0"/>
              <a:t>reflects</a:t>
            </a:r>
            <a:r>
              <a:rPr lang="it-IT" dirty="0" smtClean="0"/>
              <a:t> </a:t>
            </a:r>
            <a:r>
              <a:rPr lang="it-IT" dirty="0" err="1" smtClean="0"/>
              <a:t>its</a:t>
            </a:r>
            <a:r>
              <a:rPr lang="it-IT" dirty="0" smtClean="0"/>
              <a:t> </a:t>
            </a:r>
            <a:r>
              <a:rPr lang="it-IT" dirty="0" err="1" smtClean="0"/>
              <a:t>all-pervading</a:t>
            </a:r>
            <a:r>
              <a:rPr lang="it-IT" dirty="0" smtClean="0"/>
              <a:t> </a:t>
            </a:r>
            <a:r>
              <a:rPr lang="it-IT" dirty="0" err="1" smtClean="0"/>
              <a:t>presence</a:t>
            </a:r>
            <a:r>
              <a:rPr lang="it-IT" dirty="0" smtClean="0"/>
              <a:t>.</a:t>
            </a:r>
          </a:p>
          <a:p>
            <a:pPr marL="0" indent="0">
              <a:buNone/>
            </a:pPr>
            <a:r>
              <a:rPr lang="it-IT" dirty="0" err="1" smtClean="0"/>
              <a:t>There</a:t>
            </a:r>
            <a:r>
              <a:rPr lang="it-IT" dirty="0" smtClean="0"/>
              <a:t> </a:t>
            </a:r>
            <a:r>
              <a:rPr lang="it-IT" dirty="0" err="1" smtClean="0"/>
              <a:t>is</a:t>
            </a:r>
            <a:r>
              <a:rPr lang="it-IT" dirty="0" smtClean="0"/>
              <a:t> a </a:t>
            </a:r>
            <a:r>
              <a:rPr lang="it-IT" dirty="0" err="1" smtClean="0"/>
              <a:t>progression</a:t>
            </a:r>
            <a:r>
              <a:rPr lang="it-IT" dirty="0" smtClean="0"/>
              <a:t> from </a:t>
            </a:r>
            <a:r>
              <a:rPr lang="it-IT" b="1" i="1" dirty="0" err="1" smtClean="0"/>
              <a:t>everywhere</a:t>
            </a:r>
            <a:r>
              <a:rPr lang="it-IT" dirty="0" smtClean="0"/>
              <a:t>, </a:t>
            </a:r>
            <a:r>
              <a:rPr lang="it-IT" dirty="0" err="1" smtClean="0"/>
              <a:t>going</a:t>
            </a:r>
            <a:r>
              <a:rPr lang="it-IT" dirty="0" smtClean="0"/>
              <a:t> from the </a:t>
            </a:r>
            <a:r>
              <a:rPr lang="it-IT" dirty="0" err="1" smtClean="0"/>
              <a:t>countryside</a:t>
            </a:r>
            <a:r>
              <a:rPr lang="it-IT" dirty="0" smtClean="0"/>
              <a:t> to the </a:t>
            </a:r>
            <a:r>
              <a:rPr lang="it-IT" dirty="0" err="1" smtClean="0"/>
              <a:t>dirty</a:t>
            </a:r>
            <a:r>
              <a:rPr lang="it-IT" dirty="0" smtClean="0"/>
              <a:t> city and </a:t>
            </a:r>
            <a:r>
              <a:rPr lang="it-IT" dirty="0" err="1" smtClean="0"/>
              <a:t>then</a:t>
            </a:r>
            <a:r>
              <a:rPr lang="it-IT" dirty="0" smtClean="0"/>
              <a:t> </a:t>
            </a:r>
            <a:r>
              <a:rPr lang="it-IT" dirty="0" err="1" smtClean="0"/>
              <a:t>specifically</a:t>
            </a:r>
            <a:r>
              <a:rPr lang="it-IT" dirty="0" smtClean="0"/>
              <a:t> to the </a:t>
            </a:r>
            <a:r>
              <a:rPr lang="it-IT" b="1" i="1" dirty="0" err="1" smtClean="0"/>
              <a:t>decks</a:t>
            </a:r>
            <a:r>
              <a:rPr lang="it-IT" dirty="0" smtClean="0"/>
              <a:t>, and </a:t>
            </a:r>
            <a:r>
              <a:rPr lang="it-IT" dirty="0" err="1" smtClean="0"/>
              <a:t>then</a:t>
            </a:r>
            <a:r>
              <a:rPr lang="it-IT" dirty="0" smtClean="0"/>
              <a:t> the </a:t>
            </a:r>
            <a:r>
              <a:rPr lang="it-IT" dirty="0" err="1" smtClean="0"/>
              <a:t>shift</a:t>
            </a:r>
            <a:r>
              <a:rPr lang="it-IT" dirty="0" smtClean="0"/>
              <a:t> to </a:t>
            </a:r>
            <a:r>
              <a:rPr lang="it-IT" dirty="0" err="1" smtClean="0"/>
              <a:t>people</a:t>
            </a:r>
            <a:r>
              <a:rPr lang="it-IT" dirty="0"/>
              <a:t> </a:t>
            </a:r>
            <a:r>
              <a:rPr lang="it-IT" b="1" i="1" dirty="0" smtClean="0"/>
              <a:t>with </a:t>
            </a:r>
            <a:r>
              <a:rPr lang="it-IT" b="1" i="1" dirty="0" err="1" smtClean="0"/>
              <a:t>fog</a:t>
            </a:r>
            <a:r>
              <a:rPr lang="it-IT" b="1" i="1" dirty="0" smtClean="0"/>
              <a:t> </a:t>
            </a:r>
            <a:r>
              <a:rPr lang="it-IT" b="1" i="1" dirty="0" err="1" smtClean="0"/>
              <a:t>all</a:t>
            </a:r>
            <a:r>
              <a:rPr lang="it-IT" b="1" i="1" dirty="0" smtClean="0"/>
              <a:t> </a:t>
            </a:r>
            <a:r>
              <a:rPr lang="it-IT" b="1" i="1" dirty="0" err="1" smtClean="0"/>
              <a:t>around</a:t>
            </a:r>
            <a:r>
              <a:rPr lang="it-IT" b="1" i="1" dirty="0" smtClean="0"/>
              <a:t> </a:t>
            </a:r>
            <a:r>
              <a:rPr lang="it-IT" b="1" i="1" dirty="0" err="1" smtClean="0"/>
              <a:t>them</a:t>
            </a:r>
            <a:r>
              <a:rPr lang="it-IT" dirty="0" smtClean="0"/>
              <a:t>.</a:t>
            </a:r>
            <a:r>
              <a:rPr lang="it-IT" dirty="0"/>
              <a:t> </a:t>
            </a:r>
            <a:endParaRPr lang="it-IT" dirty="0" smtClean="0"/>
          </a:p>
          <a:p>
            <a:pPr marL="0" indent="0">
              <a:buNone/>
            </a:pPr>
            <a:r>
              <a:rPr lang="it-IT" dirty="0" smtClean="0"/>
              <a:t>(</a:t>
            </a:r>
            <a:r>
              <a:rPr lang="it-IT" dirty="0" err="1"/>
              <a:t>like</a:t>
            </a:r>
            <a:r>
              <a:rPr lang="it-IT" dirty="0"/>
              <a:t> a zoom </a:t>
            </a:r>
            <a:r>
              <a:rPr lang="it-IT" dirty="0" err="1" smtClean="0"/>
              <a:t>lens</a:t>
            </a:r>
            <a:r>
              <a:rPr lang="it-IT" dirty="0" smtClean="0"/>
              <a:t>)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352667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Position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>
              <a:buNone/>
            </a:pPr>
            <a:r>
              <a:rPr lang="it-IT" dirty="0" smtClean="0"/>
              <a:t>	</a:t>
            </a:r>
            <a:r>
              <a:rPr lang="it-IT" dirty="0" err="1" smtClean="0"/>
              <a:t>Equivalent</a:t>
            </a:r>
            <a:r>
              <a:rPr lang="it-IT" dirty="0" smtClean="0"/>
              <a:t> </a:t>
            </a:r>
            <a:r>
              <a:rPr lang="it-IT" dirty="0" err="1" smtClean="0"/>
              <a:t>syntagmatic</a:t>
            </a:r>
            <a:r>
              <a:rPr lang="it-IT" dirty="0" smtClean="0"/>
              <a:t>/</a:t>
            </a:r>
            <a:r>
              <a:rPr lang="it-IT" dirty="0" err="1" smtClean="0"/>
              <a:t>syntactic</a:t>
            </a:r>
            <a:r>
              <a:rPr lang="it-IT" dirty="0" smtClean="0"/>
              <a:t> position </a:t>
            </a:r>
            <a:r>
              <a:rPr lang="it-IT" dirty="0" err="1" smtClean="0"/>
              <a:t>of</a:t>
            </a:r>
            <a:r>
              <a:rPr lang="it-IT" dirty="0" smtClean="0"/>
              <a:t> </a:t>
            </a:r>
            <a:r>
              <a:rPr lang="it-IT" b="1" i="1" dirty="0" err="1" smtClean="0"/>
              <a:t>fog</a:t>
            </a:r>
            <a:r>
              <a:rPr lang="it-IT" dirty="0" smtClean="0"/>
              <a:t> in </a:t>
            </a:r>
            <a:r>
              <a:rPr lang="it-IT" dirty="0" err="1" smtClean="0"/>
              <a:t>lines</a:t>
            </a:r>
            <a:r>
              <a:rPr lang="it-IT" dirty="0" smtClean="0"/>
              <a:t> 1-11 </a:t>
            </a:r>
            <a:r>
              <a:rPr lang="it-IT" dirty="0" err="1" smtClean="0"/>
              <a:t>whereas</a:t>
            </a:r>
            <a:r>
              <a:rPr lang="it-IT" dirty="0" smtClean="0"/>
              <a:t> </a:t>
            </a:r>
            <a:r>
              <a:rPr lang="it-IT" dirty="0" err="1" smtClean="0"/>
              <a:t>there</a:t>
            </a:r>
            <a:r>
              <a:rPr lang="it-IT" dirty="0" smtClean="0"/>
              <a:t> </a:t>
            </a:r>
            <a:r>
              <a:rPr lang="it-IT" dirty="0" err="1" smtClean="0"/>
              <a:t>is</a:t>
            </a:r>
            <a:r>
              <a:rPr lang="it-IT" dirty="0" smtClean="0"/>
              <a:t> a </a:t>
            </a:r>
            <a:r>
              <a:rPr lang="it-IT" dirty="0" err="1" smtClean="0"/>
              <a:t>change</a:t>
            </a:r>
            <a:r>
              <a:rPr lang="it-IT" dirty="0" smtClean="0"/>
              <a:t> in position in </a:t>
            </a:r>
            <a:r>
              <a:rPr lang="it-IT" dirty="0" err="1" smtClean="0"/>
              <a:t>lines</a:t>
            </a:r>
            <a:r>
              <a:rPr lang="it-IT" dirty="0" smtClean="0"/>
              <a:t> 12-14.</a:t>
            </a:r>
            <a:endParaRPr lang="it-IT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 smtClean="0"/>
              <a:t>Verbless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>
              <a:buNone/>
            </a:pPr>
            <a:r>
              <a:rPr lang="it-IT" dirty="0" smtClean="0"/>
              <a:t>	</a:t>
            </a:r>
            <a:r>
              <a:rPr lang="it-IT" dirty="0" err="1" smtClean="0"/>
              <a:t>All</a:t>
            </a:r>
            <a:r>
              <a:rPr lang="it-IT" dirty="0" smtClean="0"/>
              <a:t> </a:t>
            </a:r>
            <a:r>
              <a:rPr lang="it-IT" dirty="0" err="1" smtClean="0"/>
              <a:t>simple</a:t>
            </a:r>
            <a:r>
              <a:rPr lang="it-IT" dirty="0" smtClean="0"/>
              <a:t> </a:t>
            </a:r>
            <a:r>
              <a:rPr lang="it-IT" dirty="0" err="1" smtClean="0"/>
              <a:t>sentences</a:t>
            </a:r>
            <a:r>
              <a:rPr lang="it-IT" dirty="0" smtClean="0"/>
              <a:t> are </a:t>
            </a:r>
            <a:r>
              <a:rPr lang="it-IT" dirty="0" err="1" smtClean="0"/>
              <a:t>verbless</a:t>
            </a:r>
            <a:r>
              <a:rPr lang="it-IT" dirty="0" smtClean="0"/>
              <a:t>, </a:t>
            </a:r>
            <a:r>
              <a:rPr lang="it-IT" dirty="0" err="1" smtClean="0"/>
              <a:t>while</a:t>
            </a:r>
            <a:r>
              <a:rPr lang="it-IT" dirty="0" smtClean="0"/>
              <a:t> </a:t>
            </a:r>
            <a:r>
              <a:rPr lang="it-IT" dirty="0" err="1" smtClean="0"/>
              <a:t>all</a:t>
            </a:r>
            <a:r>
              <a:rPr lang="it-IT" dirty="0" smtClean="0"/>
              <a:t> </a:t>
            </a:r>
            <a:r>
              <a:rPr lang="it-IT" dirty="0" err="1" smtClean="0"/>
              <a:t>complex</a:t>
            </a:r>
            <a:r>
              <a:rPr lang="it-IT" dirty="0" smtClean="0"/>
              <a:t> </a:t>
            </a:r>
            <a:r>
              <a:rPr lang="it-IT" dirty="0" err="1" smtClean="0"/>
              <a:t>sentences</a:t>
            </a:r>
            <a:r>
              <a:rPr lang="it-IT" dirty="0" smtClean="0"/>
              <a:t> </a:t>
            </a:r>
            <a:r>
              <a:rPr lang="it-IT" dirty="0" err="1" smtClean="0"/>
              <a:t>have</a:t>
            </a:r>
            <a:r>
              <a:rPr lang="it-IT" dirty="0" smtClean="0"/>
              <a:t> </a:t>
            </a:r>
            <a:r>
              <a:rPr lang="it-IT" dirty="0" err="1" smtClean="0"/>
              <a:t>verbless</a:t>
            </a:r>
            <a:r>
              <a:rPr lang="it-IT" dirty="0" smtClean="0"/>
              <a:t> </a:t>
            </a:r>
            <a:r>
              <a:rPr lang="it-IT" dirty="0" err="1" smtClean="0"/>
              <a:t>main</a:t>
            </a:r>
            <a:r>
              <a:rPr lang="it-IT" dirty="0" smtClean="0"/>
              <a:t> </a:t>
            </a:r>
            <a:r>
              <a:rPr lang="it-IT" dirty="0" err="1" smtClean="0"/>
              <a:t>clauses</a:t>
            </a:r>
            <a:r>
              <a:rPr lang="it-IT" dirty="0" smtClean="0"/>
              <a:t>, </a:t>
            </a:r>
            <a:r>
              <a:rPr lang="it-IT" dirty="0" err="1" smtClean="0"/>
              <a:t>consequently</a:t>
            </a:r>
            <a:r>
              <a:rPr lang="it-IT" dirty="0" smtClean="0"/>
              <a:t> a </a:t>
            </a:r>
            <a:r>
              <a:rPr lang="it-IT" dirty="0" err="1" smtClean="0"/>
              <a:t>predominantly</a:t>
            </a:r>
            <a:r>
              <a:rPr lang="it-IT" dirty="0" smtClean="0"/>
              <a:t> </a:t>
            </a:r>
            <a:r>
              <a:rPr lang="it-IT" dirty="0" err="1" smtClean="0"/>
              <a:t>nominal</a:t>
            </a:r>
            <a:r>
              <a:rPr lang="it-IT" dirty="0" smtClean="0"/>
              <a:t> style.</a:t>
            </a:r>
            <a:endParaRPr lang="it-IT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 smtClean="0"/>
              <a:t>Equivalence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3"/>
          </p:nvPr>
        </p:nvSpPr>
        <p:spPr/>
        <p:txBody>
          <a:bodyPr>
            <a:normAutofit fontScale="92500" lnSpcReduction="10000"/>
          </a:bodyPr>
          <a:lstStyle/>
          <a:p>
            <a:pPr algn="just">
              <a:buNone/>
            </a:pPr>
            <a:r>
              <a:rPr lang="it-IT" dirty="0" err="1" smtClean="0"/>
              <a:t>Lines</a:t>
            </a:r>
            <a:r>
              <a:rPr lang="it-IT" dirty="0" smtClean="0"/>
              <a:t> 1-4. </a:t>
            </a:r>
            <a:r>
              <a:rPr lang="it-IT" dirty="0" err="1" smtClean="0"/>
              <a:t>There</a:t>
            </a:r>
            <a:r>
              <a:rPr lang="it-IT" dirty="0" smtClean="0"/>
              <a:t> </a:t>
            </a:r>
            <a:r>
              <a:rPr lang="it-IT" dirty="0" err="1" smtClean="0"/>
              <a:t>is</a:t>
            </a:r>
            <a:r>
              <a:rPr lang="it-IT" dirty="0" smtClean="0"/>
              <a:t> a short </a:t>
            </a:r>
            <a:r>
              <a:rPr lang="it-IT" dirty="0" err="1" smtClean="0"/>
              <a:t>verbless</a:t>
            </a:r>
            <a:r>
              <a:rPr lang="it-IT" dirty="0" smtClean="0"/>
              <a:t> </a:t>
            </a:r>
            <a:r>
              <a:rPr lang="it-IT" dirty="0" err="1" smtClean="0"/>
              <a:t>simple</a:t>
            </a:r>
            <a:endParaRPr lang="it-IT" dirty="0" smtClean="0"/>
          </a:p>
          <a:p>
            <a:pPr algn="just">
              <a:buNone/>
            </a:pPr>
            <a:r>
              <a:rPr lang="it-IT" dirty="0" err="1" smtClean="0"/>
              <a:t>sentence</a:t>
            </a:r>
            <a:r>
              <a:rPr lang="it-IT" dirty="0" smtClean="0"/>
              <a:t> </a:t>
            </a:r>
            <a:r>
              <a:rPr lang="it-IT" dirty="0" err="1" smtClean="0"/>
              <a:t>introducing</a:t>
            </a:r>
            <a:r>
              <a:rPr lang="it-IT" dirty="0" smtClean="0"/>
              <a:t> </a:t>
            </a:r>
            <a:r>
              <a:rPr lang="it-IT" dirty="0" err="1" smtClean="0"/>
              <a:t>two</a:t>
            </a:r>
            <a:r>
              <a:rPr lang="it-IT" dirty="0" smtClean="0"/>
              <a:t> successive,</a:t>
            </a:r>
          </a:p>
          <a:p>
            <a:pPr algn="just">
              <a:buNone/>
            </a:pPr>
            <a:r>
              <a:rPr lang="it-IT" dirty="0" err="1" smtClean="0"/>
              <a:t>syntactically</a:t>
            </a:r>
            <a:r>
              <a:rPr lang="it-IT" dirty="0" smtClean="0"/>
              <a:t> </a:t>
            </a:r>
            <a:r>
              <a:rPr lang="it-IT" dirty="0" err="1" smtClean="0"/>
              <a:t>equivalent</a:t>
            </a:r>
            <a:r>
              <a:rPr lang="it-IT" dirty="0" smtClean="0"/>
              <a:t> </a:t>
            </a:r>
            <a:r>
              <a:rPr lang="it-IT" dirty="0" err="1" smtClean="0"/>
              <a:t>complex</a:t>
            </a:r>
            <a:r>
              <a:rPr lang="it-IT" dirty="0" smtClean="0"/>
              <a:t> </a:t>
            </a:r>
            <a:r>
              <a:rPr lang="it-IT" dirty="0" err="1" smtClean="0"/>
              <a:t>sentences</a:t>
            </a:r>
            <a:r>
              <a:rPr lang="it-IT" dirty="0" smtClean="0"/>
              <a:t>.</a:t>
            </a:r>
          </a:p>
          <a:p>
            <a:pPr algn="just">
              <a:buNone/>
            </a:pPr>
            <a:r>
              <a:rPr lang="it-IT" dirty="0" smtClean="0"/>
              <a:t>Note the </a:t>
            </a:r>
            <a:r>
              <a:rPr lang="it-IT" dirty="0" err="1" smtClean="0"/>
              <a:t>semantic</a:t>
            </a:r>
            <a:r>
              <a:rPr lang="it-IT" dirty="0" smtClean="0"/>
              <a:t> </a:t>
            </a:r>
            <a:r>
              <a:rPr lang="it-IT" dirty="0" err="1" smtClean="0"/>
              <a:t>opposition</a:t>
            </a:r>
            <a:r>
              <a:rPr lang="it-IT" dirty="0" smtClean="0"/>
              <a:t> </a:t>
            </a:r>
            <a:r>
              <a:rPr lang="it-IT" dirty="0" err="1" smtClean="0"/>
              <a:t>of</a:t>
            </a:r>
            <a:r>
              <a:rPr lang="it-IT" dirty="0" smtClean="0"/>
              <a:t> the</a:t>
            </a:r>
          </a:p>
          <a:p>
            <a:pPr algn="just">
              <a:buNone/>
            </a:pPr>
            <a:r>
              <a:rPr lang="it-IT" dirty="0" err="1" smtClean="0"/>
              <a:t>prepositional</a:t>
            </a:r>
            <a:r>
              <a:rPr lang="it-IT" dirty="0" smtClean="0"/>
              <a:t> </a:t>
            </a:r>
            <a:r>
              <a:rPr lang="it-IT" dirty="0" err="1" smtClean="0"/>
              <a:t>phrases</a:t>
            </a:r>
            <a:r>
              <a:rPr lang="it-IT" dirty="0" smtClean="0"/>
              <a:t> in the </a:t>
            </a:r>
            <a:r>
              <a:rPr lang="it-IT" dirty="0" err="1" smtClean="0"/>
              <a:t>principal</a:t>
            </a:r>
            <a:r>
              <a:rPr lang="it-IT" dirty="0" smtClean="0"/>
              <a:t> </a:t>
            </a:r>
            <a:r>
              <a:rPr lang="it-IT" dirty="0" err="1" smtClean="0"/>
              <a:t>clauses</a:t>
            </a:r>
            <a:r>
              <a:rPr lang="it-IT" dirty="0" smtClean="0"/>
              <a:t> (</a:t>
            </a:r>
            <a:r>
              <a:rPr lang="it-IT" b="1" i="1" dirty="0" smtClean="0"/>
              <a:t>up</a:t>
            </a:r>
          </a:p>
          <a:p>
            <a:pPr algn="just">
              <a:buNone/>
            </a:pPr>
            <a:r>
              <a:rPr lang="it-IT" b="1" i="1" dirty="0" smtClean="0"/>
              <a:t>the </a:t>
            </a:r>
            <a:r>
              <a:rPr lang="it-IT" b="1" i="1" dirty="0" err="1" smtClean="0"/>
              <a:t>river</a:t>
            </a:r>
            <a:r>
              <a:rPr lang="it-IT" b="1" i="1" dirty="0" smtClean="0"/>
              <a:t>/down the </a:t>
            </a:r>
            <a:r>
              <a:rPr lang="it-IT" b="1" i="1" dirty="0" err="1" smtClean="0"/>
              <a:t>river</a:t>
            </a:r>
            <a:r>
              <a:rPr lang="it-IT" dirty="0" smtClean="0"/>
              <a:t>), the </a:t>
            </a:r>
            <a:r>
              <a:rPr lang="it-IT" dirty="0" err="1" smtClean="0"/>
              <a:t>same</a:t>
            </a:r>
            <a:r>
              <a:rPr lang="it-IT" dirty="0" smtClean="0"/>
              <a:t> </a:t>
            </a:r>
            <a:r>
              <a:rPr lang="it-IT" dirty="0" err="1" smtClean="0"/>
              <a:t>number</a:t>
            </a:r>
            <a:r>
              <a:rPr lang="it-IT" dirty="0" smtClean="0"/>
              <a:t> </a:t>
            </a:r>
            <a:r>
              <a:rPr lang="it-IT" dirty="0" err="1" smtClean="0"/>
              <a:t>of</a:t>
            </a:r>
            <a:endParaRPr lang="it-IT" dirty="0" smtClean="0"/>
          </a:p>
          <a:p>
            <a:pPr algn="just">
              <a:buNone/>
            </a:pPr>
            <a:r>
              <a:rPr lang="it-IT" dirty="0" err="1" smtClean="0"/>
              <a:t>syllables</a:t>
            </a:r>
            <a:r>
              <a:rPr lang="it-IT" dirty="0" smtClean="0"/>
              <a:t> in the </a:t>
            </a:r>
            <a:r>
              <a:rPr lang="it-IT" dirty="0" err="1" smtClean="0"/>
              <a:t>main</a:t>
            </a:r>
            <a:r>
              <a:rPr lang="it-IT" dirty="0" smtClean="0"/>
              <a:t> </a:t>
            </a:r>
            <a:r>
              <a:rPr lang="it-IT" dirty="0" err="1" smtClean="0"/>
              <a:t>clauses</a:t>
            </a:r>
            <a:r>
              <a:rPr lang="it-IT" dirty="0" smtClean="0"/>
              <a:t> and the </a:t>
            </a:r>
            <a:r>
              <a:rPr lang="it-IT" dirty="0" err="1" smtClean="0"/>
              <a:t>equivalent</a:t>
            </a:r>
            <a:endParaRPr lang="it-IT" dirty="0" smtClean="0"/>
          </a:p>
          <a:p>
            <a:pPr algn="just">
              <a:buNone/>
            </a:pPr>
            <a:r>
              <a:rPr lang="it-IT" dirty="0" err="1" smtClean="0"/>
              <a:t>phonetic</a:t>
            </a:r>
            <a:r>
              <a:rPr lang="it-IT" dirty="0" smtClean="0"/>
              <a:t>/</a:t>
            </a:r>
            <a:r>
              <a:rPr lang="it-IT" dirty="0" err="1" smtClean="0"/>
              <a:t>syntacvtic</a:t>
            </a:r>
            <a:r>
              <a:rPr lang="it-IT" dirty="0" smtClean="0"/>
              <a:t> opening </a:t>
            </a:r>
            <a:r>
              <a:rPr lang="it-IT" dirty="0" err="1" smtClean="0"/>
              <a:t>of</a:t>
            </a:r>
            <a:r>
              <a:rPr lang="it-IT" dirty="0" smtClean="0"/>
              <a:t> the </a:t>
            </a:r>
            <a:r>
              <a:rPr lang="it-IT" dirty="0" err="1" smtClean="0"/>
              <a:t>two</a:t>
            </a:r>
            <a:r>
              <a:rPr lang="it-IT" dirty="0" smtClean="0"/>
              <a:t> subordinate</a:t>
            </a:r>
          </a:p>
          <a:p>
            <a:pPr algn="just">
              <a:buNone/>
            </a:pPr>
            <a:r>
              <a:rPr lang="it-IT" dirty="0" err="1" smtClean="0"/>
              <a:t>Clauses</a:t>
            </a:r>
            <a:r>
              <a:rPr lang="it-IT" dirty="0" smtClean="0"/>
              <a:t> (</a:t>
            </a:r>
            <a:r>
              <a:rPr lang="it-IT" b="1" dirty="0" err="1" smtClean="0"/>
              <a:t>where</a:t>
            </a:r>
            <a:r>
              <a:rPr lang="it-IT" b="1" dirty="0" smtClean="0"/>
              <a:t> </a:t>
            </a:r>
            <a:r>
              <a:rPr lang="it-IT" b="1" dirty="0" err="1" smtClean="0"/>
              <a:t>it</a:t>
            </a:r>
            <a:r>
              <a:rPr lang="it-IT" b="1" dirty="0" smtClean="0"/>
              <a:t> </a:t>
            </a:r>
            <a:r>
              <a:rPr lang="it-IT" b="1" dirty="0" err="1" smtClean="0"/>
              <a:t>flows</a:t>
            </a:r>
            <a:r>
              <a:rPr lang="it-IT" b="1" dirty="0" smtClean="0"/>
              <a:t>/</a:t>
            </a:r>
            <a:r>
              <a:rPr lang="it-IT" b="1" dirty="0" err="1" smtClean="0"/>
              <a:t>where</a:t>
            </a:r>
            <a:r>
              <a:rPr lang="it-IT" b="1" dirty="0" smtClean="0"/>
              <a:t> </a:t>
            </a:r>
            <a:r>
              <a:rPr lang="it-IT" b="1" dirty="0" err="1" smtClean="0"/>
              <a:t>it</a:t>
            </a:r>
            <a:r>
              <a:rPr lang="it-IT" b="1" dirty="0" smtClean="0"/>
              <a:t> </a:t>
            </a:r>
            <a:r>
              <a:rPr lang="it-IT" b="1" dirty="0" err="1" smtClean="0"/>
              <a:t>rolls</a:t>
            </a:r>
            <a:r>
              <a:rPr lang="it-IT" dirty="0" smtClean="0"/>
              <a:t>).</a:t>
            </a:r>
          </a:p>
          <a:p>
            <a:pPr algn="just">
              <a:buNone/>
            </a:pPr>
            <a:endParaRPr lang="it-IT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 smtClean="0"/>
              <a:t>Equivalence</a:t>
            </a:r>
            <a:r>
              <a:rPr lang="it-IT" dirty="0" smtClean="0"/>
              <a:t> 2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457200" lvl="1" indent="0">
              <a:buNone/>
            </a:pPr>
            <a:r>
              <a:rPr lang="it-IT" dirty="0" smtClean="0"/>
              <a:t>Lines 4-5: An </a:t>
            </a:r>
            <a:r>
              <a:rPr lang="it-IT" dirty="0" err="1" smtClean="0"/>
              <a:t>exactly-balanced</a:t>
            </a:r>
            <a:r>
              <a:rPr lang="it-IT" dirty="0" smtClean="0"/>
              <a:t>, </a:t>
            </a:r>
            <a:r>
              <a:rPr lang="it-IT" dirty="0" err="1" smtClean="0"/>
              <a:t>verbless</a:t>
            </a:r>
            <a:r>
              <a:rPr lang="it-IT" dirty="0" smtClean="0"/>
              <a:t> compound, </a:t>
            </a:r>
            <a:r>
              <a:rPr lang="it-IT" dirty="0" err="1" smtClean="0"/>
              <a:t>both</a:t>
            </a:r>
            <a:r>
              <a:rPr lang="it-IT" dirty="0" smtClean="0"/>
              <a:t> </a:t>
            </a:r>
            <a:r>
              <a:rPr lang="it-IT" dirty="0" err="1" smtClean="0"/>
              <a:t>parts</a:t>
            </a:r>
            <a:r>
              <a:rPr lang="it-IT" dirty="0" smtClean="0"/>
              <a:t> </a:t>
            </a:r>
            <a:r>
              <a:rPr lang="it-IT" dirty="0" err="1" smtClean="0"/>
              <a:t>introduced</a:t>
            </a:r>
            <a:r>
              <a:rPr lang="it-IT" dirty="0" smtClean="0"/>
              <a:t> by the </a:t>
            </a:r>
            <a:r>
              <a:rPr lang="it-IT" dirty="0" err="1" smtClean="0"/>
              <a:t>subject</a:t>
            </a:r>
            <a:r>
              <a:rPr lang="it-IT" dirty="0" smtClean="0"/>
              <a:t> </a:t>
            </a:r>
            <a:r>
              <a:rPr lang="it-IT" b="1" i="1" dirty="0" err="1" smtClean="0"/>
              <a:t>fog</a:t>
            </a:r>
            <a:r>
              <a:rPr lang="it-IT" dirty="0" smtClean="0"/>
              <a:t>, zero </a:t>
            </a:r>
            <a:r>
              <a:rPr lang="it-IT" dirty="0" err="1" smtClean="0"/>
              <a:t>verb</a:t>
            </a:r>
            <a:r>
              <a:rPr lang="it-IT" dirty="0" smtClean="0"/>
              <a:t>, and </a:t>
            </a:r>
            <a:r>
              <a:rPr lang="it-IT" dirty="0" err="1" smtClean="0"/>
              <a:t>equivalent</a:t>
            </a:r>
            <a:r>
              <a:rPr lang="it-IT" dirty="0" smtClean="0"/>
              <a:t> </a:t>
            </a:r>
            <a:r>
              <a:rPr lang="it-IT" dirty="0" err="1" smtClean="0"/>
              <a:t>prepositional</a:t>
            </a:r>
            <a:r>
              <a:rPr lang="it-IT" dirty="0" smtClean="0"/>
              <a:t> </a:t>
            </a:r>
            <a:r>
              <a:rPr lang="it-IT" dirty="0" err="1" smtClean="0"/>
              <a:t>phrases</a:t>
            </a:r>
            <a:r>
              <a:rPr lang="it-IT" dirty="0" smtClean="0"/>
              <a:t> of </a:t>
            </a:r>
            <a:r>
              <a:rPr lang="it-IT" dirty="0" err="1" smtClean="0"/>
              <a:t>place</a:t>
            </a:r>
            <a:r>
              <a:rPr lang="it-IT" dirty="0" smtClean="0"/>
              <a:t>.</a:t>
            </a:r>
          </a:p>
          <a:p>
            <a:pPr marL="457200" lvl="1" indent="0">
              <a:buNone/>
            </a:pPr>
            <a:r>
              <a:rPr lang="it-IT" dirty="0" smtClean="0"/>
              <a:t>Note the </a:t>
            </a:r>
            <a:r>
              <a:rPr lang="it-IT" dirty="0" err="1" smtClean="0"/>
              <a:t>semantic</a:t>
            </a:r>
            <a:r>
              <a:rPr lang="it-IT" dirty="0" smtClean="0"/>
              <a:t> </a:t>
            </a:r>
            <a:r>
              <a:rPr lang="it-IT" dirty="0" err="1" smtClean="0"/>
              <a:t>equivalence</a:t>
            </a:r>
            <a:r>
              <a:rPr lang="it-IT" dirty="0" smtClean="0"/>
              <a:t> of </a:t>
            </a:r>
            <a:r>
              <a:rPr lang="it-IT" b="1" i="1" dirty="0" err="1"/>
              <a:t>E</a:t>
            </a:r>
            <a:r>
              <a:rPr lang="it-IT" b="1" i="1" dirty="0" err="1" smtClean="0"/>
              <a:t>ssex</a:t>
            </a:r>
            <a:r>
              <a:rPr lang="it-IT" b="1" i="1" dirty="0" smtClean="0"/>
              <a:t> </a:t>
            </a:r>
            <a:r>
              <a:rPr lang="it-IT" b="1" i="1" dirty="0" err="1" smtClean="0"/>
              <a:t>marshes</a:t>
            </a:r>
            <a:r>
              <a:rPr lang="it-IT" b="1" i="1" dirty="0" smtClean="0"/>
              <a:t>/</a:t>
            </a:r>
            <a:r>
              <a:rPr lang="it-IT" b="1" i="1" dirty="0" err="1" smtClean="0"/>
              <a:t>Kentish</a:t>
            </a:r>
            <a:r>
              <a:rPr lang="it-IT" b="1" i="1" dirty="0" smtClean="0"/>
              <a:t> </a:t>
            </a:r>
            <a:r>
              <a:rPr lang="it-IT" b="1" i="1" dirty="0" err="1" smtClean="0"/>
              <a:t>heights</a:t>
            </a:r>
            <a:r>
              <a:rPr lang="it-IT" dirty="0" smtClean="0"/>
              <a:t> and </a:t>
            </a:r>
            <a:r>
              <a:rPr lang="it-IT" dirty="0" err="1" smtClean="0"/>
              <a:t>consider</a:t>
            </a:r>
            <a:r>
              <a:rPr lang="it-IT" dirty="0" smtClean="0"/>
              <a:t> </a:t>
            </a:r>
            <a:r>
              <a:rPr lang="it-IT" dirty="0" err="1" smtClean="0"/>
              <a:t>whether</a:t>
            </a:r>
            <a:r>
              <a:rPr lang="it-IT" dirty="0" smtClean="0"/>
              <a:t> the </a:t>
            </a:r>
            <a:r>
              <a:rPr lang="it-IT" dirty="0" err="1" smtClean="0"/>
              <a:t>positionally</a:t>
            </a:r>
            <a:r>
              <a:rPr lang="it-IT" dirty="0" smtClean="0"/>
              <a:t> </a:t>
            </a:r>
            <a:r>
              <a:rPr lang="it-IT" dirty="0" err="1" smtClean="0"/>
              <a:t>equivalent</a:t>
            </a:r>
            <a:r>
              <a:rPr lang="it-IT" dirty="0" smtClean="0"/>
              <a:t> (f) </a:t>
            </a:r>
            <a:r>
              <a:rPr lang="it-IT" dirty="0" err="1" smtClean="0"/>
              <a:t>phonemes</a:t>
            </a:r>
            <a:r>
              <a:rPr lang="it-IT" dirty="0" smtClean="0"/>
              <a:t> in </a:t>
            </a:r>
            <a:r>
              <a:rPr lang="it-IT" b="1" i="1" dirty="0" err="1" smtClean="0"/>
              <a:t>marshes</a:t>
            </a:r>
            <a:r>
              <a:rPr lang="it-IT" dirty="0" smtClean="0"/>
              <a:t> and </a:t>
            </a:r>
            <a:r>
              <a:rPr lang="it-IT" b="1" i="1" dirty="0" err="1" smtClean="0"/>
              <a:t>Kentish</a:t>
            </a:r>
            <a:r>
              <a:rPr lang="it-IT" dirty="0" smtClean="0"/>
              <a:t> are casual or non-casual.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785742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 smtClean="0"/>
              <a:t>Syntactic</a:t>
            </a:r>
            <a:r>
              <a:rPr lang="it-IT" dirty="0" smtClean="0"/>
              <a:t> </a:t>
            </a:r>
            <a:r>
              <a:rPr lang="it-IT" dirty="0" err="1" smtClean="0"/>
              <a:t>equivalence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it-IT" dirty="0" smtClean="0"/>
              <a:t>Lines 5-7: A </a:t>
            </a:r>
            <a:r>
              <a:rPr lang="it-IT" dirty="0" err="1" smtClean="0"/>
              <a:t>sentence</a:t>
            </a:r>
            <a:r>
              <a:rPr lang="it-IT" dirty="0" smtClean="0"/>
              <a:t> </a:t>
            </a:r>
            <a:r>
              <a:rPr lang="it-IT" dirty="0" err="1" smtClean="0"/>
              <a:t>divided</a:t>
            </a:r>
            <a:r>
              <a:rPr lang="it-IT" dirty="0" smtClean="0"/>
              <a:t> </a:t>
            </a:r>
            <a:r>
              <a:rPr lang="it-IT" dirty="0" err="1" smtClean="0"/>
              <a:t>into</a:t>
            </a:r>
            <a:r>
              <a:rPr lang="it-IT" dirty="0" smtClean="0"/>
              <a:t> </a:t>
            </a:r>
            <a:r>
              <a:rPr lang="it-IT" dirty="0" err="1" smtClean="0"/>
              <a:t>three</a:t>
            </a:r>
            <a:r>
              <a:rPr lang="it-IT" dirty="0" smtClean="0"/>
              <a:t> by the use of semi-</a:t>
            </a:r>
            <a:r>
              <a:rPr lang="it-IT" dirty="0" err="1" smtClean="0"/>
              <a:t>colons</a:t>
            </a:r>
            <a:r>
              <a:rPr lang="it-IT" dirty="0" smtClean="0"/>
              <a:t>, the first and </a:t>
            </a:r>
            <a:r>
              <a:rPr lang="it-IT" dirty="0" err="1" smtClean="0"/>
              <a:t>third</a:t>
            </a:r>
            <a:r>
              <a:rPr lang="it-IT" dirty="0" smtClean="0"/>
              <a:t> </a:t>
            </a:r>
            <a:r>
              <a:rPr lang="it-IT" dirty="0" err="1" smtClean="0"/>
              <a:t>parts</a:t>
            </a:r>
            <a:r>
              <a:rPr lang="it-IT" dirty="0" smtClean="0"/>
              <a:t> </a:t>
            </a:r>
            <a:r>
              <a:rPr lang="it-IT" dirty="0" err="1" smtClean="0"/>
              <a:t>being</a:t>
            </a:r>
            <a:r>
              <a:rPr lang="it-IT" dirty="0" smtClean="0"/>
              <a:t> </a:t>
            </a:r>
            <a:r>
              <a:rPr lang="it-IT" dirty="0" err="1" smtClean="0"/>
              <a:t>simple</a:t>
            </a:r>
            <a:r>
              <a:rPr lang="it-IT" dirty="0" smtClean="0"/>
              <a:t> </a:t>
            </a:r>
            <a:r>
              <a:rPr lang="it-IT" dirty="0" err="1" smtClean="0"/>
              <a:t>sentences</a:t>
            </a:r>
            <a:r>
              <a:rPr lang="it-IT" dirty="0" smtClean="0"/>
              <a:t> offset by a </a:t>
            </a:r>
            <a:r>
              <a:rPr lang="it-IT" dirty="0" err="1" smtClean="0"/>
              <a:t>longer</a:t>
            </a:r>
            <a:r>
              <a:rPr lang="it-IT" dirty="0" smtClean="0"/>
              <a:t> compound in the middle. </a:t>
            </a:r>
          </a:p>
          <a:p>
            <a:pPr marL="0" indent="0">
              <a:buNone/>
            </a:pPr>
            <a:r>
              <a:rPr lang="it-IT" dirty="0" err="1" smtClean="0"/>
              <a:t>Each</a:t>
            </a:r>
            <a:r>
              <a:rPr lang="it-IT" dirty="0" smtClean="0"/>
              <a:t> </a:t>
            </a:r>
            <a:r>
              <a:rPr lang="it-IT" dirty="0" err="1" smtClean="0"/>
              <a:t>sentence</a:t>
            </a:r>
            <a:r>
              <a:rPr lang="it-IT" dirty="0" smtClean="0"/>
              <a:t> </a:t>
            </a:r>
            <a:r>
              <a:rPr lang="it-IT" dirty="0" err="1" smtClean="0"/>
              <a:t>consists</a:t>
            </a:r>
            <a:r>
              <a:rPr lang="it-IT" dirty="0" smtClean="0"/>
              <a:t> of the </a:t>
            </a:r>
            <a:r>
              <a:rPr lang="it-IT" dirty="0" err="1" smtClean="0"/>
              <a:t>subject</a:t>
            </a:r>
            <a:r>
              <a:rPr lang="it-IT" dirty="0" smtClean="0"/>
              <a:t> </a:t>
            </a:r>
            <a:r>
              <a:rPr lang="it-IT" b="1" i="1" dirty="0" err="1" smtClean="0"/>
              <a:t>fog</a:t>
            </a:r>
            <a:r>
              <a:rPr lang="it-IT" dirty="0" smtClean="0"/>
              <a:t> </a:t>
            </a:r>
            <a:r>
              <a:rPr lang="it-IT" dirty="0" err="1" smtClean="0"/>
              <a:t>followed</a:t>
            </a:r>
            <a:r>
              <a:rPr lang="it-IT" dirty="0" smtClean="0"/>
              <a:t> by </a:t>
            </a:r>
            <a:r>
              <a:rPr lang="it-IT" dirty="0" err="1" smtClean="0"/>
              <a:t>equivalent</a:t>
            </a:r>
            <a:r>
              <a:rPr lang="it-IT" dirty="0" smtClean="0"/>
              <a:t> predicate </a:t>
            </a:r>
            <a:r>
              <a:rPr lang="it-IT" dirty="0" err="1" smtClean="0"/>
              <a:t>structures</a:t>
            </a:r>
            <a:r>
              <a:rPr lang="it-IT" dirty="0" smtClean="0"/>
              <a:t> of zero </a:t>
            </a:r>
            <a:r>
              <a:rPr lang="it-IT" dirty="0" err="1" smtClean="0"/>
              <a:t>auxiliary</a:t>
            </a:r>
            <a:r>
              <a:rPr lang="it-IT" dirty="0" smtClean="0"/>
              <a:t>, </a:t>
            </a:r>
            <a:r>
              <a:rPr lang="it-IT" dirty="0" err="1" smtClean="0"/>
              <a:t>present</a:t>
            </a:r>
            <a:r>
              <a:rPr lang="it-IT" dirty="0" smtClean="0"/>
              <a:t> </a:t>
            </a:r>
            <a:r>
              <a:rPr lang="it-IT" dirty="0" err="1" smtClean="0"/>
              <a:t>participle</a:t>
            </a:r>
            <a:r>
              <a:rPr lang="it-IT" dirty="0" smtClean="0"/>
              <a:t> and </a:t>
            </a:r>
            <a:r>
              <a:rPr lang="it-IT" dirty="0" err="1" smtClean="0"/>
              <a:t>prepositional</a:t>
            </a:r>
            <a:r>
              <a:rPr lang="it-IT" dirty="0" smtClean="0"/>
              <a:t> </a:t>
            </a:r>
            <a:r>
              <a:rPr lang="it-IT" dirty="0" err="1" smtClean="0"/>
              <a:t>phrase</a:t>
            </a:r>
            <a:r>
              <a:rPr lang="it-IT" smtClean="0"/>
              <a:t>.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4099469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 smtClean="0"/>
              <a:t>Lexical</a:t>
            </a:r>
            <a:r>
              <a:rPr lang="it-IT" dirty="0" smtClean="0"/>
              <a:t> </a:t>
            </a:r>
            <a:r>
              <a:rPr lang="it-IT" dirty="0" err="1" smtClean="0"/>
              <a:t>equivalence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it-IT" dirty="0"/>
              <a:t>T</a:t>
            </a:r>
            <a:r>
              <a:rPr lang="it-IT" dirty="0" smtClean="0"/>
              <a:t>he </a:t>
            </a:r>
            <a:r>
              <a:rPr lang="it-IT" dirty="0" err="1" smtClean="0"/>
              <a:t>series</a:t>
            </a:r>
            <a:r>
              <a:rPr lang="it-IT" dirty="0" smtClean="0"/>
              <a:t> of </a:t>
            </a:r>
            <a:r>
              <a:rPr lang="it-IT" dirty="0" err="1" smtClean="0"/>
              <a:t>prepositional</a:t>
            </a:r>
            <a:r>
              <a:rPr lang="it-IT" dirty="0" smtClean="0"/>
              <a:t> </a:t>
            </a:r>
            <a:r>
              <a:rPr lang="it-IT" dirty="0" err="1" smtClean="0"/>
              <a:t>phrases</a:t>
            </a:r>
            <a:r>
              <a:rPr lang="it-IT" dirty="0" smtClean="0"/>
              <a:t>, </a:t>
            </a:r>
            <a:r>
              <a:rPr lang="it-IT" dirty="0" err="1" smtClean="0"/>
              <a:t>apart</a:t>
            </a:r>
            <a:r>
              <a:rPr lang="it-IT" dirty="0" smtClean="0"/>
              <a:t> from </a:t>
            </a:r>
            <a:r>
              <a:rPr lang="it-IT" dirty="0" err="1" smtClean="0"/>
              <a:t>their</a:t>
            </a:r>
            <a:r>
              <a:rPr lang="it-IT" dirty="0" smtClean="0"/>
              <a:t> </a:t>
            </a:r>
            <a:r>
              <a:rPr lang="it-IT" dirty="0" err="1" smtClean="0"/>
              <a:t>syntactic</a:t>
            </a:r>
            <a:r>
              <a:rPr lang="it-IT" dirty="0" smtClean="0"/>
              <a:t>/</a:t>
            </a:r>
            <a:r>
              <a:rPr lang="it-IT" dirty="0" err="1" smtClean="0"/>
              <a:t>positional</a:t>
            </a:r>
            <a:r>
              <a:rPr lang="it-IT" dirty="0" smtClean="0"/>
              <a:t> </a:t>
            </a:r>
            <a:r>
              <a:rPr lang="it-IT" dirty="0" err="1" smtClean="0"/>
              <a:t>equivalence</a:t>
            </a:r>
            <a:r>
              <a:rPr lang="it-IT" dirty="0" smtClean="0"/>
              <a:t>, are </a:t>
            </a:r>
            <a:r>
              <a:rPr lang="it-IT" dirty="0" err="1" smtClean="0"/>
              <a:t>also</a:t>
            </a:r>
            <a:r>
              <a:rPr lang="it-IT" dirty="0" smtClean="0"/>
              <a:t> the </a:t>
            </a:r>
            <a:r>
              <a:rPr lang="it-IT" dirty="0" err="1" smtClean="0"/>
              <a:t>environment</a:t>
            </a:r>
            <a:r>
              <a:rPr lang="it-IT" dirty="0" smtClean="0"/>
              <a:t> for a </a:t>
            </a:r>
            <a:r>
              <a:rPr lang="it-IT" dirty="0" err="1" smtClean="0"/>
              <a:t>series</a:t>
            </a:r>
            <a:r>
              <a:rPr lang="it-IT" dirty="0" smtClean="0"/>
              <a:t> of </a:t>
            </a:r>
            <a:r>
              <a:rPr lang="it-IT" dirty="0" err="1" smtClean="0"/>
              <a:t>lexical</a:t>
            </a:r>
            <a:r>
              <a:rPr lang="it-IT" dirty="0" smtClean="0"/>
              <a:t> </a:t>
            </a:r>
            <a:r>
              <a:rPr lang="it-IT" dirty="0" err="1" smtClean="0"/>
              <a:t>equivalences</a:t>
            </a:r>
            <a:r>
              <a:rPr lang="it-IT" dirty="0" smtClean="0"/>
              <a:t> in </a:t>
            </a:r>
            <a:r>
              <a:rPr lang="it-IT" dirty="0" err="1" smtClean="0"/>
              <a:t>that</a:t>
            </a:r>
            <a:r>
              <a:rPr lang="it-IT" dirty="0" smtClean="0"/>
              <a:t> </a:t>
            </a:r>
            <a:r>
              <a:rPr lang="it-IT" b="1" i="1" dirty="0" err="1" smtClean="0"/>
              <a:t>cabooses</a:t>
            </a:r>
            <a:r>
              <a:rPr lang="it-IT" b="1" i="1" dirty="0" smtClean="0"/>
              <a:t> of collier </a:t>
            </a:r>
            <a:r>
              <a:rPr lang="it-IT" b="1" i="1" dirty="0" err="1" smtClean="0"/>
              <a:t>brigs</a:t>
            </a:r>
            <a:r>
              <a:rPr lang="it-IT" b="1" i="1" dirty="0" smtClean="0"/>
              <a:t>, </a:t>
            </a:r>
            <a:r>
              <a:rPr lang="it-IT" b="1" i="1" dirty="0" err="1" smtClean="0"/>
              <a:t>yards</a:t>
            </a:r>
            <a:r>
              <a:rPr lang="it-IT" b="1" i="1" dirty="0" smtClean="0"/>
              <a:t>, </a:t>
            </a:r>
            <a:r>
              <a:rPr lang="it-IT" b="1" i="1" dirty="0" err="1" smtClean="0"/>
              <a:t>rigging</a:t>
            </a:r>
            <a:r>
              <a:rPr lang="it-IT" b="1" i="1" dirty="0" smtClean="0"/>
              <a:t> of </a:t>
            </a:r>
            <a:r>
              <a:rPr lang="it-IT" b="1" i="1" dirty="0" err="1" smtClean="0"/>
              <a:t>great</a:t>
            </a:r>
            <a:r>
              <a:rPr lang="it-IT" b="1" i="1" dirty="0" smtClean="0"/>
              <a:t> </a:t>
            </a:r>
            <a:r>
              <a:rPr lang="it-IT" b="1" i="1" dirty="0" err="1" smtClean="0"/>
              <a:t>ships</a:t>
            </a:r>
            <a:r>
              <a:rPr lang="it-IT" b="1" i="1" dirty="0" smtClean="0"/>
              <a:t> </a:t>
            </a:r>
            <a:r>
              <a:rPr lang="it-IT" dirty="0" smtClean="0"/>
              <a:t>and </a:t>
            </a:r>
            <a:r>
              <a:rPr lang="it-IT" b="1" i="1" dirty="0" err="1" smtClean="0"/>
              <a:t>gunwales</a:t>
            </a:r>
            <a:r>
              <a:rPr lang="it-IT" b="1" i="1" dirty="0" smtClean="0"/>
              <a:t> of </a:t>
            </a:r>
            <a:r>
              <a:rPr lang="it-IT" b="1" i="1" dirty="0" err="1" smtClean="0"/>
              <a:t>barges</a:t>
            </a:r>
            <a:r>
              <a:rPr lang="it-IT" b="1" i="1" dirty="0" smtClean="0"/>
              <a:t> and small </a:t>
            </a:r>
            <a:r>
              <a:rPr lang="it-IT" b="1" i="1" dirty="0" err="1" smtClean="0"/>
              <a:t>boats</a:t>
            </a:r>
            <a:r>
              <a:rPr lang="it-IT" dirty="0" smtClean="0"/>
              <a:t> are </a:t>
            </a:r>
            <a:r>
              <a:rPr lang="it-IT" dirty="0" err="1" smtClean="0"/>
              <a:t>all</a:t>
            </a:r>
            <a:r>
              <a:rPr lang="it-IT" dirty="0" smtClean="0"/>
              <a:t> </a:t>
            </a:r>
            <a:r>
              <a:rPr lang="it-IT" smtClean="0"/>
              <a:t>taken</a:t>
            </a:r>
            <a:r>
              <a:rPr lang="it-IT" dirty="0" smtClean="0"/>
              <a:t> from the </a:t>
            </a:r>
            <a:r>
              <a:rPr lang="it-IT" dirty="0" err="1" smtClean="0"/>
              <a:t>same</a:t>
            </a:r>
            <a:r>
              <a:rPr lang="it-IT" dirty="0" smtClean="0"/>
              <a:t> </a:t>
            </a:r>
            <a:r>
              <a:rPr lang="it-IT" dirty="0" err="1" smtClean="0"/>
              <a:t>semantic</a:t>
            </a:r>
            <a:r>
              <a:rPr lang="it-IT" dirty="0" smtClean="0"/>
              <a:t> domain (</a:t>
            </a:r>
            <a:r>
              <a:rPr lang="it-IT" dirty="0" err="1" smtClean="0"/>
              <a:t>shipping</a:t>
            </a:r>
            <a:r>
              <a:rPr lang="it-IT" dirty="0" smtClean="0"/>
              <a:t>).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9667335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 smtClean="0"/>
              <a:t>Phonetic</a:t>
            </a:r>
            <a:r>
              <a:rPr lang="it-IT" dirty="0" smtClean="0"/>
              <a:t> </a:t>
            </a:r>
            <a:r>
              <a:rPr lang="it-IT" dirty="0" err="1" smtClean="0"/>
              <a:t>equivalence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it-IT" dirty="0" err="1" smtClean="0"/>
              <a:t>Again</a:t>
            </a:r>
            <a:r>
              <a:rPr lang="it-IT" dirty="0" smtClean="0"/>
              <a:t> </a:t>
            </a:r>
            <a:r>
              <a:rPr lang="it-IT" dirty="0" err="1" smtClean="0"/>
              <a:t>phonetic</a:t>
            </a:r>
            <a:r>
              <a:rPr lang="it-IT" dirty="0" smtClean="0"/>
              <a:t> </a:t>
            </a:r>
            <a:r>
              <a:rPr lang="it-IT" dirty="0" err="1" smtClean="0"/>
              <a:t>equivalence</a:t>
            </a:r>
            <a:r>
              <a:rPr lang="it-IT" dirty="0" smtClean="0"/>
              <a:t> </a:t>
            </a:r>
            <a:r>
              <a:rPr lang="it-IT" dirty="0" err="1" smtClean="0"/>
              <a:t>is</a:t>
            </a:r>
            <a:r>
              <a:rPr lang="it-IT" dirty="0" smtClean="0"/>
              <a:t> </a:t>
            </a:r>
            <a:r>
              <a:rPr lang="it-IT" dirty="0" err="1" smtClean="0"/>
              <a:t>evident</a:t>
            </a:r>
            <a:r>
              <a:rPr lang="it-IT" dirty="0" smtClean="0"/>
              <a:t> due to the </a:t>
            </a:r>
            <a:r>
              <a:rPr lang="it-IT" dirty="0" err="1" smtClean="0"/>
              <a:t>equivalent</a:t>
            </a:r>
            <a:r>
              <a:rPr lang="it-IT" dirty="0" smtClean="0"/>
              <a:t> </a:t>
            </a:r>
            <a:r>
              <a:rPr lang="it-IT" dirty="0" err="1" smtClean="0"/>
              <a:t>syntactic</a:t>
            </a:r>
            <a:r>
              <a:rPr lang="it-IT" dirty="0" smtClean="0"/>
              <a:t> </a:t>
            </a:r>
            <a:r>
              <a:rPr lang="it-IT" dirty="0" err="1" smtClean="0"/>
              <a:t>structures</a:t>
            </a:r>
            <a:r>
              <a:rPr lang="it-IT" dirty="0" smtClean="0"/>
              <a:t> </a:t>
            </a:r>
            <a:r>
              <a:rPr lang="it-IT" dirty="0" err="1" smtClean="0"/>
              <a:t>used</a:t>
            </a:r>
            <a:r>
              <a:rPr lang="it-IT" dirty="0" smtClean="0"/>
              <a:t>, </a:t>
            </a:r>
            <a:r>
              <a:rPr lang="it-IT" dirty="0" err="1" smtClean="0"/>
              <a:t>particularly</a:t>
            </a:r>
            <a:r>
              <a:rPr lang="it-IT" dirty="0" smtClean="0"/>
              <a:t> the </a:t>
            </a:r>
            <a:r>
              <a:rPr lang="it-IT" dirty="0" err="1" smtClean="0"/>
              <a:t>nasals</a:t>
            </a:r>
            <a:r>
              <a:rPr lang="it-IT" dirty="0" smtClean="0"/>
              <a:t> </a:t>
            </a:r>
            <a:r>
              <a:rPr lang="it-IT" dirty="0" err="1" smtClean="0"/>
              <a:t>but</a:t>
            </a:r>
            <a:r>
              <a:rPr lang="it-IT" dirty="0" smtClean="0"/>
              <a:t> </a:t>
            </a:r>
            <a:r>
              <a:rPr lang="it-IT" dirty="0" err="1" smtClean="0"/>
              <a:t>also</a:t>
            </a:r>
            <a:r>
              <a:rPr lang="it-IT" dirty="0" smtClean="0"/>
              <a:t> the </a:t>
            </a:r>
            <a:r>
              <a:rPr lang="it-IT" dirty="0" err="1" smtClean="0"/>
              <a:t>number</a:t>
            </a:r>
            <a:r>
              <a:rPr lang="it-IT" dirty="0" smtClean="0"/>
              <a:t> of /s/ </a:t>
            </a:r>
            <a:r>
              <a:rPr lang="it-IT" dirty="0" err="1" smtClean="0"/>
              <a:t>fricatives</a:t>
            </a:r>
            <a:r>
              <a:rPr lang="it-IT" dirty="0" smtClean="0"/>
              <a:t> </a:t>
            </a:r>
            <a:r>
              <a:rPr lang="it-IT" dirty="0" err="1" smtClean="0"/>
              <a:t>which</a:t>
            </a:r>
            <a:r>
              <a:rPr lang="it-IT" dirty="0" smtClean="0"/>
              <a:t> </a:t>
            </a:r>
            <a:r>
              <a:rPr lang="it-IT" dirty="0" err="1" smtClean="0"/>
              <a:t>may</a:t>
            </a:r>
            <a:r>
              <a:rPr lang="it-IT" dirty="0" smtClean="0"/>
              <a:t> just be casual </a:t>
            </a:r>
            <a:r>
              <a:rPr lang="it-IT" dirty="0" err="1" smtClean="0"/>
              <a:t>usage</a:t>
            </a:r>
            <a:r>
              <a:rPr lang="it-IT" dirty="0" smtClean="0"/>
              <a:t> </a:t>
            </a:r>
            <a:r>
              <a:rPr lang="it-IT" dirty="0" err="1" smtClean="0"/>
              <a:t>determined</a:t>
            </a:r>
            <a:r>
              <a:rPr lang="it-IT" dirty="0" smtClean="0"/>
              <a:t> by the </a:t>
            </a:r>
            <a:r>
              <a:rPr lang="it-IT" dirty="0" err="1" smtClean="0"/>
              <a:t>syntactic</a:t>
            </a:r>
            <a:r>
              <a:rPr lang="it-IT" dirty="0" smtClean="0"/>
              <a:t> </a:t>
            </a:r>
            <a:r>
              <a:rPr lang="it-IT" dirty="0" err="1" smtClean="0"/>
              <a:t>choice</a:t>
            </a:r>
            <a:r>
              <a:rPr lang="it-IT" dirty="0" smtClean="0"/>
              <a:t> of </a:t>
            </a:r>
            <a:r>
              <a:rPr lang="it-IT" dirty="0" err="1" smtClean="0"/>
              <a:t>plural</a:t>
            </a:r>
            <a:r>
              <a:rPr lang="it-IT" dirty="0" smtClean="0"/>
              <a:t> </a:t>
            </a:r>
            <a:r>
              <a:rPr lang="it-IT" dirty="0" err="1" smtClean="0"/>
              <a:t>substantives</a:t>
            </a:r>
            <a:r>
              <a:rPr lang="it-IT" dirty="0" smtClean="0"/>
              <a:t> or </a:t>
            </a:r>
            <a:r>
              <a:rPr lang="it-IT" dirty="0" err="1" smtClean="0"/>
              <a:t>it</a:t>
            </a:r>
            <a:r>
              <a:rPr lang="it-IT" dirty="0" smtClean="0"/>
              <a:t> </a:t>
            </a:r>
            <a:r>
              <a:rPr lang="it-IT" dirty="0" err="1" smtClean="0"/>
              <a:t>may</a:t>
            </a:r>
            <a:r>
              <a:rPr lang="it-IT" dirty="0" smtClean="0"/>
              <a:t> be a non-casual </a:t>
            </a:r>
            <a:r>
              <a:rPr lang="it-IT" dirty="0" err="1" smtClean="0"/>
              <a:t>usage</a:t>
            </a:r>
            <a:r>
              <a:rPr lang="it-IT" dirty="0" smtClean="0"/>
              <a:t> </a:t>
            </a:r>
            <a:r>
              <a:rPr lang="it-IT" dirty="0" err="1" smtClean="0"/>
              <a:t>which</a:t>
            </a:r>
            <a:r>
              <a:rPr lang="it-IT" dirty="0" smtClean="0"/>
              <a:t> </a:t>
            </a:r>
            <a:r>
              <a:rPr lang="it-IT" dirty="0" err="1" smtClean="0"/>
              <a:t>would</a:t>
            </a:r>
            <a:r>
              <a:rPr lang="it-IT" dirty="0" smtClean="0"/>
              <a:t> </a:t>
            </a:r>
            <a:r>
              <a:rPr lang="it-IT" dirty="0" err="1" smtClean="0"/>
              <a:t>connect</a:t>
            </a:r>
            <a:r>
              <a:rPr lang="it-IT" dirty="0" smtClean="0"/>
              <a:t> up with the use </a:t>
            </a:r>
            <a:r>
              <a:rPr lang="it-IT" dirty="0"/>
              <a:t>o</a:t>
            </a:r>
            <a:r>
              <a:rPr lang="it-IT" dirty="0" smtClean="0"/>
              <a:t>f (f) </a:t>
            </a:r>
            <a:r>
              <a:rPr lang="it-IT" dirty="0" err="1" smtClean="0"/>
              <a:t>fricatives</a:t>
            </a:r>
            <a:r>
              <a:rPr lang="it-IT" dirty="0" smtClean="0"/>
              <a:t> in the </a:t>
            </a:r>
            <a:r>
              <a:rPr lang="it-IT" dirty="0" err="1" smtClean="0"/>
              <a:t>previous</a:t>
            </a:r>
            <a:r>
              <a:rPr lang="it-IT" dirty="0" smtClean="0"/>
              <a:t> </a:t>
            </a:r>
            <a:r>
              <a:rPr lang="it-IT" dirty="0" err="1" smtClean="0"/>
              <a:t>sentence</a:t>
            </a:r>
            <a:r>
              <a:rPr lang="it-IT" dirty="0" smtClean="0"/>
              <a:t>.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59854427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 smtClean="0"/>
              <a:t>Sentences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it-IT" dirty="0" smtClean="0"/>
              <a:t>Lines 8-12. Once </a:t>
            </a:r>
            <a:r>
              <a:rPr lang="it-IT" dirty="0" err="1" smtClean="0"/>
              <a:t>again</a:t>
            </a:r>
            <a:r>
              <a:rPr lang="it-IT" dirty="0" smtClean="0"/>
              <a:t>, a long </a:t>
            </a:r>
            <a:r>
              <a:rPr lang="it-IT" dirty="0" err="1" smtClean="0"/>
              <a:t>sentence</a:t>
            </a:r>
            <a:r>
              <a:rPr lang="it-IT" dirty="0" smtClean="0"/>
              <a:t> </a:t>
            </a:r>
            <a:r>
              <a:rPr lang="it-IT" dirty="0" err="1" smtClean="0"/>
              <a:t>divided</a:t>
            </a:r>
            <a:r>
              <a:rPr lang="it-IT" dirty="0" smtClean="0"/>
              <a:t> </a:t>
            </a:r>
            <a:r>
              <a:rPr lang="it-IT" dirty="0" err="1" smtClean="0"/>
              <a:t>into</a:t>
            </a:r>
            <a:r>
              <a:rPr lang="it-IT" dirty="0" smtClean="0"/>
              <a:t> </a:t>
            </a:r>
            <a:r>
              <a:rPr lang="it-IT" dirty="0" err="1" smtClean="0"/>
              <a:t>three</a:t>
            </a:r>
            <a:r>
              <a:rPr lang="it-IT" dirty="0" smtClean="0"/>
              <a:t> </a:t>
            </a:r>
            <a:r>
              <a:rPr lang="it-IT" dirty="0" err="1" smtClean="0"/>
              <a:t>parts</a:t>
            </a:r>
            <a:r>
              <a:rPr lang="it-IT" dirty="0" smtClean="0"/>
              <a:t> by </a:t>
            </a:r>
            <a:r>
              <a:rPr lang="it-IT" dirty="0" err="1" smtClean="0"/>
              <a:t>means</a:t>
            </a:r>
            <a:r>
              <a:rPr lang="it-IT" dirty="0" smtClean="0"/>
              <a:t> of semi-</a:t>
            </a:r>
            <a:r>
              <a:rPr lang="it-IT" dirty="0" err="1" smtClean="0"/>
              <a:t>colons</a:t>
            </a:r>
            <a:r>
              <a:rPr lang="it-IT" dirty="0" smtClean="0"/>
              <a:t>. </a:t>
            </a:r>
            <a:r>
              <a:rPr lang="it-IT" dirty="0" err="1" smtClean="0"/>
              <a:t>This</a:t>
            </a:r>
            <a:r>
              <a:rPr lang="it-IT" dirty="0" smtClean="0"/>
              <a:t> time, </a:t>
            </a:r>
            <a:r>
              <a:rPr lang="it-IT" dirty="0" err="1" smtClean="0"/>
              <a:t>however</a:t>
            </a:r>
            <a:r>
              <a:rPr lang="it-IT" dirty="0" smtClean="0"/>
              <a:t>, the first </a:t>
            </a:r>
            <a:r>
              <a:rPr lang="it-IT" dirty="0" err="1" smtClean="0"/>
              <a:t>two</a:t>
            </a:r>
            <a:r>
              <a:rPr lang="it-IT" dirty="0" smtClean="0"/>
              <a:t> </a:t>
            </a:r>
            <a:r>
              <a:rPr lang="it-IT" dirty="0" err="1" smtClean="0"/>
              <a:t>parts</a:t>
            </a:r>
            <a:r>
              <a:rPr lang="it-IT" dirty="0" smtClean="0"/>
              <a:t> are </a:t>
            </a:r>
            <a:r>
              <a:rPr lang="it-IT" dirty="0" err="1" smtClean="0"/>
              <a:t>equivalent</a:t>
            </a:r>
            <a:r>
              <a:rPr lang="it-IT" dirty="0" smtClean="0"/>
              <a:t> </a:t>
            </a:r>
            <a:r>
              <a:rPr lang="it-IT" dirty="0" err="1" smtClean="0"/>
              <a:t>complex</a:t>
            </a:r>
            <a:r>
              <a:rPr lang="it-IT" dirty="0" smtClean="0"/>
              <a:t> </a:t>
            </a:r>
            <a:r>
              <a:rPr lang="it-IT" dirty="0" err="1" smtClean="0"/>
              <a:t>sentences</a:t>
            </a:r>
            <a:r>
              <a:rPr lang="it-IT" dirty="0" smtClean="0"/>
              <a:t> </a:t>
            </a:r>
            <a:r>
              <a:rPr lang="it-IT" dirty="0" err="1" smtClean="0"/>
              <a:t>followed</a:t>
            </a:r>
            <a:r>
              <a:rPr lang="it-IT" dirty="0" smtClean="0"/>
              <a:t> by a </a:t>
            </a:r>
            <a:r>
              <a:rPr lang="it-IT" dirty="0" err="1" smtClean="0"/>
              <a:t>simple</a:t>
            </a:r>
            <a:r>
              <a:rPr lang="it-IT" dirty="0" smtClean="0"/>
              <a:t> </a:t>
            </a:r>
            <a:r>
              <a:rPr lang="it-IT" dirty="0" err="1" smtClean="0"/>
              <a:t>sentence</a:t>
            </a:r>
            <a:r>
              <a:rPr lang="it-IT" dirty="0" smtClean="0"/>
              <a:t>.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46689559"/>
      </p:ext>
    </p:extLst>
  </p:cSld>
  <p:clrMapOvr>
    <a:masterClrMapping/>
  </p:clrMapOvr>
</p:sld>
</file>

<file path=ppt/theme/theme1.xml><?xml version="1.0" encoding="utf-8"?>
<a:theme xmlns:a="http://schemas.openxmlformats.org/drawingml/2006/main" name="Elica">
  <a:themeElements>
    <a:clrScheme name="Elica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Elica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lica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102</TotalTime>
  <Words>673</Words>
  <Application>Microsoft Office PowerPoint</Application>
  <PresentationFormat>Presentazione su schermo (4:3)</PresentationFormat>
  <Paragraphs>45</Paragraphs>
  <Slides>16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16</vt:i4>
      </vt:variant>
    </vt:vector>
  </HeadingPairs>
  <TitlesOfParts>
    <vt:vector size="17" baseType="lpstr">
      <vt:lpstr>Elica</vt:lpstr>
      <vt:lpstr>FOG</vt:lpstr>
      <vt:lpstr>Position</vt:lpstr>
      <vt:lpstr>Verbless</vt:lpstr>
      <vt:lpstr>Equivalence</vt:lpstr>
      <vt:lpstr>Equivalence 2</vt:lpstr>
      <vt:lpstr>Syntactic equivalence</vt:lpstr>
      <vt:lpstr>Lexical equivalence</vt:lpstr>
      <vt:lpstr>Phonetic equivalence</vt:lpstr>
      <vt:lpstr>Sentences</vt:lpstr>
      <vt:lpstr>Verbless</vt:lpstr>
      <vt:lpstr>Syntactic/semantic equivalence</vt:lpstr>
      <vt:lpstr>Change of subject</vt:lpstr>
      <vt:lpstr>Nether</vt:lpstr>
      <vt:lpstr>Analogy</vt:lpstr>
      <vt:lpstr>Metaphor</vt:lpstr>
      <vt:lpstr>Comment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FOG</dc:title>
  <dc:creator>TAYLOR CHRISTOPHER JOHN</dc:creator>
  <cp:lastModifiedBy>Taylor</cp:lastModifiedBy>
  <cp:revision>11</cp:revision>
  <dcterms:created xsi:type="dcterms:W3CDTF">2019-03-26T17:23:33Z</dcterms:created>
  <dcterms:modified xsi:type="dcterms:W3CDTF">2019-04-01T11:00:47Z</dcterms:modified>
</cp:coreProperties>
</file>