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32E2D-2470-9E4C-ACF0-C6BE7B2B0BCE}" type="datetimeFigureOut">
              <a:rPr lang="it-IT" smtClean="0"/>
              <a:t>01/02/19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DE9D0-DF82-DA4C-9A7D-194573D7D77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55746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01A40-1FA2-DC46-87C6-DA947512AD3C}" type="datetimeFigureOut">
              <a:rPr lang="it-IT" smtClean="0"/>
              <a:t>01/02/19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FCCB6-F990-FE4B-A3AF-2FAC7825A26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84765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add date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Biochemistry of Age-related diseases  add name of presentation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02D-DAC6-704A-BC3C-8F84ACD9D69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64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add date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Biochemistry of Age-related diseases  add name of presentation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02D-DAC6-704A-BC3C-8F84ACD9D69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6201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add date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Biochemistry of Age-related diseases  add name of presentation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02D-DAC6-704A-BC3C-8F84ACD9D69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51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add date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Biochemistry of Age-related diseases  add name of presentation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02D-DAC6-704A-BC3C-8F84ACD9D69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70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add date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Biochemistry of Age-related diseases  add name of presentation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02D-DAC6-704A-BC3C-8F84ACD9D69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150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add date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Biochemistry of Age-related diseases  add name of presentation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02D-DAC6-704A-BC3C-8F84ACD9D69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135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add date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Biochemistry of Age-related diseases  add name of presentation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02D-DAC6-704A-BC3C-8F84ACD9D69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853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add date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Biochemistry of Age-related diseases  add name of presentation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02D-DAC6-704A-BC3C-8F84ACD9D69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196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add date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Biochemistry of Age-related diseases  add name of presentation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02D-DAC6-704A-BC3C-8F84ACD9D69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8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add date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Biochemistry of Age-related diseases  add name of presentation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02D-DAC6-704A-BC3C-8F84ACD9D69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10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add date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Biochemistry of Age-related diseases  add name of presentation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02D-DAC6-704A-BC3C-8F84ACD9D69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02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add date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Biochemistry of Age-related diseases  add name of presentation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E702D-DAC6-704A-BC3C-8F84ACD9D69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728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title</a:t>
            </a:r>
            <a:r>
              <a:rPr lang="it-IT" dirty="0" smtClean="0"/>
              <a:t> of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topic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name</a:t>
            </a:r>
            <a:r>
              <a:rPr lang="it-IT" dirty="0" smtClean="0"/>
              <a:t>(</a:t>
            </a:r>
            <a:r>
              <a:rPr lang="it-IT" dirty="0" err="1" smtClean="0"/>
              <a:t>s</a:t>
            </a:r>
            <a:r>
              <a:rPr lang="it-IT" dirty="0" smtClean="0"/>
              <a:t>) and </a:t>
            </a:r>
            <a:r>
              <a:rPr lang="it-IT" dirty="0" err="1" smtClean="0"/>
              <a:t>contact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s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add date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Biochemistry of Age-related diseases  add name of presentation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02D-DAC6-704A-BC3C-8F84ACD9D698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220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biological</a:t>
            </a:r>
            <a:r>
              <a:rPr lang="it-IT" dirty="0" smtClean="0"/>
              <a:t> case</a:t>
            </a:r>
            <a:br>
              <a:rPr lang="it-IT" dirty="0" smtClean="0"/>
            </a:br>
            <a:r>
              <a:rPr lang="it-IT" dirty="0" err="1" smtClean="0"/>
              <a:t>slides</a:t>
            </a:r>
            <a:r>
              <a:rPr lang="it-IT" dirty="0" smtClean="0"/>
              <a:t> 1-3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Definition</a:t>
            </a:r>
          </a:p>
          <a:p>
            <a:r>
              <a:rPr lang="it-IT" dirty="0" err="1" smtClean="0"/>
              <a:t>Description</a:t>
            </a:r>
            <a:endParaRPr lang="it-IT" dirty="0" smtClean="0"/>
          </a:p>
          <a:p>
            <a:r>
              <a:rPr lang="it-IT" dirty="0" err="1" smtClean="0"/>
              <a:t>Relevance</a:t>
            </a:r>
            <a:endParaRPr lang="it-IT" dirty="0" smtClean="0"/>
          </a:p>
          <a:p>
            <a:endParaRPr lang="it-IT" dirty="0"/>
          </a:p>
          <a:p>
            <a:r>
              <a:rPr lang="it-IT" dirty="0" err="1" smtClean="0"/>
              <a:t>add</a:t>
            </a:r>
            <a:r>
              <a:rPr lang="it-IT" dirty="0" smtClean="0"/>
              <a:t> </a:t>
            </a:r>
            <a:r>
              <a:rPr lang="it-IT" dirty="0" err="1" smtClean="0"/>
              <a:t>schemes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add date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Biochemistry of Age-related diseases  add name of presentation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02D-DAC6-704A-BC3C-8F84ACD9D69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729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needs</a:t>
            </a:r>
            <a:r>
              <a:rPr lang="it-IT" dirty="0" smtClean="0"/>
              <a:t> to be </a:t>
            </a:r>
            <a:r>
              <a:rPr lang="it-IT" dirty="0" err="1" smtClean="0"/>
              <a:t>known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slides</a:t>
            </a:r>
            <a:r>
              <a:rPr lang="it-IT" dirty="0" smtClean="0"/>
              <a:t> 4-18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Short text </a:t>
            </a:r>
          </a:p>
          <a:p>
            <a:pPr lvl="1"/>
            <a:r>
              <a:rPr lang="it-IT" dirty="0" err="1" smtClean="0"/>
              <a:t>schemes</a:t>
            </a:r>
            <a:endParaRPr lang="it-IT" dirty="0"/>
          </a:p>
          <a:p>
            <a:pPr lvl="1"/>
            <a:r>
              <a:rPr lang="it-IT" dirty="0" err="1" smtClean="0"/>
              <a:t>biochemical</a:t>
            </a:r>
            <a:r>
              <a:rPr lang="it-IT" dirty="0" smtClean="0"/>
              <a:t> </a:t>
            </a:r>
            <a:r>
              <a:rPr lang="it-IT" dirty="0" err="1" smtClean="0"/>
              <a:t>reactions</a:t>
            </a:r>
            <a:endParaRPr lang="it-IT" dirty="0" smtClean="0"/>
          </a:p>
          <a:p>
            <a:pPr lvl="1"/>
            <a:r>
              <a:rPr lang="it-IT" dirty="0" err="1" smtClean="0"/>
              <a:t>figures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add date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Biochemistry of Age-related diseases  add name of presentation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02D-DAC6-704A-BC3C-8F84ACD9D69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424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biological</a:t>
            </a:r>
            <a:r>
              <a:rPr lang="it-IT" dirty="0" smtClean="0"/>
              <a:t> case</a:t>
            </a:r>
            <a:br>
              <a:rPr lang="it-IT" dirty="0" smtClean="0"/>
            </a:br>
            <a:r>
              <a:rPr lang="it-IT" dirty="0" err="1" smtClean="0"/>
              <a:t>slides</a:t>
            </a:r>
            <a:r>
              <a:rPr lang="it-IT" dirty="0" smtClean="0"/>
              <a:t> 19-20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Gap of </a:t>
            </a:r>
            <a:r>
              <a:rPr lang="it-IT" dirty="0" err="1" smtClean="0"/>
              <a:t>knowledge</a:t>
            </a:r>
            <a:endParaRPr lang="it-IT" dirty="0" smtClean="0"/>
          </a:p>
          <a:p>
            <a:r>
              <a:rPr lang="it-IT" dirty="0" err="1" smtClean="0"/>
              <a:t>Need</a:t>
            </a:r>
            <a:r>
              <a:rPr lang="it-IT" dirty="0" smtClean="0"/>
              <a:t> of </a:t>
            </a:r>
            <a:r>
              <a:rPr lang="it-IT" dirty="0" err="1" smtClean="0"/>
              <a:t>knowledge</a:t>
            </a:r>
            <a:r>
              <a:rPr lang="it-IT" dirty="0" smtClean="0"/>
              <a:t> to solve the </a:t>
            </a:r>
            <a:r>
              <a:rPr lang="it-IT" dirty="0" err="1" smtClean="0"/>
              <a:t>problem</a:t>
            </a:r>
            <a:endParaRPr lang="it-IT" dirty="0" smtClean="0"/>
          </a:p>
          <a:p>
            <a:r>
              <a:rPr lang="it-IT" dirty="0" err="1" smtClean="0"/>
              <a:t>Scientific</a:t>
            </a:r>
            <a:r>
              <a:rPr lang="it-IT" dirty="0" smtClean="0"/>
              <a:t> </a:t>
            </a:r>
            <a:r>
              <a:rPr lang="it-IT" dirty="0" err="1" smtClean="0"/>
              <a:t>perspectives</a:t>
            </a:r>
            <a:endParaRPr lang="it-IT" dirty="0" smtClean="0"/>
          </a:p>
          <a:p>
            <a:r>
              <a:rPr lang="it-IT" dirty="0" err="1" smtClean="0"/>
              <a:t>Practical</a:t>
            </a:r>
            <a:r>
              <a:rPr lang="it-IT" dirty="0" smtClean="0"/>
              <a:t> </a:t>
            </a:r>
            <a:r>
              <a:rPr lang="it-IT" dirty="0" err="1" smtClean="0"/>
              <a:t>solutions</a:t>
            </a:r>
            <a:r>
              <a:rPr lang="it-IT" dirty="0" smtClean="0"/>
              <a:t>/</a:t>
            </a:r>
            <a:r>
              <a:rPr lang="it-IT" dirty="0" err="1" smtClean="0"/>
              <a:t>perspectives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add date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Biochemistry of Age-related diseases  add name of presentation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702D-DAC6-704A-BC3C-8F84ACD9D698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5057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105</Words>
  <Application>Microsoft Macintosh PowerPoint</Application>
  <PresentationFormat>Presentazione su schermo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The title of your topic</vt:lpstr>
      <vt:lpstr>The biological case slides 1-3</vt:lpstr>
      <vt:lpstr>What needs to be known slides 4-18</vt:lpstr>
      <vt:lpstr>The biological case slides 19-20</vt:lpstr>
    </vt:vector>
  </TitlesOfParts>
  <Company>Univ. Trieste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title of your topic</dc:title>
  <dc:creator>Sabina Passamonti</dc:creator>
  <cp:lastModifiedBy>Sabina Passamonti</cp:lastModifiedBy>
  <cp:revision>5</cp:revision>
  <dcterms:created xsi:type="dcterms:W3CDTF">2019-02-01T16:20:17Z</dcterms:created>
  <dcterms:modified xsi:type="dcterms:W3CDTF">2019-02-01T18:23:15Z</dcterms:modified>
</cp:coreProperties>
</file>