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384" y="-9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0d6501bad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0d6501ba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50d6501bad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50d6501bad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t"/>
              <a:t>Group G </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it" sz="1200"/>
              <a:t>Francesca Accogli, Eve Brown, Antonia Lombardo,</a:t>
            </a:r>
            <a:endParaRPr sz="1200"/>
          </a:p>
          <a:p>
            <a:pPr marL="0" lvl="0" indent="0" algn="ctr" rtl="0">
              <a:lnSpc>
                <a:spcPct val="115000"/>
              </a:lnSpc>
              <a:spcBef>
                <a:spcPts val="0"/>
              </a:spcBef>
              <a:spcAft>
                <a:spcPts val="0"/>
              </a:spcAft>
              <a:buClr>
                <a:schemeClr val="dk1"/>
              </a:buClr>
              <a:buSzPts val="1100"/>
              <a:buFont typeface="Arial"/>
              <a:buNone/>
            </a:pPr>
            <a:r>
              <a:rPr lang="it" sz="1200"/>
              <a:t>Giancarlo Molina, Chiara Sarni, Tiziana Tambone</a:t>
            </a:r>
            <a:endParaRPr sz="1200"/>
          </a:p>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Source text </a:t>
            </a:r>
            <a:endParaRPr/>
          </a:p>
        </p:txBody>
      </p:sp>
      <p:sp>
        <p:nvSpPr>
          <p:cNvPr id="61" name="Google Shape;61;p14"/>
          <p:cNvSpPr txBox="1">
            <a:spLocks noGrp="1"/>
          </p:cNvSpPr>
          <p:nvPr>
            <p:ph type="body" idx="1"/>
          </p:nvPr>
        </p:nvSpPr>
        <p:spPr>
          <a:xfrm>
            <a:off x="311700" y="1228675"/>
            <a:ext cx="8520600" cy="21516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it" sz="2000">
                <a:solidFill>
                  <a:schemeClr val="dk1"/>
                </a:solidFill>
              </a:rPr>
              <a:t>La casa di moda sta portando avanti, dallo scorso anno, un progetto di crescita che prevede nuovi investimenti in Italia, per incrementare la produzione, e numerose assunzioni di personale. Ha in programma l’assunzione di ben 900 lavoratori entro quest’anno. Una parte degli inserimenti è già stata effettuata ma sono ancora numerosi quelli che saranno portati a termine nei prossimi mesi. Di questi, ben 400 riguardano il nuovo stabilimento Gucci di Scandicci (Firenze), recentemente inaugurato.</a:t>
            </a:r>
            <a:endParaRPr sz="2000"/>
          </a:p>
        </p:txBody>
      </p:sp>
      <p:pic>
        <p:nvPicPr>
          <p:cNvPr id="62" name="Google Shape;62;p14"/>
          <p:cNvPicPr preferRelativeResize="0"/>
          <p:nvPr/>
        </p:nvPicPr>
        <p:blipFill rotWithShape="1">
          <a:blip r:embed="rId3">
            <a:alphaModFix/>
          </a:blip>
          <a:srcRect t="9020" b="35023"/>
          <a:stretch/>
        </p:blipFill>
        <p:spPr>
          <a:xfrm>
            <a:off x="7414100" y="3952425"/>
            <a:ext cx="1729900" cy="1185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Target text </a:t>
            </a:r>
            <a:endParaRPr/>
          </a:p>
        </p:txBody>
      </p:sp>
      <p:sp>
        <p:nvSpPr>
          <p:cNvPr id="68" name="Google Shape;68;p15"/>
          <p:cNvSpPr txBox="1">
            <a:spLocks noGrp="1"/>
          </p:cNvSpPr>
          <p:nvPr>
            <p:ph type="body" idx="1"/>
          </p:nvPr>
        </p:nvSpPr>
        <p:spPr>
          <a:xfrm>
            <a:off x="311693" y="1320750"/>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it" sz="2000">
                <a:solidFill>
                  <a:schemeClr val="dk1"/>
                </a:solidFill>
              </a:rPr>
              <a:t>Since last year, the fashion house has been carrying out a project, that aims to make new investments in Italy to increase production and recruit more staff. Gucci’s plan is to hire up to 900 workers by the end of the year. Part of the new crew has already been employed, but many more are to be recruited in the next few months. 400 of them have already started working in the recently opened Gucci factory in Scandicci (Florence).</a:t>
            </a:r>
            <a:endParaRPr sz="2000">
              <a:solidFill>
                <a:schemeClr val="dk1"/>
              </a:solidFill>
            </a:endParaRPr>
          </a:p>
          <a:p>
            <a:pPr marL="0" lvl="0" indent="0" algn="just" rtl="0">
              <a:spcBef>
                <a:spcPts val="800"/>
              </a:spcBef>
              <a:spcAft>
                <a:spcPts val="800"/>
              </a:spcAft>
              <a:buClr>
                <a:schemeClr val="dk1"/>
              </a:buClr>
              <a:buSzPts val="1100"/>
              <a:buFont typeface="Arial"/>
              <a:buNone/>
            </a:pPr>
            <a:endParaRPr sz="2000">
              <a:solidFill>
                <a:schemeClr val="dk1"/>
              </a:solidFill>
            </a:endParaRPr>
          </a:p>
        </p:txBody>
      </p:sp>
      <p:pic>
        <p:nvPicPr>
          <p:cNvPr id="69" name="Google Shape;69;p15"/>
          <p:cNvPicPr preferRelativeResize="0"/>
          <p:nvPr/>
        </p:nvPicPr>
        <p:blipFill>
          <a:blip r:embed="rId3">
            <a:alphaModFix/>
          </a:blip>
          <a:stretch>
            <a:fillRect/>
          </a:stretch>
        </p:blipFill>
        <p:spPr>
          <a:xfrm>
            <a:off x="7743775" y="3705800"/>
            <a:ext cx="1088525" cy="10885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Presentazione su schermo (16:9)</PresentationFormat>
  <Paragraphs>7</Paragraphs>
  <Slides>3</Slides>
  <Notes>3</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Simple Light</vt:lpstr>
      <vt:lpstr>Group G </vt:lpstr>
      <vt:lpstr>Source text </vt:lpstr>
      <vt:lpstr>Target text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 </dc:title>
  <dc:creator>Chiara</dc:creator>
  <cp:lastModifiedBy>Chiara</cp:lastModifiedBy>
  <cp:revision>1</cp:revision>
  <dcterms:modified xsi:type="dcterms:W3CDTF">2019-04-04T16:27:23Z</dcterms:modified>
</cp:coreProperties>
</file>