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546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87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858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1507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94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2902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16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1311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0914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285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451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D60E51-DBC6-4447-B765-9211F9C3978F}" type="datetimeFigureOut">
              <a:rPr lang="it-IT" smtClean="0"/>
              <a:t>07/04/19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3D06-FC98-194E-B716-8E912952ECAE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120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>
                <a:latin typeface="Garamond"/>
                <a:cs typeface="Garamond"/>
              </a:rPr>
              <a:t>Group C</a:t>
            </a:r>
            <a:endParaRPr lang="it-IT" dirty="0">
              <a:latin typeface="Garamond"/>
              <a:cs typeface="Garamond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>
            <a:normAutofit/>
          </a:bodyPr>
          <a:lstStyle/>
          <a:p>
            <a: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  <a:t>Stefania Chirico, Serena D’Agostino,</a:t>
            </a:r>
            <a:b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</a:br>
            <a: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  <a:t> Coline </a:t>
            </a:r>
            <a:r>
              <a:rPr lang="it-IT" sz="2700" dirty="0" err="1" smtClean="0">
                <a:solidFill>
                  <a:schemeClr val="tx1"/>
                </a:solidFill>
                <a:latin typeface="Garamond"/>
                <a:cs typeface="Garamond"/>
              </a:rPr>
              <a:t>Héloire</a:t>
            </a:r>
            <a: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  <a:t>, Rosalinda Persico, </a:t>
            </a:r>
            <a:b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</a:br>
            <a: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  <a:t>Chiara Randazzo, </a:t>
            </a:r>
            <a:r>
              <a:rPr lang="it-IT" sz="2700" dirty="0" err="1" smtClean="0">
                <a:solidFill>
                  <a:schemeClr val="tx1"/>
                </a:solidFill>
                <a:latin typeface="Garamond"/>
                <a:cs typeface="Garamond"/>
              </a:rPr>
              <a:t>Emanuel</a:t>
            </a:r>
            <a:r>
              <a:rPr lang="it-IT" sz="2700" dirty="0" smtClean="0">
                <a:solidFill>
                  <a:schemeClr val="tx1"/>
                </a:solidFill>
                <a:latin typeface="Garamond"/>
                <a:cs typeface="Garamond"/>
              </a:rPr>
              <a:t> </a:t>
            </a:r>
            <a:r>
              <a:rPr lang="it-IT" sz="2700" dirty="0" err="1" smtClean="0">
                <a:solidFill>
                  <a:schemeClr val="tx1"/>
                </a:solidFill>
                <a:latin typeface="Garamond"/>
                <a:cs typeface="Garamond"/>
              </a:rPr>
              <a:t>Zanirato</a:t>
            </a:r>
            <a:endParaRPr lang="it-IT" sz="2700" dirty="0" smtClean="0">
              <a:solidFill>
                <a:schemeClr val="tx1"/>
              </a:solidFill>
              <a:latin typeface="Garamond"/>
              <a:cs typeface="Garamond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869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9845" y="767350"/>
            <a:ext cx="4205876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300" dirty="0" smtClean="0">
                <a:latin typeface="Garamond"/>
                <a:cs typeface="Garamond"/>
              </a:rPr>
              <a:t>La casa di moda sta portando avanti, dallo scorso anno, un progetto di crescita che prevede nuovi investimenti in Italia, per incrementare la produzione, e numerose assunzioni di personale. </a:t>
            </a:r>
            <a:br>
              <a:rPr lang="it-IT" sz="2300" dirty="0" smtClean="0">
                <a:latin typeface="Garamond"/>
                <a:cs typeface="Garamond"/>
              </a:rPr>
            </a:br>
            <a:r>
              <a:rPr lang="it-IT" sz="2300" dirty="0" smtClean="0">
                <a:latin typeface="Garamond"/>
                <a:cs typeface="Garamond"/>
              </a:rPr>
              <a:t>Ha in programma l’assunzione di ben 900 lavoratori entro quest’anno. Una parte degli inserimenti e già stata effettuata ma sono ancora numerosi quelli che saranno portati a termine nei prossimi mesi. Di questi, ben 400 riguardano il nuovo stabilimento Gucci di Scandicci (Firenze), recentemente inaugurato.</a:t>
            </a:r>
            <a:endParaRPr lang="it-IT" sz="2300" dirty="0">
              <a:latin typeface="Garamond"/>
              <a:cs typeface="Garamond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746346" y="808993"/>
            <a:ext cx="4184278" cy="5401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300" dirty="0" err="1" smtClean="0">
                <a:latin typeface="Garamond"/>
                <a:cs typeface="Garamond"/>
              </a:rPr>
              <a:t>Since</a:t>
            </a:r>
            <a:r>
              <a:rPr lang="it-IT" sz="2300" dirty="0" smtClean="0">
                <a:latin typeface="Garamond"/>
                <a:cs typeface="Garamond"/>
              </a:rPr>
              <a:t> last </a:t>
            </a:r>
            <a:r>
              <a:rPr lang="it-IT" sz="2300" dirty="0" err="1" smtClean="0">
                <a:latin typeface="Garamond"/>
                <a:cs typeface="Garamond"/>
              </a:rPr>
              <a:t>year</a:t>
            </a:r>
            <a:r>
              <a:rPr lang="it-IT" sz="2300" dirty="0" smtClean="0">
                <a:latin typeface="Garamond"/>
                <a:cs typeface="Garamond"/>
              </a:rPr>
              <a:t>, the </a:t>
            </a:r>
            <a:r>
              <a:rPr lang="it-IT" sz="2300" dirty="0" err="1" smtClean="0">
                <a:latin typeface="Garamond"/>
                <a:cs typeface="Garamond"/>
              </a:rPr>
              <a:t>Italian</a:t>
            </a:r>
            <a:r>
              <a:rPr lang="it-IT" sz="2300" dirty="0" smtClean="0">
                <a:latin typeface="Garamond"/>
                <a:cs typeface="Garamond"/>
              </a:rPr>
              <a:t> fashion </a:t>
            </a:r>
            <a:r>
              <a:rPr lang="it-IT" sz="2300" dirty="0" err="1" smtClean="0">
                <a:latin typeface="Garamond"/>
                <a:cs typeface="Garamond"/>
              </a:rPr>
              <a:t>house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has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been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pursuing</a:t>
            </a:r>
            <a:r>
              <a:rPr lang="it-IT" sz="2300" dirty="0" smtClean="0">
                <a:latin typeface="Garamond"/>
                <a:cs typeface="Garamond"/>
              </a:rPr>
              <a:t> a </a:t>
            </a:r>
            <a:r>
              <a:rPr lang="it-IT" sz="2300" dirty="0" err="1" smtClean="0">
                <a:latin typeface="Garamond"/>
                <a:cs typeface="Garamond"/>
              </a:rPr>
              <a:t>growth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plan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that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includes</a:t>
            </a:r>
            <a:r>
              <a:rPr lang="it-IT" sz="2300" dirty="0" smtClean="0">
                <a:latin typeface="Garamond"/>
                <a:cs typeface="Garamond"/>
              </a:rPr>
              <a:t> new </a:t>
            </a:r>
            <a:r>
              <a:rPr lang="it-IT" sz="2300" dirty="0" err="1" smtClean="0">
                <a:latin typeface="Garamond"/>
                <a:cs typeface="Garamond"/>
              </a:rPr>
              <a:t>investments</a:t>
            </a:r>
            <a:r>
              <a:rPr lang="it-IT" sz="2300" dirty="0" smtClean="0">
                <a:latin typeface="Garamond"/>
                <a:cs typeface="Garamond"/>
              </a:rPr>
              <a:t> in </a:t>
            </a:r>
            <a:r>
              <a:rPr lang="it-IT" sz="2300" dirty="0" err="1" smtClean="0">
                <a:latin typeface="Garamond"/>
                <a:cs typeface="Garamond"/>
              </a:rPr>
              <a:t>Italy</a:t>
            </a:r>
            <a:r>
              <a:rPr lang="it-IT" sz="2300" dirty="0" smtClean="0">
                <a:latin typeface="Garamond"/>
                <a:cs typeface="Garamond"/>
              </a:rPr>
              <a:t> to </a:t>
            </a:r>
            <a:r>
              <a:rPr lang="it-IT" sz="2300" dirty="0" err="1" smtClean="0">
                <a:latin typeface="Garamond"/>
                <a:cs typeface="Garamond"/>
              </a:rPr>
              <a:t>increase</a:t>
            </a:r>
            <a:r>
              <a:rPr lang="it-IT" sz="2300" dirty="0" smtClean="0">
                <a:latin typeface="Garamond"/>
                <a:cs typeface="Garamond"/>
              </a:rPr>
              <a:t> manufacturing production and the </a:t>
            </a:r>
            <a:r>
              <a:rPr lang="it-IT" sz="2300" dirty="0" err="1" smtClean="0">
                <a:latin typeface="Garamond"/>
                <a:cs typeface="Garamond"/>
              </a:rPr>
              <a:t>recruitment</a:t>
            </a:r>
            <a:r>
              <a:rPr lang="it-IT" sz="2300" dirty="0" smtClean="0">
                <a:latin typeface="Garamond"/>
                <a:cs typeface="Garamond"/>
              </a:rPr>
              <a:t> of new </a:t>
            </a:r>
            <a:r>
              <a:rPr lang="it-IT" sz="2300" dirty="0" err="1" smtClean="0">
                <a:latin typeface="Garamond"/>
                <a:cs typeface="Garamond"/>
              </a:rPr>
              <a:t>people</a:t>
            </a:r>
            <a:r>
              <a:rPr lang="it-IT" sz="2300" dirty="0" smtClean="0">
                <a:latin typeface="Garamond"/>
                <a:cs typeface="Garamond"/>
              </a:rPr>
              <a:t>. The company </a:t>
            </a:r>
            <a:r>
              <a:rPr lang="it-IT" sz="2300" dirty="0" err="1" smtClean="0">
                <a:latin typeface="Garamond"/>
                <a:cs typeface="Garamond"/>
              </a:rPr>
              <a:t>is</a:t>
            </a:r>
            <a:r>
              <a:rPr lang="it-IT" sz="2300" dirty="0" smtClean="0">
                <a:latin typeface="Garamond"/>
                <a:cs typeface="Garamond"/>
              </a:rPr>
              <a:t> planning to </a:t>
            </a:r>
            <a:r>
              <a:rPr lang="it-IT" sz="2300" dirty="0" err="1" smtClean="0">
                <a:latin typeface="Garamond"/>
                <a:cs typeface="Garamond"/>
              </a:rPr>
              <a:t>hire</a:t>
            </a:r>
            <a:r>
              <a:rPr lang="it-IT" sz="2300" dirty="0" smtClean="0">
                <a:latin typeface="Garamond"/>
                <a:cs typeface="Garamond"/>
              </a:rPr>
              <a:t> 900 </a:t>
            </a:r>
            <a:r>
              <a:rPr lang="it-IT" sz="2300" dirty="0" err="1" smtClean="0">
                <a:latin typeface="Garamond"/>
                <a:cs typeface="Garamond"/>
              </a:rPr>
              <a:t>employees</a:t>
            </a:r>
            <a:r>
              <a:rPr lang="it-IT" sz="2300" dirty="0" smtClean="0">
                <a:latin typeface="Garamond"/>
                <a:cs typeface="Garamond"/>
              </a:rPr>
              <a:t> by the end of the </a:t>
            </a:r>
            <a:r>
              <a:rPr lang="it-IT" sz="2300" dirty="0" err="1" smtClean="0">
                <a:latin typeface="Garamond"/>
                <a:cs typeface="Garamond"/>
              </a:rPr>
              <a:t>year</a:t>
            </a:r>
            <a:r>
              <a:rPr lang="it-IT" sz="2300" dirty="0" smtClean="0">
                <a:latin typeface="Garamond"/>
                <a:cs typeface="Garamond"/>
              </a:rPr>
              <a:t> and a part of </a:t>
            </a:r>
            <a:r>
              <a:rPr lang="it-IT" sz="2300" dirty="0" err="1" smtClean="0">
                <a:latin typeface="Garamond"/>
                <a:cs typeface="Garamond"/>
              </a:rPr>
              <a:t>them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has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already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joined</a:t>
            </a:r>
            <a:r>
              <a:rPr lang="it-IT" sz="2300" dirty="0" smtClean="0">
                <a:latin typeface="Garamond"/>
                <a:cs typeface="Garamond"/>
              </a:rPr>
              <a:t> the team. </a:t>
            </a:r>
            <a:r>
              <a:rPr lang="it-IT" sz="2300" dirty="0" err="1" smtClean="0">
                <a:latin typeface="Garamond"/>
                <a:cs typeface="Garamond"/>
              </a:rPr>
              <a:t>However</a:t>
            </a:r>
            <a:r>
              <a:rPr lang="it-IT" sz="2300" dirty="0" smtClean="0">
                <a:latin typeface="Garamond"/>
                <a:cs typeface="Garamond"/>
              </a:rPr>
              <a:t>, </a:t>
            </a:r>
            <a:r>
              <a:rPr lang="it-IT" sz="2300" dirty="0" err="1" smtClean="0">
                <a:latin typeface="Garamond"/>
                <a:cs typeface="Garamond"/>
              </a:rPr>
              <a:t>many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people</a:t>
            </a:r>
            <a:r>
              <a:rPr lang="it-IT" sz="2300" dirty="0" smtClean="0">
                <a:latin typeface="Garamond"/>
                <a:cs typeface="Garamond"/>
              </a:rPr>
              <a:t> are </a:t>
            </a:r>
            <a:r>
              <a:rPr lang="it-IT" sz="2300" dirty="0" err="1" smtClean="0">
                <a:latin typeface="Garamond"/>
                <a:cs typeface="Garamond"/>
              </a:rPr>
              <a:t>still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waiting</a:t>
            </a:r>
            <a:r>
              <a:rPr lang="it-IT" sz="2300" dirty="0" smtClean="0">
                <a:latin typeface="Garamond"/>
                <a:cs typeface="Garamond"/>
              </a:rPr>
              <a:t> to be </a:t>
            </a:r>
            <a:r>
              <a:rPr lang="it-IT" sz="2300" dirty="0" err="1" smtClean="0">
                <a:latin typeface="Garamond"/>
                <a:cs typeface="Garamond"/>
              </a:rPr>
              <a:t>recruited</a:t>
            </a:r>
            <a:r>
              <a:rPr lang="it-IT" sz="2300" dirty="0" smtClean="0">
                <a:latin typeface="Garamond"/>
                <a:cs typeface="Garamond"/>
              </a:rPr>
              <a:t> over the </a:t>
            </a:r>
            <a:r>
              <a:rPr lang="it-IT" sz="2300" dirty="0" err="1" smtClean="0">
                <a:latin typeface="Garamond"/>
                <a:cs typeface="Garamond"/>
              </a:rPr>
              <a:t>next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month</a:t>
            </a:r>
            <a:r>
              <a:rPr lang="it-IT" sz="2300" dirty="0" smtClean="0">
                <a:latin typeface="Garamond"/>
                <a:cs typeface="Garamond"/>
              </a:rPr>
              <a:t> and 400 of </a:t>
            </a:r>
            <a:r>
              <a:rPr lang="it-IT" sz="2300" dirty="0" err="1" smtClean="0">
                <a:latin typeface="Garamond"/>
                <a:cs typeface="Garamond"/>
              </a:rPr>
              <a:t>them</a:t>
            </a:r>
            <a:r>
              <a:rPr lang="it-IT" sz="2300" dirty="0" smtClean="0">
                <a:latin typeface="Garamond"/>
                <a:cs typeface="Garamond"/>
              </a:rPr>
              <a:t> are </a:t>
            </a:r>
            <a:r>
              <a:rPr lang="it-IT" sz="2300" dirty="0" err="1" smtClean="0">
                <a:latin typeface="Garamond"/>
                <a:cs typeface="Garamond"/>
              </a:rPr>
              <a:t>going</a:t>
            </a:r>
            <a:r>
              <a:rPr lang="it-IT" sz="2300" dirty="0" smtClean="0">
                <a:latin typeface="Garamond"/>
                <a:cs typeface="Garamond"/>
              </a:rPr>
              <a:t> to work in the </a:t>
            </a:r>
            <a:r>
              <a:rPr lang="it-IT" sz="2300" dirty="0" err="1" smtClean="0">
                <a:latin typeface="Garamond"/>
                <a:cs typeface="Garamond"/>
              </a:rPr>
              <a:t>recently</a:t>
            </a:r>
            <a:r>
              <a:rPr lang="it-IT" sz="2300" dirty="0" smtClean="0">
                <a:latin typeface="Garamond"/>
                <a:cs typeface="Garamond"/>
              </a:rPr>
              <a:t> </a:t>
            </a:r>
            <a:r>
              <a:rPr lang="it-IT" sz="2300" dirty="0" err="1" smtClean="0">
                <a:latin typeface="Garamond"/>
                <a:cs typeface="Garamond"/>
              </a:rPr>
              <a:t>opened</a:t>
            </a:r>
            <a:r>
              <a:rPr lang="it-IT" sz="2300" dirty="0" smtClean="0">
                <a:latin typeface="Garamond"/>
                <a:cs typeface="Garamond"/>
              </a:rPr>
              <a:t> Gucci establishment in Scandicci (Florence).</a:t>
            </a:r>
            <a:endParaRPr lang="it-IT" sz="23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70610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132</Words>
  <Application>Microsoft Macintosh PowerPoint</Application>
  <PresentationFormat>Presentazione su schermo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Group C</vt:lpstr>
      <vt:lpstr>Presentazione di PowerPoint</vt:lpstr>
    </vt:vector>
  </TitlesOfParts>
  <Company>Apple Apple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C</dc:title>
  <dc:creator>Apple</dc:creator>
  <cp:lastModifiedBy>Apple</cp:lastModifiedBy>
  <cp:revision>1</cp:revision>
  <dcterms:created xsi:type="dcterms:W3CDTF">2019-04-07T18:03:39Z</dcterms:created>
  <dcterms:modified xsi:type="dcterms:W3CDTF">2019-04-07T18:11:56Z</dcterms:modified>
</cp:coreProperties>
</file>