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15"/>
  </p:normalViewPr>
  <p:slideViewPr>
    <p:cSldViewPr snapToGrid="0" snapToObjects="1">
      <p:cViewPr varScale="1">
        <p:scale>
          <a:sx n="88" d="100"/>
          <a:sy n="88" d="100"/>
        </p:scale>
        <p:origin x="12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1735C3-8ED0-0E4A-88C1-8B2A5B88623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1F84970-E5BB-7D48-845E-DFE2EC237F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A3A18AA-DFA4-2B4B-94DC-90B5BBE338B5}"/>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B4AF35BF-ACE2-504F-8288-5D2BB7B9A4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648067-1CDD-D24E-8876-ADE4745AE22C}"/>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255947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000571-DCAE-E84E-B961-3BD7A806DF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27BEF31-E13A-A446-96AF-F1E3CF4CEAF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A23C79-B79F-B244-B80E-C60776878471}"/>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BE65630E-BD6C-0E42-A571-A1F411BF58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AFA60C-2B95-2E47-95EB-C2AF7F88A1FF}"/>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4207746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50503E3-D80B-A743-A47C-A7C772FB4B7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9843A57-1324-6E48-ADA2-9301BEC8FC1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CCC435-F097-A54B-91CC-D8D7317873FF}"/>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1F7338F4-1342-D34A-B41F-9E31994DEA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133167-6D48-E44C-A1B7-8B9F745D2FF9}"/>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2445236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1B0D9-8C2A-7340-98BE-97E9464DD0E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3EFC0DE-9E7D-9F44-B2BE-9D3D0F72046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CDC374-26FB-8C4C-9429-8EADCD9D12BA}"/>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8AFF4C11-1E38-204F-9A26-B412752011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7613E4-40E0-C94E-A5ED-345FAB6C6E8B}"/>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3170498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1D1423-32C9-CB40-98AA-1887A7109F0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CFB324E-D111-8C43-944E-EFCEF07A47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70809C1-1C93-1546-B86D-C15442438606}"/>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9300B036-EFAC-3842-BAC1-13819D6029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AB4EEA-8F61-3848-952A-AAB512641252}"/>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420311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BD5960-244B-6445-B614-7B0616FD7B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7843F51-7FFD-9049-8C35-9203AF83737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2C0CD67-010D-1D44-9F44-CD438E28688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169E86C-ACEF-264E-B7EB-FD3208E897A9}"/>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6" name="Espace réservé du pied de page 5">
            <a:extLst>
              <a:ext uri="{FF2B5EF4-FFF2-40B4-BE49-F238E27FC236}">
                <a16:creationId xmlns:a16="http://schemas.microsoft.com/office/drawing/2014/main" id="{2CC25649-075A-3A4F-AC0C-B67A30BF9B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0F4E2E-1E73-A947-A0A4-BB8F8A0531BE}"/>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399785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CBF22-A53D-964C-9A7E-762EC419967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6804932-A842-A644-9EA6-EDCD6DA72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151F9C-B1C7-DE45-804B-CFC1F38E029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2D5854B-E634-D24A-954D-44C9CA9E40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EC640C7-9C73-8A45-9397-F7013311068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C1662E5-D44F-514B-A9B9-FD1BF3454DCA}"/>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8" name="Espace réservé du pied de page 7">
            <a:extLst>
              <a:ext uri="{FF2B5EF4-FFF2-40B4-BE49-F238E27FC236}">
                <a16:creationId xmlns:a16="http://schemas.microsoft.com/office/drawing/2014/main" id="{6F0932F6-EF68-AA4F-8EE3-9492A0553A1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65E96A5-D4B1-6E4C-BAF3-E6F0306BF827}"/>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3772729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769499-9391-BB47-85A0-B2F7F6E80B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B9C1C69-5721-F942-87DE-DF24B916A294}"/>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4" name="Espace réservé du pied de page 3">
            <a:extLst>
              <a:ext uri="{FF2B5EF4-FFF2-40B4-BE49-F238E27FC236}">
                <a16:creationId xmlns:a16="http://schemas.microsoft.com/office/drawing/2014/main" id="{87B7C93C-B34A-3D40-AEFA-AD96E903F74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DD12EAF-3521-9E46-AE6B-69A992FB30FF}"/>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123125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D77636-7182-B744-A69D-A603EA693952}"/>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3" name="Espace réservé du pied de page 2">
            <a:extLst>
              <a:ext uri="{FF2B5EF4-FFF2-40B4-BE49-F238E27FC236}">
                <a16:creationId xmlns:a16="http://schemas.microsoft.com/office/drawing/2014/main" id="{30AC4117-0F76-5041-A7C0-E814B5B3C05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B6E5FE7-ED04-4945-8FEE-A435A30349CE}"/>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309794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C453B3-5A92-6643-8ED6-B998BE0D71A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6560ED4-4899-FC49-A1DA-57E7781258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D9A4EDE-C214-2049-B3C8-4CC156D9B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2B265D-7446-1C40-831E-7AC7D0EDDB24}"/>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6" name="Espace réservé du pied de page 5">
            <a:extLst>
              <a:ext uri="{FF2B5EF4-FFF2-40B4-BE49-F238E27FC236}">
                <a16:creationId xmlns:a16="http://schemas.microsoft.com/office/drawing/2014/main" id="{B9BD2BB8-F126-C544-A856-6D62DD3D878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FBBA4D2-2E76-014E-9CCA-D1CE725BF0B1}"/>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149576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C575CD-782F-0545-9C8C-D5C8D97FA66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BEF2B4E-954A-8D43-85A5-9253CA960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B5108FF-5572-AB4D-9491-172ADDF27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F881127-35C9-BC4D-B9EE-36CE8AF76657}"/>
              </a:ext>
            </a:extLst>
          </p:cNvPr>
          <p:cNvSpPr>
            <a:spLocks noGrp="1"/>
          </p:cNvSpPr>
          <p:nvPr>
            <p:ph type="dt" sz="half" idx="10"/>
          </p:nvPr>
        </p:nvSpPr>
        <p:spPr/>
        <p:txBody>
          <a:bodyPr/>
          <a:lstStyle/>
          <a:p>
            <a:fld id="{2D5BC327-B158-BC46-8DF7-509A50E2D651}" type="datetimeFigureOut">
              <a:rPr lang="fr-FR" smtClean="0"/>
              <a:t>07/04/2019</a:t>
            </a:fld>
            <a:endParaRPr lang="fr-FR"/>
          </a:p>
        </p:txBody>
      </p:sp>
      <p:sp>
        <p:nvSpPr>
          <p:cNvPr id="6" name="Espace réservé du pied de page 5">
            <a:extLst>
              <a:ext uri="{FF2B5EF4-FFF2-40B4-BE49-F238E27FC236}">
                <a16:creationId xmlns:a16="http://schemas.microsoft.com/office/drawing/2014/main" id="{EE8FE4A0-EBF7-7C4F-A7DB-DDDF6CEF34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EA5FF87-8029-4545-9BD6-142D736CEF31}"/>
              </a:ext>
            </a:extLst>
          </p:cNvPr>
          <p:cNvSpPr>
            <a:spLocks noGrp="1"/>
          </p:cNvSpPr>
          <p:nvPr>
            <p:ph type="sldNum" sz="quarter" idx="12"/>
          </p:nvPr>
        </p:nvSpPr>
        <p:spPr/>
        <p:txBody>
          <a:bodyPr/>
          <a:lstStyle/>
          <a:p>
            <a:fld id="{0BE73B31-EC56-1748-A388-2A018292F7AE}" type="slidenum">
              <a:rPr lang="fr-FR" smtClean="0"/>
              <a:t>‹N°›</a:t>
            </a:fld>
            <a:endParaRPr lang="fr-FR"/>
          </a:p>
        </p:txBody>
      </p:sp>
    </p:spTree>
    <p:extLst>
      <p:ext uri="{BB962C8B-B14F-4D97-AF65-F5344CB8AC3E}">
        <p14:creationId xmlns:p14="http://schemas.microsoft.com/office/powerpoint/2010/main" val="147178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7AD770E-CF4F-1148-B2B0-174F063B9A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6CF124E-3358-8549-AE2A-BDD4828CE5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EFD557-A685-3E45-98B6-EF32E1A6B0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BC327-B158-BC46-8DF7-509A50E2D651}" type="datetimeFigureOut">
              <a:rPr lang="fr-FR" smtClean="0"/>
              <a:t>07/04/2019</a:t>
            </a:fld>
            <a:endParaRPr lang="fr-FR"/>
          </a:p>
        </p:txBody>
      </p:sp>
      <p:sp>
        <p:nvSpPr>
          <p:cNvPr id="5" name="Espace réservé du pied de page 4">
            <a:extLst>
              <a:ext uri="{FF2B5EF4-FFF2-40B4-BE49-F238E27FC236}">
                <a16:creationId xmlns:a16="http://schemas.microsoft.com/office/drawing/2014/main" id="{49A02E58-5212-384A-8941-35C2F6C45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863E2C1-63A1-7F45-AA8E-01FAE69561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73B31-EC56-1748-A388-2A018292F7AE}" type="slidenum">
              <a:rPr lang="fr-FR" smtClean="0"/>
              <a:t>‹N°›</a:t>
            </a:fld>
            <a:endParaRPr lang="fr-FR"/>
          </a:p>
        </p:txBody>
      </p:sp>
    </p:spTree>
    <p:extLst>
      <p:ext uri="{BB962C8B-B14F-4D97-AF65-F5344CB8AC3E}">
        <p14:creationId xmlns:p14="http://schemas.microsoft.com/office/powerpoint/2010/main" val="2329544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636489-2418-B447-ADD1-C0AAB3681018}"/>
              </a:ext>
            </a:extLst>
          </p:cNvPr>
          <p:cNvSpPr>
            <a:spLocks noGrp="1"/>
          </p:cNvSpPr>
          <p:nvPr>
            <p:ph type="ctrTitle"/>
          </p:nvPr>
        </p:nvSpPr>
        <p:spPr/>
        <p:txBody>
          <a:bodyPr/>
          <a:lstStyle/>
          <a:p>
            <a:r>
              <a:rPr lang="fr-FR" dirty="0"/>
              <a:t>GUCCI PROFILE</a:t>
            </a:r>
          </a:p>
        </p:txBody>
      </p:sp>
      <p:sp>
        <p:nvSpPr>
          <p:cNvPr id="3" name="Sous-titre 2">
            <a:extLst>
              <a:ext uri="{FF2B5EF4-FFF2-40B4-BE49-F238E27FC236}">
                <a16:creationId xmlns:a16="http://schemas.microsoft.com/office/drawing/2014/main" id="{013B383F-CAC0-CA4A-AE88-7BFFD35BF947}"/>
              </a:ext>
            </a:extLst>
          </p:cNvPr>
          <p:cNvSpPr>
            <a:spLocks noGrp="1"/>
          </p:cNvSpPr>
          <p:nvPr>
            <p:ph type="subTitle" idx="1"/>
          </p:nvPr>
        </p:nvSpPr>
        <p:spPr/>
        <p:txBody>
          <a:bodyPr/>
          <a:lstStyle/>
          <a:p>
            <a:r>
              <a:rPr lang="fr-FR" dirty="0"/>
              <a:t>GROUP F</a:t>
            </a:r>
          </a:p>
        </p:txBody>
      </p:sp>
    </p:spTree>
    <p:extLst>
      <p:ext uri="{BB962C8B-B14F-4D97-AF65-F5344CB8AC3E}">
        <p14:creationId xmlns:p14="http://schemas.microsoft.com/office/powerpoint/2010/main" val="50365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D4C7CD-6B53-994D-9F31-BB3425AAF31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E6C25FE-87F1-8B47-9569-CA3D47E8727B}"/>
              </a:ext>
            </a:extLst>
          </p:cNvPr>
          <p:cNvSpPr>
            <a:spLocks noGrp="1"/>
          </p:cNvSpPr>
          <p:nvPr>
            <p:ph idx="1"/>
          </p:nvPr>
        </p:nvSpPr>
        <p:spPr/>
        <p:txBody>
          <a:bodyPr/>
          <a:lstStyle/>
          <a:p>
            <a:pPr marL="0" indent="0">
              <a:buNone/>
            </a:pPr>
            <a:r>
              <a:rPr lang="it" dirty="0"/>
              <a:t>La casa di moda sta portando avanti, dallo scorso anno, un progetto di crescita che prevede nuovi investimenti in Italia, per incrementare la produzione, e numerose assunzioni di personale. Ha in programma l’assunzione di ben 900 lavoratori entro quest’anno. Una parte degli inserimenti e già stata effettuata ma sono ancora numerosi quelli che saranno portati a termine nei prossimi mesi. Di questi, ben 400 riguardano il nuovo stabilimento Gucci di Scandicci (Firenze), recentemente inaugurato. </a:t>
            </a:r>
          </a:p>
          <a:p>
            <a:endParaRPr lang="fr-FR" dirty="0"/>
          </a:p>
        </p:txBody>
      </p:sp>
    </p:spTree>
    <p:extLst>
      <p:ext uri="{BB962C8B-B14F-4D97-AF65-F5344CB8AC3E}">
        <p14:creationId xmlns:p14="http://schemas.microsoft.com/office/powerpoint/2010/main" val="2217251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0199C9-EBF3-9B45-879E-0ED3CB7FE3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BA30926-00E2-1C4E-82D6-72191D1FF09E}"/>
              </a:ext>
            </a:extLst>
          </p:cNvPr>
          <p:cNvSpPr>
            <a:spLocks noGrp="1"/>
          </p:cNvSpPr>
          <p:nvPr>
            <p:ph idx="1"/>
          </p:nvPr>
        </p:nvSpPr>
        <p:spPr/>
        <p:txBody>
          <a:bodyPr/>
          <a:lstStyle/>
          <a:p>
            <a:pPr marL="0" indent="0">
              <a:buNone/>
            </a:pPr>
            <a:r>
              <a:rPr lang="en" dirty="0"/>
              <a:t>The fashion house is conducting, since last year, an expansion project that </a:t>
            </a:r>
            <a:r>
              <a:rPr lang="en"/>
              <a:t>provides investment </a:t>
            </a:r>
            <a:r>
              <a:rPr lang="en" dirty="0"/>
              <a:t>in Italy, to increase the production and to hire staff. It plans to hire 900 workers by the end of the year. Some integrations have already been made but there are still many that will be insert in the coming months - 400 of these will be insert/ part of the recently inaugurated Gucci space in </a:t>
            </a:r>
            <a:r>
              <a:rPr lang="en" dirty="0" err="1"/>
              <a:t>Scandici</a:t>
            </a:r>
            <a:r>
              <a:rPr lang="en" dirty="0"/>
              <a:t> (Florence).</a:t>
            </a:r>
          </a:p>
          <a:p>
            <a:pPr marL="0" indent="0">
              <a:buNone/>
            </a:pPr>
            <a:endParaRPr lang="fr-FR" dirty="0"/>
          </a:p>
        </p:txBody>
      </p:sp>
    </p:spTree>
    <p:extLst>
      <p:ext uri="{BB962C8B-B14F-4D97-AF65-F5344CB8AC3E}">
        <p14:creationId xmlns:p14="http://schemas.microsoft.com/office/powerpoint/2010/main" val="26242240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169</Words>
  <Application>Microsoft Macintosh PowerPoint</Application>
  <PresentationFormat>Grand écran</PresentationFormat>
  <Paragraphs>4</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GUCCI PROFILE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GUCCI PROFILR</dc:title>
  <dc:creator>PIETROPAOLO ROSA ALBA [SL0101654]</dc:creator>
  <cp:lastModifiedBy>PIETROPAOLO ROSA ALBA [SL0101654]</cp:lastModifiedBy>
  <cp:revision>3</cp:revision>
  <dcterms:created xsi:type="dcterms:W3CDTF">2019-04-07T18:27:09Z</dcterms:created>
  <dcterms:modified xsi:type="dcterms:W3CDTF">2019-04-07T18:31:00Z</dcterms:modified>
</cp:coreProperties>
</file>