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D5F1E-C449-4330-9FF5-474AC2EE4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28280B0-AEE8-40A2-A6E2-2A967DACE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DD0723-FBE3-4690-B9B7-5B95F751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838EC-3A7E-4BF7-B9E9-396F4C0A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10438F-CB77-4602-8ABA-6C0AB27D5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04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CA0C17-F497-4B20-90E5-FFFACCF2E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4BD4EFB-C13B-42CF-B1BC-3277370BA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014668-826D-4BB2-9BA9-058F45E7C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641CDD-7271-4B4C-8520-44585CBC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18FABD-F4F1-4FBF-AF71-D7AC2175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27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44F7BEF-886E-49A9-9995-E026EA71D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A891800-EB35-45EE-BD18-034967C36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903AB8-28F1-4F81-9FBB-DD07A43B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831ECB-E45E-4271-BB5E-CD1CE534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E89E07-0D66-4D85-ADD5-3F2BB72A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192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202FA8-2E86-4A58-911F-6C7F127B1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387161-C99C-45A3-91CB-470E988B2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C4071A-3C0F-4766-9D68-0322D8C8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97DA81-D2EC-4F42-A0B0-3339ABED4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821DCF-0D28-429C-86E0-2F23B691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77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CB54D0-87E6-43D1-A71C-18F6BAE7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790762-3967-4E35-AC4E-1264830EF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A39690-F9FE-4CBD-8152-7FA77A1B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329530-B47D-46A1-BB2C-C9F6AD26A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BBD833-5695-4202-9BBC-58E8C683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53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72CA5D-E724-46AC-BB72-8C613CDB3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8309E5-DF1E-4B4B-9413-4B82D3DEE5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CD30E9-F6A1-4299-AAD1-C111DC9FC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015B13-FD48-4F11-85AC-DA51DE874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121EC4-99E9-4FC6-8B40-751203E5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A46130-D895-4431-8682-A587830D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66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EA53E-808B-4529-8189-F675CBB4D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03D045-BD0F-4300-93B2-4305B2E01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4FC0823-3786-437F-BF05-ED3F019E9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5251463-6C15-46A6-97C1-BB68D91E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FC1DD32-EA5F-45B4-AFAF-06B4A2E856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DDCF436-4C8F-42F4-8ECB-B9C94136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86168A1-4B1E-4D67-9507-1C05304A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01A398E-FA3B-4A4D-92C1-011F2BD65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31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11D05E-4FC1-4264-9A0E-51AD2C72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092C970-1C52-49AA-A38D-A1705A199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F819B72-045B-4976-B90D-1F8E85F3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CEE3031-4706-45E8-87F6-D3355FFD5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FFB4878-2963-441F-AA3C-BE4E8BBF3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987CF79-21E0-4715-B9EE-908D40E4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23F34D1-9881-47D7-ABAB-90CE94189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74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14BF4-1561-4C4A-814B-F80D7169C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E8624A-C916-4BB1-8057-F5C38B01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29B8032-646E-4D8E-89C4-836D4494A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89EA06-711E-4BFF-8F8A-F410365F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D3A769-9576-4ECF-9B6A-C1A97B6A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DD2E57-D4F8-4293-BD08-BF203F396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01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3C8FDF-F9A9-4923-8FF1-BC765770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5FF9B35-F7DD-4553-AE35-47BE78F098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8A0524-EF19-4A35-AFBE-902A59725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3C4436-6337-4701-8371-0D2B6393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753E55-4722-4BCC-9C70-52DD0079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726D2D-EEA5-448F-B4F2-1E8E92C84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2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7FD881F-7E4E-40DF-B1A9-C63E0DEF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31BBD7-DA5B-4C4B-9263-BB1A1A307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141405-3475-443D-9CBA-451850F79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A824D-9561-4C18-A138-EA1FC4D3B315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5E9E2-4C78-40FA-A1FF-DF875C087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F8A3BF-E721-4C4D-B4BB-1A5804446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26103-6D25-4918-BF57-AB3E734F07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05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70D5F4E-7881-4142-86AE-E3E06BCD0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Group L – GUCCI GROUP 2</a:t>
            </a:r>
          </a:p>
        </p:txBody>
      </p:sp>
    </p:spTree>
    <p:extLst>
      <p:ext uri="{BB962C8B-B14F-4D97-AF65-F5344CB8AC3E}">
        <p14:creationId xmlns:p14="http://schemas.microsoft.com/office/powerpoint/2010/main" val="16150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124F282B-78AE-45CB-9A9A-5A81C99D58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321" y="565601"/>
            <a:ext cx="4469296" cy="57267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La casa di moda sta portando avanti, dallo scorso anno, un progetto di crescita che prevede nuovi investimenti in Italia, per incrementare la produzione, e numerose assunzioni di personale. Ha in programma l’assunzione di ben 900 lavoratori entro quest’anno. Una parte degli inserimenti è già stata effettuata ma sono ancora numerosi quelli che saranno portati a termine nei prossimi mesi. Di questi, ben 400 riguardano il nuovo stabilimento Gucci di Scandicci (Firenze), recentemente inaugurato.</a:t>
            </a:r>
            <a:br>
              <a:rPr lang="it-IT" dirty="0"/>
            </a:b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20ABA01-0D19-4B74-A959-E299077BB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61114" y="565601"/>
            <a:ext cx="6493566" cy="56113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Since last year, our brand of fashion has been developing a growth plan to step up the production. Therefore, they started new investments in Italy and decided to hire a great number of workers. Since its goal is 900 new employees, it started to hire new staff, and in a few months’ time the recruitment will be completed. For now, 400 new workers have been hired in the recently opened establishment of Gucci di </a:t>
            </a:r>
            <a:r>
              <a:rPr lang="en-GB" sz="3200" dirty="0" err="1"/>
              <a:t>Scandicci</a:t>
            </a:r>
            <a:r>
              <a:rPr lang="en-GB" sz="3200" dirty="0"/>
              <a:t>, Florence.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3710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Group L – GUCCI GROUP 2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L – GUCCI GROUP 2</dc:title>
  <dc:creator> </dc:creator>
  <cp:lastModifiedBy> </cp:lastModifiedBy>
  <cp:revision>1</cp:revision>
  <dcterms:created xsi:type="dcterms:W3CDTF">2019-04-03T12:22:15Z</dcterms:created>
  <dcterms:modified xsi:type="dcterms:W3CDTF">2019-04-03T12:28:07Z</dcterms:modified>
</cp:coreProperties>
</file>