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9" r:id="rId2"/>
    <p:sldId id="264" r:id="rId3"/>
    <p:sldId id="267" r:id="rId4"/>
    <p:sldId id="268" r:id="rId5"/>
    <p:sldId id="266" r:id="rId6"/>
    <p:sldId id="277" r:id="rId7"/>
    <p:sldId id="265" r:id="rId8"/>
    <p:sldId id="270" r:id="rId9"/>
    <p:sldId id="271" r:id="rId10"/>
    <p:sldId id="272" r:id="rId11"/>
    <p:sldId id="269" r:id="rId12"/>
    <p:sldId id="273" r:id="rId13"/>
    <p:sldId id="274" r:id="rId14"/>
    <p:sldId id="275" r:id="rId15"/>
    <p:sldId id="276" r:id="rId16"/>
    <p:sldId id="278" r:id="rId17"/>
    <p:sldId id="279" r:id="rId18"/>
    <p:sldId id="280" r:id="rId19"/>
    <p:sldId id="281" r:id="rId20"/>
  </p:sldIdLst>
  <p:sldSz cx="12188825" cy="6858000"/>
  <p:notesSz cx="7315200" cy="96012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6" d="100"/>
          <a:sy n="76" d="100"/>
        </p:scale>
        <p:origin x="456" y="90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988" y="7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19-02-01T03:01:12.927" v="28" actId="790"/>
      <pc:docMkLst>
        <pc:docMk/>
      </pc:docMkLst>
      <pc:sldChg chg="modSp modNotes">
        <pc:chgData name="Fake Test User" userId="SID-0" providerId="Test" clId="FakeClientId" dt="2019-02-01T03:00:55.319" v="24" actId="790"/>
        <pc:sldMkLst>
          <pc:docMk/>
          <pc:sldMk cId="2967266695" sldId="259"/>
        </pc:sldMkLst>
        <pc:spChg chg="mod">
          <ac:chgData name="Fake Test User" userId="SID-0" providerId="Test" clId="FakeClientId" dt="2019-02-01T02:53:14.603" v="0" actId="790"/>
          <ac:spMkLst>
            <pc:docMk/>
            <pc:sldMk cId="2967266695" sldId="259"/>
            <ac:spMk id="2" creationId="{00000000-0000-0000-0000-000000000000}"/>
          </ac:spMkLst>
        </pc:spChg>
        <pc:spChg chg="mod">
          <ac:chgData name="Fake Test User" userId="SID-0" providerId="Test" clId="FakeClientId" dt="2019-02-01T02:53:14.603" v="0" actId="790"/>
          <ac:spMkLst>
            <pc:docMk/>
            <pc:sldMk cId="2967266695" sldId="259"/>
            <ac:spMk id="3" creationId="{00000000-0000-0000-0000-000000000000}"/>
          </ac:spMkLst>
        </pc:spChg>
      </pc:sldChg>
      <pc:sldChg chg="modSp modNotes">
        <pc:chgData name="Fake Test User" userId="SID-0" providerId="Test" clId="FakeClientId" dt="2019-02-01T03:01:00.756" v="25" actId="790"/>
        <pc:sldMkLst>
          <pc:docMk/>
          <pc:sldMk cId="685996370" sldId="260"/>
        </pc:sldMkLst>
        <pc:spChg chg="mod">
          <ac:chgData name="Fake Test User" userId="SID-0" providerId="Test" clId="FakeClientId" dt="2019-02-01T02:53:19.274" v="1" actId="790"/>
          <ac:spMkLst>
            <pc:docMk/>
            <pc:sldMk cId="685996370" sldId="260"/>
            <ac:spMk id="13" creationId="{00000000-0000-0000-0000-000000000000}"/>
          </ac:spMkLst>
        </pc:spChg>
        <pc:spChg chg="mod">
          <ac:chgData name="Fake Test User" userId="SID-0" providerId="Test" clId="FakeClientId" dt="2019-02-01T02:53:19.274" v="1" actId="790"/>
          <ac:spMkLst>
            <pc:docMk/>
            <pc:sldMk cId="685996370" sldId="260"/>
            <ac:spMk id="14" creationId="{00000000-0000-0000-0000-000000000000}"/>
          </ac:spMkLst>
        </pc:spChg>
      </pc:sldChg>
      <pc:sldChg chg="mod modNotes">
        <pc:chgData name="Fake Test User" userId="SID-0" providerId="Test" clId="FakeClientId" dt="2019-02-01T03:01:04.881" v="26" actId="790"/>
        <pc:sldMkLst>
          <pc:docMk/>
          <pc:sldMk cId="1419783944" sldId="261"/>
        </pc:sldMkLst>
      </pc:sldChg>
      <pc:sldChg chg="modSp modNotes">
        <pc:chgData name="Fake Test User" userId="SID-0" providerId="Test" clId="FakeClientId" dt="2019-02-01T03:01:09.037" v="27" actId="790"/>
        <pc:sldMkLst>
          <pc:docMk/>
          <pc:sldMk cId="3639740562" sldId="262"/>
        </pc:sldMkLst>
        <pc:spChg chg="mod">
          <ac:chgData name="Fake Test User" userId="SID-0" providerId="Test" clId="FakeClientId" dt="2019-02-01T02:55:29.090" v="7" actId="790"/>
          <ac:spMkLst>
            <pc:docMk/>
            <pc:sldMk cId="3639740562" sldId="262"/>
            <ac:spMk id="2" creationId="{00000000-0000-0000-0000-000000000000}"/>
          </ac:spMkLst>
        </pc:spChg>
        <pc:spChg chg="mod">
          <ac:chgData name="Fake Test User" userId="SID-0" providerId="Test" clId="FakeClientId" dt="2019-02-01T02:55:29.090" v="7" actId="790"/>
          <ac:spMkLst>
            <pc:docMk/>
            <pc:sldMk cId="3639740562" sldId="262"/>
            <ac:spMk id="11" creationId="{00000000-0000-0000-0000-000000000000}"/>
          </ac:spMkLst>
        </pc:spChg>
        <pc:graphicFrameChg chg="modGraphic">
          <ac:chgData name="Fake Test User" userId="SID-0" providerId="Test" clId="FakeClientId" dt="2019-02-01T02:53:45.913" v="5" actId="790"/>
          <ac:graphicFrameMkLst>
            <pc:docMk/>
            <pc:sldMk cId="3639740562" sldId="262"/>
            <ac:graphicFrameMk id="4" creationId="{00000000-0000-0000-0000-000000000000}"/>
          </ac:graphicFrameMkLst>
        </pc:graphicFrameChg>
      </pc:sldChg>
      <pc:sldChg chg="modNotes">
        <pc:chgData name="Fake Test User" userId="SID-0" providerId="Test" clId="FakeClientId" dt="2019-02-01T03:01:12.927" v="28" actId="790"/>
        <pc:sldMkLst>
          <pc:docMk/>
          <pc:sldMk cId="1618763290" sldId="263"/>
        </pc:sldMkLst>
      </pc:sldChg>
      <pc:sldMasterChg chg="modSp modSldLayout">
        <pc:chgData name="Fake Test User" userId="SID-0" providerId="Test" clId="FakeClientId" dt="2019-02-01T03:00:16.071" v="19" actId="790"/>
        <pc:sldMasterMkLst>
          <pc:docMk/>
          <pc:sldMasterMk cId="774522689" sldId="2147483672"/>
        </pc:sldMasterMkLst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2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3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4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5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6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8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9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10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11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12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13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14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15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16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17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18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19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20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21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22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23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24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25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26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27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30" creationId="{00000000-0000-0000-0000-000000000000}"/>
          </ac:spMkLst>
        </pc:spChg>
        <pc:spChg chg="mod">
          <ac:chgData name="Fake Test User" userId="SID-0" providerId="Test" clId="FakeClientId" dt="2019-02-01T02:59:24.996" v="8" actId="790"/>
          <ac:spMkLst>
            <pc:docMk/>
            <pc:sldMasterMk cId="774522689" sldId="2147483672"/>
            <ac:spMk id="31" creationId="{00000000-0000-0000-0000-000000000000}"/>
          </ac:spMkLst>
        </pc:spChg>
        <pc:sldLayoutChg chg="modSp">
          <pc:chgData name="Fake Test User" userId="SID-0" providerId="Test" clId="FakeClientId" dt="2019-02-01T02:59:29.574" v="9" actId="790"/>
          <pc:sldLayoutMkLst>
            <pc:docMk/>
            <pc:sldMasterMk cId="774522689" sldId="2147483672"/>
            <pc:sldLayoutMk cId="4107501412" sldId="2147483673"/>
          </pc:sldLayoutMkLst>
          <pc:spChg chg="mod">
            <ac:chgData name="Fake Test User" userId="SID-0" providerId="Test" clId="FakeClientId" dt="2019-02-01T02:59:29.574" v="9" actId="790"/>
            <ac:spMkLst>
              <pc:docMk/>
              <pc:sldMasterMk cId="774522689" sldId="2147483672"/>
              <pc:sldLayoutMk cId="4107501412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2:59:29.574" v="9" actId="790"/>
            <ac:spMkLst>
              <pc:docMk/>
              <pc:sldMasterMk cId="774522689" sldId="2147483672"/>
              <pc:sldLayoutMk cId="4107501412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2:59:29.574" v="9" actId="790"/>
            <ac:spMkLst>
              <pc:docMk/>
              <pc:sldMasterMk cId="774522689" sldId="2147483672"/>
              <pc:sldLayoutMk cId="4107501412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19-02-01T02:59:29.574" v="9" actId="790"/>
            <ac:spMkLst>
              <pc:docMk/>
              <pc:sldMasterMk cId="774522689" sldId="2147483672"/>
              <pc:sldLayoutMk cId="4107501412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19-02-01T02:59:29.574" v="9" actId="790"/>
            <ac:spMkLst>
              <pc:docMk/>
              <pc:sldMasterMk cId="774522689" sldId="2147483672"/>
              <pc:sldLayoutMk cId="4107501412" sldId="2147483673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1T02:59:33.808" v="10" actId="790"/>
          <pc:sldLayoutMkLst>
            <pc:docMk/>
            <pc:sldMasterMk cId="774522689" sldId="2147483672"/>
            <pc:sldLayoutMk cId="836337372" sldId="2147483674"/>
          </pc:sldLayoutMkLst>
          <pc:spChg chg="mod">
            <ac:chgData name="Fake Test User" userId="SID-0" providerId="Test" clId="FakeClientId" dt="2019-02-01T02:59:33.808" v="10" actId="790"/>
            <ac:spMkLst>
              <pc:docMk/>
              <pc:sldMasterMk cId="774522689" sldId="2147483672"/>
              <pc:sldLayoutMk cId="836337372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2:59:33.808" v="10" actId="790"/>
            <ac:spMkLst>
              <pc:docMk/>
              <pc:sldMasterMk cId="774522689" sldId="2147483672"/>
              <pc:sldLayoutMk cId="836337372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2:59:33.808" v="10" actId="790"/>
            <ac:spMkLst>
              <pc:docMk/>
              <pc:sldMasterMk cId="774522689" sldId="2147483672"/>
              <pc:sldLayoutMk cId="836337372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19-02-01T02:59:33.808" v="10" actId="790"/>
            <ac:spMkLst>
              <pc:docMk/>
              <pc:sldMasterMk cId="774522689" sldId="2147483672"/>
              <pc:sldLayoutMk cId="836337372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19-02-01T02:59:33.808" v="10" actId="790"/>
            <ac:spMkLst>
              <pc:docMk/>
              <pc:sldMasterMk cId="774522689" sldId="2147483672"/>
              <pc:sldLayoutMk cId="836337372" sldId="2147483674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1T02:59:37.480" v="11" actId="790"/>
          <pc:sldLayoutMkLst>
            <pc:docMk/>
            <pc:sldMasterMk cId="774522689" sldId="2147483672"/>
            <pc:sldLayoutMk cId="3591654344" sldId="2147483675"/>
          </pc:sldLayoutMkLst>
          <pc:spChg chg="mod">
            <ac:chgData name="Fake Test User" userId="SID-0" providerId="Test" clId="FakeClientId" dt="2019-02-01T02:59:37.480" v="11" actId="790"/>
            <ac:spMkLst>
              <pc:docMk/>
              <pc:sldMasterMk cId="774522689" sldId="2147483672"/>
              <pc:sldLayoutMk cId="3591654344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2:59:37.480" v="11" actId="790"/>
            <ac:spMkLst>
              <pc:docMk/>
              <pc:sldMasterMk cId="774522689" sldId="2147483672"/>
              <pc:sldLayoutMk cId="3591654344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2:59:37.480" v="11" actId="790"/>
            <ac:spMkLst>
              <pc:docMk/>
              <pc:sldMasterMk cId="774522689" sldId="2147483672"/>
              <pc:sldLayoutMk cId="3591654344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19-02-01T02:59:37.480" v="11" actId="790"/>
            <ac:spMkLst>
              <pc:docMk/>
              <pc:sldMasterMk cId="774522689" sldId="2147483672"/>
              <pc:sldLayoutMk cId="3591654344" sldId="2147483675"/>
              <ac:spMk id="5" creationId="{00000000-0000-0000-0000-000000000000}"/>
            </ac:spMkLst>
          </pc:spChg>
          <pc:spChg chg="mod">
            <ac:chgData name="Fake Test User" userId="SID-0" providerId="Test" clId="FakeClientId" dt="2019-02-01T02:59:37.480" v="11" actId="790"/>
            <ac:spMkLst>
              <pc:docMk/>
              <pc:sldMasterMk cId="774522689" sldId="2147483672"/>
              <pc:sldLayoutMk cId="3591654344" sldId="2147483675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1T02:59:41.198" v="12" actId="790"/>
          <pc:sldLayoutMkLst>
            <pc:docMk/>
            <pc:sldMasterMk cId="774522689" sldId="2147483672"/>
            <pc:sldLayoutMk cId="383154339" sldId="2147483676"/>
          </pc:sldLayoutMkLst>
          <pc:spChg chg="mod">
            <ac:chgData name="Fake Test User" userId="SID-0" providerId="Test" clId="FakeClientId" dt="2019-02-01T02:59:41.198" v="12" actId="790"/>
            <ac:spMkLst>
              <pc:docMk/>
              <pc:sldMasterMk cId="774522689" sldId="2147483672"/>
              <pc:sldLayoutMk cId="383154339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2:59:41.198" v="12" actId="790"/>
            <ac:spMkLst>
              <pc:docMk/>
              <pc:sldMasterMk cId="774522689" sldId="2147483672"/>
              <pc:sldLayoutMk cId="383154339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2:59:41.198" v="12" actId="790"/>
            <ac:spMkLst>
              <pc:docMk/>
              <pc:sldMasterMk cId="774522689" sldId="2147483672"/>
              <pc:sldLayoutMk cId="383154339" sldId="2147483676"/>
              <ac:spMk id="4" creationId="{00000000-0000-0000-0000-000000000000}"/>
            </ac:spMkLst>
          </pc:spChg>
          <pc:spChg chg="mod">
            <ac:chgData name="Fake Test User" userId="SID-0" providerId="Test" clId="FakeClientId" dt="2019-02-01T02:59:41.198" v="12" actId="790"/>
            <ac:spMkLst>
              <pc:docMk/>
              <pc:sldMasterMk cId="774522689" sldId="2147483672"/>
              <pc:sldLayoutMk cId="383154339" sldId="2147483676"/>
              <ac:spMk id="5" creationId="{00000000-0000-0000-0000-000000000000}"/>
            </ac:spMkLst>
          </pc:spChg>
          <pc:spChg chg="mod">
            <ac:chgData name="Fake Test User" userId="SID-0" providerId="Test" clId="FakeClientId" dt="2019-02-01T02:59:41.198" v="12" actId="790"/>
            <ac:spMkLst>
              <pc:docMk/>
              <pc:sldMasterMk cId="774522689" sldId="2147483672"/>
              <pc:sldLayoutMk cId="383154339" sldId="2147483676"/>
              <ac:spMk id="6" creationId="{00000000-0000-0000-0000-000000000000}"/>
            </ac:spMkLst>
          </pc:spChg>
          <pc:spChg chg="mod">
            <ac:chgData name="Fake Test User" userId="SID-0" providerId="Test" clId="FakeClientId" dt="2019-02-01T02:59:41.198" v="12" actId="790"/>
            <ac:spMkLst>
              <pc:docMk/>
              <pc:sldMasterMk cId="774522689" sldId="2147483672"/>
              <pc:sldLayoutMk cId="383154339" sldId="2147483676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2-01T02:59:45.198" v="13" actId="790"/>
          <pc:sldLayoutMkLst>
            <pc:docMk/>
            <pc:sldMasterMk cId="774522689" sldId="2147483672"/>
            <pc:sldLayoutMk cId="3812924605" sldId="2147483677"/>
          </pc:sldLayoutMkLst>
          <pc:spChg chg="mod">
            <ac:chgData name="Fake Test User" userId="SID-0" providerId="Test" clId="FakeClientId" dt="2019-02-01T02:59:45.198" v="13" actId="790"/>
            <ac:spMkLst>
              <pc:docMk/>
              <pc:sldMasterMk cId="774522689" sldId="2147483672"/>
              <pc:sldLayoutMk cId="3812924605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2:59:45.198" v="13" actId="790"/>
            <ac:spMkLst>
              <pc:docMk/>
              <pc:sldMasterMk cId="774522689" sldId="2147483672"/>
              <pc:sldLayoutMk cId="3812924605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2:59:45.198" v="13" actId="790"/>
            <ac:spMkLst>
              <pc:docMk/>
              <pc:sldMasterMk cId="774522689" sldId="2147483672"/>
              <pc:sldLayoutMk cId="3812924605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19-02-01T02:59:45.198" v="13" actId="790"/>
            <ac:spMkLst>
              <pc:docMk/>
              <pc:sldMasterMk cId="774522689" sldId="2147483672"/>
              <pc:sldLayoutMk cId="3812924605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19-02-01T02:59:45.198" v="13" actId="790"/>
            <ac:spMkLst>
              <pc:docMk/>
              <pc:sldMasterMk cId="774522689" sldId="2147483672"/>
              <pc:sldLayoutMk cId="3812924605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19-02-01T02:59:45.198" v="13" actId="790"/>
            <ac:spMkLst>
              <pc:docMk/>
              <pc:sldMasterMk cId="774522689" sldId="2147483672"/>
              <pc:sldLayoutMk cId="3812924605" sldId="2147483677"/>
              <ac:spMk id="7" creationId="{00000000-0000-0000-0000-000000000000}"/>
            </ac:spMkLst>
          </pc:spChg>
          <pc:spChg chg="mod">
            <ac:chgData name="Fake Test User" userId="SID-0" providerId="Test" clId="FakeClientId" dt="2019-02-01T02:59:45.198" v="13" actId="790"/>
            <ac:spMkLst>
              <pc:docMk/>
              <pc:sldMasterMk cId="774522689" sldId="2147483672"/>
              <pc:sldLayoutMk cId="3812924605" sldId="2147483677"/>
              <ac:spMk id="8" creationId="{00000000-0000-0000-0000-000000000000}"/>
            </ac:spMkLst>
          </pc:spChg>
          <pc:spChg chg="mod">
            <ac:chgData name="Fake Test User" userId="SID-0" providerId="Test" clId="FakeClientId" dt="2019-02-01T02:59:45.198" v="13" actId="790"/>
            <ac:spMkLst>
              <pc:docMk/>
              <pc:sldMasterMk cId="774522689" sldId="2147483672"/>
              <pc:sldLayoutMk cId="3812924605" sldId="2147483677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9-02-01T02:59:53.104" v="14" actId="790"/>
          <pc:sldLayoutMkLst>
            <pc:docMk/>
            <pc:sldMasterMk cId="774522689" sldId="2147483672"/>
            <pc:sldLayoutMk cId="2236569486" sldId="2147483678"/>
          </pc:sldLayoutMkLst>
          <pc:spChg chg="mod">
            <ac:chgData name="Fake Test User" userId="SID-0" providerId="Test" clId="FakeClientId" dt="2019-02-01T02:59:53.104" v="14" actId="790"/>
            <ac:spMkLst>
              <pc:docMk/>
              <pc:sldMasterMk cId="774522689" sldId="2147483672"/>
              <pc:sldLayoutMk cId="2236569486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2:59:53.104" v="14" actId="790"/>
            <ac:spMkLst>
              <pc:docMk/>
              <pc:sldMasterMk cId="774522689" sldId="2147483672"/>
              <pc:sldLayoutMk cId="2236569486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2:59:53.104" v="14" actId="790"/>
            <ac:spMkLst>
              <pc:docMk/>
              <pc:sldMasterMk cId="774522689" sldId="2147483672"/>
              <pc:sldLayoutMk cId="2236569486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19-02-01T02:59:53.104" v="14" actId="790"/>
            <ac:spMkLst>
              <pc:docMk/>
              <pc:sldMasterMk cId="774522689" sldId="2147483672"/>
              <pc:sldLayoutMk cId="2236569486" sldId="2147483678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9-02-01T02:59:57.197" v="15" actId="790"/>
          <pc:sldLayoutMkLst>
            <pc:docMk/>
            <pc:sldMasterMk cId="774522689" sldId="2147483672"/>
            <pc:sldLayoutMk cId="3465258481" sldId="2147483679"/>
          </pc:sldLayoutMkLst>
          <pc:spChg chg="mod">
            <ac:chgData name="Fake Test User" userId="SID-0" providerId="Test" clId="FakeClientId" dt="2019-02-01T02:59:57.197" v="15" actId="790"/>
            <ac:spMkLst>
              <pc:docMk/>
              <pc:sldMasterMk cId="774522689" sldId="2147483672"/>
              <pc:sldLayoutMk cId="3465258481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2:59:57.197" v="15" actId="790"/>
            <ac:spMkLst>
              <pc:docMk/>
              <pc:sldMasterMk cId="774522689" sldId="2147483672"/>
              <pc:sldLayoutMk cId="3465258481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2:59:57.197" v="15" actId="790"/>
            <ac:spMkLst>
              <pc:docMk/>
              <pc:sldMasterMk cId="774522689" sldId="2147483672"/>
              <pc:sldLayoutMk cId="3465258481" sldId="2147483679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9-02-01T03:00:02.025" v="16" actId="790"/>
          <pc:sldLayoutMkLst>
            <pc:docMk/>
            <pc:sldMasterMk cId="774522689" sldId="2147483672"/>
            <pc:sldLayoutMk cId="3913643261" sldId="2147483680"/>
          </pc:sldLayoutMkLst>
          <pc:spChg chg="mod">
            <ac:chgData name="Fake Test User" userId="SID-0" providerId="Test" clId="FakeClientId" dt="2019-02-01T03:00:02.025" v="16" actId="790"/>
            <ac:spMkLst>
              <pc:docMk/>
              <pc:sldMasterMk cId="774522689" sldId="2147483672"/>
              <pc:sldLayoutMk cId="3913643261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3:00:02.025" v="16" actId="790"/>
            <ac:spMkLst>
              <pc:docMk/>
              <pc:sldMasterMk cId="774522689" sldId="2147483672"/>
              <pc:sldLayoutMk cId="3913643261" sldId="2147483680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3:00:02.025" v="16" actId="790"/>
            <ac:spMkLst>
              <pc:docMk/>
              <pc:sldMasterMk cId="774522689" sldId="2147483672"/>
              <pc:sldLayoutMk cId="3913643261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19-02-01T03:00:02.025" v="16" actId="790"/>
            <ac:spMkLst>
              <pc:docMk/>
              <pc:sldMasterMk cId="774522689" sldId="2147483672"/>
              <pc:sldLayoutMk cId="3913643261" sldId="2147483680"/>
              <ac:spMk id="8" creationId="{00000000-0000-0000-0000-000000000000}"/>
            </ac:spMkLst>
          </pc:spChg>
          <pc:spChg chg="mod">
            <ac:chgData name="Fake Test User" userId="SID-0" providerId="Test" clId="FakeClientId" dt="2019-02-01T03:00:02.025" v="16" actId="790"/>
            <ac:spMkLst>
              <pc:docMk/>
              <pc:sldMasterMk cId="774522689" sldId="2147483672"/>
              <pc:sldLayoutMk cId="3913643261" sldId="2147483680"/>
              <ac:spMk id="9" creationId="{00000000-0000-0000-0000-000000000000}"/>
            </ac:spMkLst>
          </pc:spChg>
          <pc:spChg chg="mod">
            <ac:chgData name="Fake Test User" userId="SID-0" providerId="Test" clId="FakeClientId" dt="2019-02-01T03:00:02.025" v="16" actId="790"/>
            <ac:spMkLst>
              <pc:docMk/>
              <pc:sldMasterMk cId="774522689" sldId="2147483672"/>
              <pc:sldLayoutMk cId="3913643261" sldId="2147483680"/>
              <ac:spMk id="10" creationId="{00000000-0000-0000-0000-000000000000}"/>
            </ac:spMkLst>
          </pc:spChg>
        </pc:sldLayoutChg>
        <pc:sldLayoutChg chg="modSp">
          <pc:chgData name="Fake Test User" userId="SID-0" providerId="Test" clId="FakeClientId" dt="2019-02-01T03:00:06.775" v="17" actId="790"/>
          <pc:sldLayoutMkLst>
            <pc:docMk/>
            <pc:sldMasterMk cId="774522689" sldId="2147483672"/>
            <pc:sldLayoutMk cId="3773852702" sldId="2147483681"/>
          </pc:sldLayoutMkLst>
          <pc:spChg chg="mod">
            <ac:chgData name="Fake Test User" userId="SID-0" providerId="Test" clId="FakeClientId" dt="2019-02-01T03:00:06.775" v="17" actId="790"/>
            <ac:spMkLst>
              <pc:docMk/>
              <pc:sldMasterMk cId="774522689" sldId="2147483672"/>
              <pc:sldLayoutMk cId="3773852702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3:00:06.775" v="17" actId="790"/>
            <ac:spMkLst>
              <pc:docMk/>
              <pc:sldMasterMk cId="774522689" sldId="2147483672"/>
              <pc:sldLayoutMk cId="3773852702" sldId="2147483681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3:00:06.775" v="17" actId="790"/>
            <ac:spMkLst>
              <pc:docMk/>
              <pc:sldMasterMk cId="774522689" sldId="2147483672"/>
              <pc:sldLayoutMk cId="3773852702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19-02-01T03:00:06.775" v="17" actId="790"/>
            <ac:spMkLst>
              <pc:docMk/>
              <pc:sldMasterMk cId="774522689" sldId="2147483672"/>
              <pc:sldLayoutMk cId="3773852702" sldId="2147483681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9-02-01T03:00:11.962" v="18" actId="790"/>
          <pc:sldLayoutMkLst>
            <pc:docMk/>
            <pc:sldMasterMk cId="774522689" sldId="2147483672"/>
            <pc:sldLayoutMk cId="1173316079" sldId="2147483682"/>
          </pc:sldLayoutMkLst>
          <pc:spChg chg="mod">
            <ac:chgData name="Fake Test User" userId="SID-0" providerId="Test" clId="FakeClientId" dt="2019-02-01T03:00:11.962" v="18" actId="790"/>
            <ac:spMkLst>
              <pc:docMk/>
              <pc:sldMasterMk cId="774522689" sldId="2147483672"/>
              <pc:sldLayoutMk cId="1173316079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3:00:11.962" v="18" actId="790"/>
            <ac:spMkLst>
              <pc:docMk/>
              <pc:sldMasterMk cId="774522689" sldId="2147483672"/>
              <pc:sldLayoutMk cId="1173316079" sldId="2147483682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3:00:11.962" v="18" actId="790"/>
            <ac:spMkLst>
              <pc:docMk/>
              <pc:sldMasterMk cId="774522689" sldId="2147483672"/>
              <pc:sldLayoutMk cId="1173316079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19-02-01T03:00:11.962" v="18" actId="790"/>
            <ac:spMkLst>
              <pc:docMk/>
              <pc:sldMasterMk cId="774522689" sldId="2147483672"/>
              <pc:sldLayoutMk cId="1173316079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19-02-01T03:00:11.962" v="18" actId="790"/>
            <ac:spMkLst>
              <pc:docMk/>
              <pc:sldMasterMk cId="774522689" sldId="2147483672"/>
              <pc:sldLayoutMk cId="1173316079" sldId="2147483682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1T03:00:16.071" v="19" actId="790"/>
          <pc:sldLayoutMkLst>
            <pc:docMk/>
            <pc:sldMasterMk cId="774522689" sldId="2147483672"/>
            <pc:sldLayoutMk cId="887540175" sldId="2147483683"/>
          </pc:sldLayoutMkLst>
          <pc:spChg chg="mod">
            <ac:chgData name="Fake Test User" userId="SID-0" providerId="Test" clId="FakeClientId" dt="2019-02-01T03:00:16.071" v="19" actId="790"/>
            <ac:spMkLst>
              <pc:docMk/>
              <pc:sldMasterMk cId="774522689" sldId="2147483672"/>
              <pc:sldLayoutMk cId="887540175" sldId="2147483683"/>
              <ac:spMk id="2" creationId="{00000000-0000-0000-0000-000000000000}"/>
            </ac:spMkLst>
          </pc:spChg>
          <pc:spChg chg="mod">
            <ac:chgData name="Fake Test User" userId="SID-0" providerId="Test" clId="FakeClientId" dt="2019-02-01T03:00:16.071" v="19" actId="790"/>
            <ac:spMkLst>
              <pc:docMk/>
              <pc:sldMasterMk cId="774522689" sldId="2147483672"/>
              <pc:sldLayoutMk cId="887540175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19-02-01T03:00:16.071" v="19" actId="790"/>
            <ac:spMkLst>
              <pc:docMk/>
              <pc:sldMasterMk cId="774522689" sldId="2147483672"/>
              <pc:sldLayoutMk cId="887540175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19-02-01T03:00:16.071" v="19" actId="790"/>
            <ac:spMkLst>
              <pc:docMk/>
              <pc:sldMasterMk cId="774522689" sldId="2147483672"/>
              <pc:sldLayoutMk cId="887540175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19-02-01T03:00:16.071" v="19" actId="790"/>
            <ac:spMkLst>
              <pc:docMk/>
              <pc:sldMasterMk cId="774522689" sldId="2147483672"/>
              <pc:sldLayoutMk cId="887540175" sldId="2147483683"/>
              <ac:spMk id="6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EAF6D4-3A1D-4252-AEEB-8ABEE78F5F3E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7B90ECCB-E3D6-4C5A-8C7F-DBCA15807B24}">
      <dgm:prSet phldrT="[Testo]"/>
      <dgm:spPr/>
      <dgm:t>
        <a:bodyPr/>
        <a:lstStyle/>
        <a:p>
          <a:r>
            <a:rPr lang="it-IT" dirty="0" smtClean="0"/>
            <a:t>Modelli collaborativi</a:t>
          </a:r>
          <a:endParaRPr lang="it-IT" dirty="0"/>
        </a:p>
      </dgm:t>
    </dgm:pt>
    <dgm:pt modelId="{8B573548-E73B-4299-8062-2BBE8B27DE96}" type="parTrans" cxnId="{9C1EA755-031A-4050-A11C-D92DFF05DAD2}">
      <dgm:prSet/>
      <dgm:spPr/>
      <dgm:t>
        <a:bodyPr/>
        <a:lstStyle/>
        <a:p>
          <a:endParaRPr lang="it-IT"/>
        </a:p>
      </dgm:t>
    </dgm:pt>
    <dgm:pt modelId="{8C33DBB2-EFC0-43F0-A068-2DD9205BB421}" type="sibTrans" cxnId="{9C1EA755-031A-4050-A11C-D92DFF05DAD2}">
      <dgm:prSet/>
      <dgm:spPr/>
      <dgm:t>
        <a:bodyPr/>
        <a:lstStyle/>
        <a:p>
          <a:endParaRPr lang="it-IT"/>
        </a:p>
      </dgm:t>
    </dgm:pt>
    <dgm:pt modelId="{87C8F0DB-52CB-446E-A3B2-62817A56D9F1}">
      <dgm:prSet phldrT="[Testo]"/>
      <dgm:spPr/>
      <dgm:t>
        <a:bodyPr/>
        <a:lstStyle/>
        <a:p>
          <a:r>
            <a:rPr lang="it-IT" dirty="0" smtClean="0"/>
            <a:t>Modelli trasformativi</a:t>
          </a:r>
          <a:endParaRPr lang="it-IT" dirty="0"/>
        </a:p>
      </dgm:t>
    </dgm:pt>
    <dgm:pt modelId="{E6049992-993D-4704-9D26-30E57D63AF18}" type="parTrans" cxnId="{C8276BE3-852D-4305-977C-0999179EB29D}">
      <dgm:prSet/>
      <dgm:spPr/>
      <dgm:t>
        <a:bodyPr/>
        <a:lstStyle/>
        <a:p>
          <a:endParaRPr lang="it-IT"/>
        </a:p>
      </dgm:t>
    </dgm:pt>
    <dgm:pt modelId="{4906701C-0839-44D6-BBFF-7114DD925E14}" type="sibTrans" cxnId="{C8276BE3-852D-4305-977C-0999179EB29D}">
      <dgm:prSet/>
      <dgm:spPr/>
      <dgm:t>
        <a:bodyPr/>
        <a:lstStyle/>
        <a:p>
          <a:endParaRPr lang="it-IT"/>
        </a:p>
      </dgm:t>
    </dgm:pt>
    <dgm:pt modelId="{ACE04BE0-4E4D-4CD6-89C1-CDED76C21229}">
      <dgm:prSet phldrT="[Testo]"/>
      <dgm:spPr/>
      <dgm:t>
        <a:bodyPr/>
        <a:lstStyle/>
        <a:p>
          <a:r>
            <a:rPr lang="it-IT" dirty="0" smtClean="0"/>
            <a:t>Modelli comunicativi</a:t>
          </a:r>
          <a:endParaRPr lang="it-IT" dirty="0"/>
        </a:p>
      </dgm:t>
    </dgm:pt>
    <dgm:pt modelId="{207524AE-1B04-4F34-BB28-FB5CD22D5D97}" type="parTrans" cxnId="{D84BBD88-B997-4FFE-A02E-56FD2E3FBD37}">
      <dgm:prSet/>
      <dgm:spPr/>
      <dgm:t>
        <a:bodyPr/>
        <a:lstStyle/>
        <a:p>
          <a:endParaRPr lang="it-IT"/>
        </a:p>
      </dgm:t>
    </dgm:pt>
    <dgm:pt modelId="{699409E8-18A6-4C5E-B144-E06E051B5FD6}" type="sibTrans" cxnId="{D84BBD88-B997-4FFE-A02E-56FD2E3FBD37}">
      <dgm:prSet/>
      <dgm:spPr/>
      <dgm:t>
        <a:bodyPr/>
        <a:lstStyle/>
        <a:p>
          <a:endParaRPr lang="it-IT"/>
        </a:p>
      </dgm:t>
    </dgm:pt>
    <dgm:pt modelId="{E105AA24-BCF2-42EE-83CC-D1353C202C9E}" type="pres">
      <dgm:prSet presAssocID="{8AEAF6D4-3A1D-4252-AEEB-8ABEE78F5F3E}" presName="Name0" presStyleCnt="0">
        <dgm:presLayoutVars>
          <dgm:dir/>
          <dgm:animLvl val="lvl"/>
          <dgm:resizeHandles val="exact"/>
        </dgm:presLayoutVars>
      </dgm:prSet>
      <dgm:spPr/>
    </dgm:pt>
    <dgm:pt modelId="{9D8FC80D-48FA-40FE-9875-00FF37EAC8D9}" type="pres">
      <dgm:prSet presAssocID="{8AEAF6D4-3A1D-4252-AEEB-8ABEE78F5F3E}" presName="dummy" presStyleCnt="0"/>
      <dgm:spPr/>
    </dgm:pt>
    <dgm:pt modelId="{2BF9EDFD-10E2-43D8-9BD9-1D8C6B04F6CC}" type="pres">
      <dgm:prSet presAssocID="{8AEAF6D4-3A1D-4252-AEEB-8ABEE78F5F3E}" presName="linH" presStyleCnt="0"/>
      <dgm:spPr/>
    </dgm:pt>
    <dgm:pt modelId="{E5526226-B94D-438F-9E2D-033DBE857C04}" type="pres">
      <dgm:prSet presAssocID="{8AEAF6D4-3A1D-4252-AEEB-8ABEE78F5F3E}" presName="padding1" presStyleCnt="0"/>
      <dgm:spPr/>
    </dgm:pt>
    <dgm:pt modelId="{B8067628-66C0-471E-A065-8E85D2065E44}" type="pres">
      <dgm:prSet presAssocID="{7B90ECCB-E3D6-4C5A-8C7F-DBCA15807B24}" presName="linV" presStyleCnt="0"/>
      <dgm:spPr/>
    </dgm:pt>
    <dgm:pt modelId="{FE760B2F-09BC-491E-B657-43E092DF6208}" type="pres">
      <dgm:prSet presAssocID="{7B90ECCB-E3D6-4C5A-8C7F-DBCA15807B24}" presName="spVertical1" presStyleCnt="0"/>
      <dgm:spPr/>
    </dgm:pt>
    <dgm:pt modelId="{DE0CFEA1-D363-457C-B4B0-D167C43E89F2}" type="pres">
      <dgm:prSet presAssocID="{7B90ECCB-E3D6-4C5A-8C7F-DBCA15807B24}" presName="parTx" presStyleLbl="revTx" presStyleIdx="0" presStyleCnt="3" custAng="0" custLinFactX="26006" custLinFactY="-100000" custLinFactNeighborX="100000" custLinFactNeighborY="-1428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119C98-EC92-42A7-BC56-E6D9BE79929D}" type="pres">
      <dgm:prSet presAssocID="{7B90ECCB-E3D6-4C5A-8C7F-DBCA15807B24}" presName="spVertical2" presStyleCnt="0"/>
      <dgm:spPr/>
    </dgm:pt>
    <dgm:pt modelId="{8D52D0B4-07FD-418F-9DA6-65BFD214F577}" type="pres">
      <dgm:prSet presAssocID="{7B90ECCB-E3D6-4C5A-8C7F-DBCA15807B24}" presName="spVertical3" presStyleCnt="0"/>
      <dgm:spPr/>
    </dgm:pt>
    <dgm:pt modelId="{8B17867E-1C8F-47D6-9158-6B758AFAC772}" type="pres">
      <dgm:prSet presAssocID="{8C33DBB2-EFC0-43F0-A068-2DD9205BB421}" presName="space" presStyleCnt="0"/>
      <dgm:spPr/>
    </dgm:pt>
    <dgm:pt modelId="{88998711-1E47-4678-A72D-8C8DD6484190}" type="pres">
      <dgm:prSet presAssocID="{87C8F0DB-52CB-446E-A3B2-62817A56D9F1}" presName="linV" presStyleCnt="0"/>
      <dgm:spPr/>
    </dgm:pt>
    <dgm:pt modelId="{36215640-7FF3-4B21-9F46-E543957ACAB4}" type="pres">
      <dgm:prSet presAssocID="{87C8F0DB-52CB-446E-A3B2-62817A56D9F1}" presName="spVertical1" presStyleCnt="0"/>
      <dgm:spPr/>
    </dgm:pt>
    <dgm:pt modelId="{AF798828-DB7D-4337-BAE6-CFDB28B397CA}" type="pres">
      <dgm:prSet presAssocID="{87C8F0DB-52CB-446E-A3B2-62817A56D9F1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F7C5D22-B409-48E4-ACED-4A6030B0EEFF}" type="pres">
      <dgm:prSet presAssocID="{87C8F0DB-52CB-446E-A3B2-62817A56D9F1}" presName="spVertical2" presStyleCnt="0"/>
      <dgm:spPr/>
    </dgm:pt>
    <dgm:pt modelId="{E22EF790-275E-4D79-B1CA-364A139E644B}" type="pres">
      <dgm:prSet presAssocID="{87C8F0DB-52CB-446E-A3B2-62817A56D9F1}" presName="spVertical3" presStyleCnt="0"/>
      <dgm:spPr/>
    </dgm:pt>
    <dgm:pt modelId="{9BEC088E-3DCD-41BD-AC09-FDD991E96B1A}" type="pres">
      <dgm:prSet presAssocID="{4906701C-0839-44D6-BBFF-7114DD925E14}" presName="space" presStyleCnt="0"/>
      <dgm:spPr/>
    </dgm:pt>
    <dgm:pt modelId="{1EC62A35-4414-486E-99EF-FAEEEA35A9A8}" type="pres">
      <dgm:prSet presAssocID="{ACE04BE0-4E4D-4CD6-89C1-CDED76C21229}" presName="linV" presStyleCnt="0"/>
      <dgm:spPr/>
    </dgm:pt>
    <dgm:pt modelId="{2A58BC9F-E593-4E0D-A1D3-679C502E0E70}" type="pres">
      <dgm:prSet presAssocID="{ACE04BE0-4E4D-4CD6-89C1-CDED76C21229}" presName="spVertical1" presStyleCnt="0"/>
      <dgm:spPr/>
    </dgm:pt>
    <dgm:pt modelId="{13C6984E-732A-440A-A2F7-6448D74DDB40}" type="pres">
      <dgm:prSet presAssocID="{ACE04BE0-4E4D-4CD6-89C1-CDED76C21229}" presName="parTx" presStyleLbl="revTx" presStyleIdx="2" presStyleCnt="3" custLinFactX="-16313" custLinFactY="96935" custLinFactNeighborX="-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928B7F-3E2E-469F-B365-2A6EDE17B422}" type="pres">
      <dgm:prSet presAssocID="{ACE04BE0-4E4D-4CD6-89C1-CDED76C21229}" presName="spVertical2" presStyleCnt="0"/>
      <dgm:spPr/>
    </dgm:pt>
    <dgm:pt modelId="{14C0DBED-3A52-4FD4-ACD0-B36DFC2B0E65}" type="pres">
      <dgm:prSet presAssocID="{ACE04BE0-4E4D-4CD6-89C1-CDED76C21229}" presName="spVertical3" presStyleCnt="0"/>
      <dgm:spPr/>
    </dgm:pt>
    <dgm:pt modelId="{59C354D5-1846-40D5-9D24-76AB600088E2}" type="pres">
      <dgm:prSet presAssocID="{8AEAF6D4-3A1D-4252-AEEB-8ABEE78F5F3E}" presName="padding2" presStyleCnt="0"/>
      <dgm:spPr/>
    </dgm:pt>
    <dgm:pt modelId="{09175B58-9856-4FC5-B29E-C57A315533F4}" type="pres">
      <dgm:prSet presAssocID="{8AEAF6D4-3A1D-4252-AEEB-8ABEE78F5F3E}" presName="negArrow" presStyleCnt="0"/>
      <dgm:spPr/>
    </dgm:pt>
    <dgm:pt modelId="{59945FAC-CCEF-4301-92B5-88C8E0BA2CB0}" type="pres">
      <dgm:prSet presAssocID="{8AEAF6D4-3A1D-4252-AEEB-8ABEE78F5F3E}" presName="backgroundArrow" presStyleLbl="node1" presStyleIdx="0" presStyleCnt="1" custAng="5400000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it-IT"/>
        </a:p>
      </dgm:t>
    </dgm:pt>
  </dgm:ptLst>
  <dgm:cxnLst>
    <dgm:cxn modelId="{D84BBD88-B997-4FFE-A02E-56FD2E3FBD37}" srcId="{8AEAF6D4-3A1D-4252-AEEB-8ABEE78F5F3E}" destId="{ACE04BE0-4E4D-4CD6-89C1-CDED76C21229}" srcOrd="2" destOrd="0" parTransId="{207524AE-1B04-4F34-BB28-FB5CD22D5D97}" sibTransId="{699409E8-18A6-4C5E-B144-E06E051B5FD6}"/>
    <dgm:cxn modelId="{63E930DF-D77A-4225-81F5-1715D2383888}" type="presOf" srcId="{87C8F0DB-52CB-446E-A3B2-62817A56D9F1}" destId="{AF798828-DB7D-4337-BAE6-CFDB28B397CA}" srcOrd="0" destOrd="0" presId="urn:microsoft.com/office/officeart/2005/8/layout/hProcess3"/>
    <dgm:cxn modelId="{611F118A-BB8D-4142-A007-C83BAE92B146}" type="presOf" srcId="{ACE04BE0-4E4D-4CD6-89C1-CDED76C21229}" destId="{13C6984E-732A-440A-A2F7-6448D74DDB40}" srcOrd="0" destOrd="0" presId="urn:microsoft.com/office/officeart/2005/8/layout/hProcess3"/>
    <dgm:cxn modelId="{C8276BE3-852D-4305-977C-0999179EB29D}" srcId="{8AEAF6D4-3A1D-4252-AEEB-8ABEE78F5F3E}" destId="{87C8F0DB-52CB-446E-A3B2-62817A56D9F1}" srcOrd="1" destOrd="0" parTransId="{E6049992-993D-4704-9D26-30E57D63AF18}" sibTransId="{4906701C-0839-44D6-BBFF-7114DD925E14}"/>
    <dgm:cxn modelId="{39096C6D-24BF-4B97-83D9-9CB0E556606F}" type="presOf" srcId="{7B90ECCB-E3D6-4C5A-8C7F-DBCA15807B24}" destId="{DE0CFEA1-D363-457C-B4B0-D167C43E89F2}" srcOrd="0" destOrd="0" presId="urn:microsoft.com/office/officeart/2005/8/layout/hProcess3"/>
    <dgm:cxn modelId="{3FB04942-C1FB-4165-A628-74BD55E6D1FE}" type="presOf" srcId="{8AEAF6D4-3A1D-4252-AEEB-8ABEE78F5F3E}" destId="{E105AA24-BCF2-42EE-83CC-D1353C202C9E}" srcOrd="0" destOrd="0" presId="urn:microsoft.com/office/officeart/2005/8/layout/hProcess3"/>
    <dgm:cxn modelId="{9C1EA755-031A-4050-A11C-D92DFF05DAD2}" srcId="{8AEAF6D4-3A1D-4252-AEEB-8ABEE78F5F3E}" destId="{7B90ECCB-E3D6-4C5A-8C7F-DBCA15807B24}" srcOrd="0" destOrd="0" parTransId="{8B573548-E73B-4299-8062-2BBE8B27DE96}" sibTransId="{8C33DBB2-EFC0-43F0-A068-2DD9205BB421}"/>
    <dgm:cxn modelId="{D79DC212-BF2B-41CE-B592-1C772A12A084}" type="presParOf" srcId="{E105AA24-BCF2-42EE-83CC-D1353C202C9E}" destId="{9D8FC80D-48FA-40FE-9875-00FF37EAC8D9}" srcOrd="0" destOrd="0" presId="urn:microsoft.com/office/officeart/2005/8/layout/hProcess3"/>
    <dgm:cxn modelId="{CD0B4CF2-217B-48C1-B3AC-9241C06B6D40}" type="presParOf" srcId="{E105AA24-BCF2-42EE-83CC-D1353C202C9E}" destId="{2BF9EDFD-10E2-43D8-9BD9-1D8C6B04F6CC}" srcOrd="1" destOrd="0" presId="urn:microsoft.com/office/officeart/2005/8/layout/hProcess3"/>
    <dgm:cxn modelId="{2B786EF4-02C5-4DA8-A50B-6CEBCEC6A4C8}" type="presParOf" srcId="{2BF9EDFD-10E2-43D8-9BD9-1D8C6B04F6CC}" destId="{E5526226-B94D-438F-9E2D-033DBE857C04}" srcOrd="0" destOrd="0" presId="urn:microsoft.com/office/officeart/2005/8/layout/hProcess3"/>
    <dgm:cxn modelId="{17D0BA2A-F0F9-451E-8D3E-6E3393B38885}" type="presParOf" srcId="{2BF9EDFD-10E2-43D8-9BD9-1D8C6B04F6CC}" destId="{B8067628-66C0-471E-A065-8E85D2065E44}" srcOrd="1" destOrd="0" presId="urn:microsoft.com/office/officeart/2005/8/layout/hProcess3"/>
    <dgm:cxn modelId="{6F700F52-DA60-4329-868C-C0CDB6961829}" type="presParOf" srcId="{B8067628-66C0-471E-A065-8E85D2065E44}" destId="{FE760B2F-09BC-491E-B657-43E092DF6208}" srcOrd="0" destOrd="0" presId="urn:microsoft.com/office/officeart/2005/8/layout/hProcess3"/>
    <dgm:cxn modelId="{4C6DFDE4-97D8-4850-9065-27D37410E86C}" type="presParOf" srcId="{B8067628-66C0-471E-A065-8E85D2065E44}" destId="{DE0CFEA1-D363-457C-B4B0-D167C43E89F2}" srcOrd="1" destOrd="0" presId="urn:microsoft.com/office/officeart/2005/8/layout/hProcess3"/>
    <dgm:cxn modelId="{B7DFAEDC-B8E9-4C2E-B0E5-41895413C10A}" type="presParOf" srcId="{B8067628-66C0-471E-A065-8E85D2065E44}" destId="{ED119C98-EC92-42A7-BC56-E6D9BE79929D}" srcOrd="2" destOrd="0" presId="urn:microsoft.com/office/officeart/2005/8/layout/hProcess3"/>
    <dgm:cxn modelId="{E718B29B-EBB2-48BE-B1F5-7A84B3258838}" type="presParOf" srcId="{B8067628-66C0-471E-A065-8E85D2065E44}" destId="{8D52D0B4-07FD-418F-9DA6-65BFD214F577}" srcOrd="3" destOrd="0" presId="urn:microsoft.com/office/officeart/2005/8/layout/hProcess3"/>
    <dgm:cxn modelId="{32E41EE6-2A1B-4011-8F68-F657C6F143FF}" type="presParOf" srcId="{2BF9EDFD-10E2-43D8-9BD9-1D8C6B04F6CC}" destId="{8B17867E-1C8F-47D6-9158-6B758AFAC772}" srcOrd="2" destOrd="0" presId="urn:microsoft.com/office/officeart/2005/8/layout/hProcess3"/>
    <dgm:cxn modelId="{8D6116AF-F359-4339-88B7-CFFC09269FBB}" type="presParOf" srcId="{2BF9EDFD-10E2-43D8-9BD9-1D8C6B04F6CC}" destId="{88998711-1E47-4678-A72D-8C8DD6484190}" srcOrd="3" destOrd="0" presId="urn:microsoft.com/office/officeart/2005/8/layout/hProcess3"/>
    <dgm:cxn modelId="{B633DFB2-A203-46F3-B8BB-18E52559A153}" type="presParOf" srcId="{88998711-1E47-4678-A72D-8C8DD6484190}" destId="{36215640-7FF3-4B21-9F46-E543957ACAB4}" srcOrd="0" destOrd="0" presId="urn:microsoft.com/office/officeart/2005/8/layout/hProcess3"/>
    <dgm:cxn modelId="{24CB19CA-03EC-484C-8FC9-8D7FD1055C68}" type="presParOf" srcId="{88998711-1E47-4678-A72D-8C8DD6484190}" destId="{AF798828-DB7D-4337-BAE6-CFDB28B397CA}" srcOrd="1" destOrd="0" presId="urn:microsoft.com/office/officeart/2005/8/layout/hProcess3"/>
    <dgm:cxn modelId="{44318FFF-2033-4704-8AF2-09EE7833A714}" type="presParOf" srcId="{88998711-1E47-4678-A72D-8C8DD6484190}" destId="{CF7C5D22-B409-48E4-ACED-4A6030B0EEFF}" srcOrd="2" destOrd="0" presId="urn:microsoft.com/office/officeart/2005/8/layout/hProcess3"/>
    <dgm:cxn modelId="{F43C8970-629A-4299-9540-522DD5E3A923}" type="presParOf" srcId="{88998711-1E47-4678-A72D-8C8DD6484190}" destId="{E22EF790-275E-4D79-B1CA-364A139E644B}" srcOrd="3" destOrd="0" presId="urn:microsoft.com/office/officeart/2005/8/layout/hProcess3"/>
    <dgm:cxn modelId="{C82BC15B-7864-4A22-8320-E2FB4E2F3A9D}" type="presParOf" srcId="{2BF9EDFD-10E2-43D8-9BD9-1D8C6B04F6CC}" destId="{9BEC088E-3DCD-41BD-AC09-FDD991E96B1A}" srcOrd="4" destOrd="0" presId="urn:microsoft.com/office/officeart/2005/8/layout/hProcess3"/>
    <dgm:cxn modelId="{B8EF0B3D-F503-4EF0-8105-1BA2DFF05FA0}" type="presParOf" srcId="{2BF9EDFD-10E2-43D8-9BD9-1D8C6B04F6CC}" destId="{1EC62A35-4414-486E-99EF-FAEEEA35A9A8}" srcOrd="5" destOrd="0" presId="urn:microsoft.com/office/officeart/2005/8/layout/hProcess3"/>
    <dgm:cxn modelId="{EA0EF2A1-DB80-434A-9247-E26DD42C1765}" type="presParOf" srcId="{1EC62A35-4414-486E-99EF-FAEEEA35A9A8}" destId="{2A58BC9F-E593-4E0D-A1D3-679C502E0E70}" srcOrd="0" destOrd="0" presId="urn:microsoft.com/office/officeart/2005/8/layout/hProcess3"/>
    <dgm:cxn modelId="{54E1A56D-6DBF-4995-8AAD-47817A24A740}" type="presParOf" srcId="{1EC62A35-4414-486E-99EF-FAEEEA35A9A8}" destId="{13C6984E-732A-440A-A2F7-6448D74DDB40}" srcOrd="1" destOrd="0" presId="urn:microsoft.com/office/officeart/2005/8/layout/hProcess3"/>
    <dgm:cxn modelId="{C3876640-A008-4105-BDD8-2A8EB5DE83D6}" type="presParOf" srcId="{1EC62A35-4414-486E-99EF-FAEEEA35A9A8}" destId="{73928B7F-3E2E-469F-B365-2A6EDE17B422}" srcOrd="2" destOrd="0" presId="urn:microsoft.com/office/officeart/2005/8/layout/hProcess3"/>
    <dgm:cxn modelId="{0E8A9BFD-D931-4B9D-BF8D-042C4C6E09EE}" type="presParOf" srcId="{1EC62A35-4414-486E-99EF-FAEEEA35A9A8}" destId="{14C0DBED-3A52-4FD4-ACD0-B36DFC2B0E65}" srcOrd="3" destOrd="0" presId="urn:microsoft.com/office/officeart/2005/8/layout/hProcess3"/>
    <dgm:cxn modelId="{45F67F0E-1BB7-4038-B2BF-30A1AB76E000}" type="presParOf" srcId="{2BF9EDFD-10E2-43D8-9BD9-1D8C6B04F6CC}" destId="{59C354D5-1846-40D5-9D24-76AB600088E2}" srcOrd="6" destOrd="0" presId="urn:microsoft.com/office/officeart/2005/8/layout/hProcess3"/>
    <dgm:cxn modelId="{7E991AB6-7A6D-4DAB-A256-6DEA357A08F8}" type="presParOf" srcId="{2BF9EDFD-10E2-43D8-9BD9-1D8C6B04F6CC}" destId="{09175B58-9856-4FC5-B29E-C57A315533F4}" srcOrd="7" destOrd="0" presId="urn:microsoft.com/office/officeart/2005/8/layout/hProcess3"/>
    <dgm:cxn modelId="{A29E5C1A-F62F-4375-8159-D2F50609CF2D}" type="presParOf" srcId="{2BF9EDFD-10E2-43D8-9BD9-1D8C6B04F6CC}" destId="{59945FAC-CCEF-4301-92B5-88C8E0BA2CB0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59D52E-8F68-48BE-AE70-D1850C8D2935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4C86CD98-37F0-45F0-B789-CDFE503578C8}">
      <dgm:prSet phldrT="[Testo]"/>
      <dgm:spPr/>
      <dgm:t>
        <a:bodyPr/>
        <a:lstStyle/>
        <a:p>
          <a:r>
            <a:rPr lang="it-IT" dirty="0" smtClean="0"/>
            <a:t>Stile direttivo negoziale</a:t>
          </a:r>
          <a:endParaRPr lang="it-IT" dirty="0"/>
        </a:p>
      </dgm:t>
    </dgm:pt>
    <dgm:pt modelId="{13B65654-028B-40F6-8242-E2F6784BC19E}" type="parTrans" cxnId="{33D69426-CC35-4C50-977A-83A7D1B409A4}">
      <dgm:prSet/>
      <dgm:spPr/>
      <dgm:t>
        <a:bodyPr/>
        <a:lstStyle/>
        <a:p>
          <a:endParaRPr lang="it-IT"/>
        </a:p>
      </dgm:t>
    </dgm:pt>
    <dgm:pt modelId="{B55310C0-1E0D-48FA-A6B2-99774C546C8B}" type="sibTrans" cxnId="{33D69426-CC35-4C50-977A-83A7D1B409A4}">
      <dgm:prSet/>
      <dgm:spPr/>
      <dgm:t>
        <a:bodyPr/>
        <a:lstStyle/>
        <a:p>
          <a:endParaRPr lang="it-IT"/>
        </a:p>
      </dgm:t>
    </dgm:pt>
    <dgm:pt modelId="{B5EF6F7C-55BE-4C68-AD0D-F770E279A9B4}">
      <dgm:prSet phldrT="[Testo]"/>
      <dgm:spPr/>
      <dgm:t>
        <a:bodyPr/>
        <a:lstStyle/>
        <a:p>
          <a:r>
            <a:rPr lang="it-IT" dirty="0" err="1" smtClean="0"/>
            <a:t>Empowering</a:t>
          </a:r>
          <a:r>
            <a:rPr lang="it-IT" dirty="0" smtClean="0"/>
            <a:t> style</a:t>
          </a:r>
          <a:endParaRPr lang="it-IT" dirty="0"/>
        </a:p>
      </dgm:t>
    </dgm:pt>
    <dgm:pt modelId="{DB2CEF21-B38F-4863-8238-BAD2AABF8F02}" type="parTrans" cxnId="{03236D15-5F3C-4F7B-932A-71D485424F4D}">
      <dgm:prSet/>
      <dgm:spPr/>
      <dgm:t>
        <a:bodyPr/>
        <a:lstStyle/>
        <a:p>
          <a:endParaRPr lang="it-IT"/>
        </a:p>
      </dgm:t>
    </dgm:pt>
    <dgm:pt modelId="{6188DCA2-D612-4516-8A18-AC38DA41B65C}" type="sibTrans" cxnId="{03236D15-5F3C-4F7B-932A-71D485424F4D}">
      <dgm:prSet/>
      <dgm:spPr/>
      <dgm:t>
        <a:bodyPr/>
        <a:lstStyle/>
        <a:p>
          <a:endParaRPr lang="it-IT"/>
        </a:p>
      </dgm:t>
    </dgm:pt>
    <dgm:pt modelId="{2EDE6C99-41D2-4C0E-B141-2D430D3D043F}">
      <dgm:prSet phldrT="[Testo]"/>
      <dgm:spPr/>
      <dgm:t>
        <a:bodyPr/>
        <a:lstStyle/>
        <a:p>
          <a:r>
            <a:rPr lang="it-IT" dirty="0" smtClean="0"/>
            <a:t>Stile non direttivo</a:t>
          </a:r>
          <a:endParaRPr lang="it-IT" dirty="0"/>
        </a:p>
      </dgm:t>
    </dgm:pt>
    <dgm:pt modelId="{8005478B-D33C-4E31-A361-4EDB4BAF8463}" type="parTrans" cxnId="{618DCDE1-1E7E-48E4-84EF-DBFC007330CE}">
      <dgm:prSet/>
      <dgm:spPr/>
      <dgm:t>
        <a:bodyPr/>
        <a:lstStyle/>
        <a:p>
          <a:endParaRPr lang="it-IT"/>
        </a:p>
      </dgm:t>
    </dgm:pt>
    <dgm:pt modelId="{1BB4D598-CD5A-43F7-A346-FCD820771225}" type="sibTrans" cxnId="{618DCDE1-1E7E-48E4-84EF-DBFC007330CE}">
      <dgm:prSet/>
      <dgm:spPr/>
      <dgm:t>
        <a:bodyPr/>
        <a:lstStyle/>
        <a:p>
          <a:endParaRPr lang="it-IT"/>
        </a:p>
      </dgm:t>
    </dgm:pt>
    <dgm:pt modelId="{3BB47D95-2CDD-4797-8DAE-68AE11A20E12}" type="pres">
      <dgm:prSet presAssocID="{8359D52E-8F68-48BE-AE70-D1850C8D2935}" presName="Name0" presStyleCnt="0">
        <dgm:presLayoutVars>
          <dgm:dir/>
          <dgm:animLvl val="lvl"/>
          <dgm:resizeHandles val="exact"/>
        </dgm:presLayoutVars>
      </dgm:prSet>
      <dgm:spPr/>
    </dgm:pt>
    <dgm:pt modelId="{1201B958-A03D-443E-910B-98E8B0AB431D}" type="pres">
      <dgm:prSet presAssocID="{8359D52E-8F68-48BE-AE70-D1850C8D2935}" presName="dummy" presStyleCnt="0"/>
      <dgm:spPr/>
    </dgm:pt>
    <dgm:pt modelId="{9E4F17DF-B048-4E29-A94D-C1CCA867D7FB}" type="pres">
      <dgm:prSet presAssocID="{8359D52E-8F68-48BE-AE70-D1850C8D2935}" presName="linH" presStyleCnt="0"/>
      <dgm:spPr/>
    </dgm:pt>
    <dgm:pt modelId="{ABC9AFDC-27B4-4C88-A4F0-17866B4C3553}" type="pres">
      <dgm:prSet presAssocID="{8359D52E-8F68-48BE-AE70-D1850C8D2935}" presName="padding1" presStyleCnt="0"/>
      <dgm:spPr/>
    </dgm:pt>
    <dgm:pt modelId="{E98EFBF1-05F5-4247-AD4E-C22CD1BFAC73}" type="pres">
      <dgm:prSet presAssocID="{4C86CD98-37F0-45F0-B789-CDFE503578C8}" presName="linV" presStyleCnt="0"/>
      <dgm:spPr/>
    </dgm:pt>
    <dgm:pt modelId="{7F3C0ED2-52B1-4741-9331-93C8053962B3}" type="pres">
      <dgm:prSet presAssocID="{4C86CD98-37F0-45F0-B789-CDFE503578C8}" presName="spVertical1" presStyleCnt="0"/>
      <dgm:spPr/>
    </dgm:pt>
    <dgm:pt modelId="{AD678E16-D3CE-4B80-96A3-8E739966FE24}" type="pres">
      <dgm:prSet presAssocID="{4C86CD98-37F0-45F0-B789-CDFE503578C8}" presName="parTx" presStyleLbl="revTx" presStyleIdx="0" presStyleCnt="3" custLinFactX="27083" custLinFactY="-100000" custLinFactNeighborX="100000" custLinFactNeighborY="-1524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FFA4AE-BD3E-40A7-A89C-4E64AE02C24B}" type="pres">
      <dgm:prSet presAssocID="{4C86CD98-37F0-45F0-B789-CDFE503578C8}" presName="spVertical2" presStyleCnt="0"/>
      <dgm:spPr/>
    </dgm:pt>
    <dgm:pt modelId="{B033AFA7-70B9-4839-B208-0E0782E2FA34}" type="pres">
      <dgm:prSet presAssocID="{4C86CD98-37F0-45F0-B789-CDFE503578C8}" presName="spVertical3" presStyleCnt="0"/>
      <dgm:spPr/>
    </dgm:pt>
    <dgm:pt modelId="{A472BE5A-F92A-4997-BC7B-E91DE88BAC7B}" type="pres">
      <dgm:prSet presAssocID="{B55310C0-1E0D-48FA-A6B2-99774C546C8B}" presName="space" presStyleCnt="0"/>
      <dgm:spPr/>
    </dgm:pt>
    <dgm:pt modelId="{08C9C6FF-B2F9-4C51-8FE7-2C1CEBD27E17}" type="pres">
      <dgm:prSet presAssocID="{B5EF6F7C-55BE-4C68-AD0D-F770E279A9B4}" presName="linV" presStyleCnt="0"/>
      <dgm:spPr/>
    </dgm:pt>
    <dgm:pt modelId="{B64B9860-053C-4C81-90AE-488154152885}" type="pres">
      <dgm:prSet presAssocID="{B5EF6F7C-55BE-4C68-AD0D-F770E279A9B4}" presName="spVertical1" presStyleCnt="0"/>
      <dgm:spPr/>
    </dgm:pt>
    <dgm:pt modelId="{5C67F4EF-EB1D-4397-B17E-CAC92B7D7810}" type="pres">
      <dgm:prSet presAssocID="{B5EF6F7C-55BE-4C68-AD0D-F770E279A9B4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3F1990-FAA4-4793-BFF9-29F1FF2BE890}" type="pres">
      <dgm:prSet presAssocID="{B5EF6F7C-55BE-4C68-AD0D-F770E279A9B4}" presName="spVertical2" presStyleCnt="0"/>
      <dgm:spPr/>
    </dgm:pt>
    <dgm:pt modelId="{515B8E89-7C83-4050-AB2F-BF625ED39259}" type="pres">
      <dgm:prSet presAssocID="{B5EF6F7C-55BE-4C68-AD0D-F770E279A9B4}" presName="spVertical3" presStyleCnt="0"/>
      <dgm:spPr/>
    </dgm:pt>
    <dgm:pt modelId="{A76AE8D6-0ABB-4741-B5DC-B0AD0BE2F7FB}" type="pres">
      <dgm:prSet presAssocID="{6188DCA2-D612-4516-8A18-AC38DA41B65C}" presName="space" presStyleCnt="0"/>
      <dgm:spPr/>
    </dgm:pt>
    <dgm:pt modelId="{1B988CA5-5CAD-48BD-941B-7D8E212FB37A}" type="pres">
      <dgm:prSet presAssocID="{2EDE6C99-41D2-4C0E-B141-2D430D3D043F}" presName="linV" presStyleCnt="0"/>
      <dgm:spPr/>
    </dgm:pt>
    <dgm:pt modelId="{5D481D62-A262-42CE-B197-57266D9BCB9C}" type="pres">
      <dgm:prSet presAssocID="{2EDE6C99-41D2-4C0E-B141-2D430D3D043F}" presName="spVertical1" presStyleCnt="0"/>
      <dgm:spPr/>
    </dgm:pt>
    <dgm:pt modelId="{E8DF929C-7298-405F-A4E4-12BF39E6A382}" type="pres">
      <dgm:prSet presAssocID="{2EDE6C99-41D2-4C0E-B141-2D430D3D043F}" presName="parTx" presStyleLbl="revTx" presStyleIdx="2" presStyleCnt="3" custLinFactX="-15237" custLinFactY="98465" custLinFactNeighborX="-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AA2E98-F57A-45B0-BBAE-0678982D4069}" type="pres">
      <dgm:prSet presAssocID="{2EDE6C99-41D2-4C0E-B141-2D430D3D043F}" presName="spVertical2" presStyleCnt="0"/>
      <dgm:spPr/>
    </dgm:pt>
    <dgm:pt modelId="{356E328B-5289-4FF2-99B4-B73BB262F7C5}" type="pres">
      <dgm:prSet presAssocID="{2EDE6C99-41D2-4C0E-B141-2D430D3D043F}" presName="spVertical3" presStyleCnt="0"/>
      <dgm:spPr/>
    </dgm:pt>
    <dgm:pt modelId="{F688CBE3-9748-4D39-AAB0-8769DB0B7E9A}" type="pres">
      <dgm:prSet presAssocID="{8359D52E-8F68-48BE-AE70-D1850C8D2935}" presName="padding2" presStyleCnt="0"/>
      <dgm:spPr/>
    </dgm:pt>
    <dgm:pt modelId="{D7A12777-7DA9-4688-8A57-D59DB2269C39}" type="pres">
      <dgm:prSet presAssocID="{8359D52E-8F68-48BE-AE70-D1850C8D2935}" presName="negArrow" presStyleCnt="0"/>
      <dgm:spPr/>
    </dgm:pt>
    <dgm:pt modelId="{BD1120AE-C6A1-4F24-B11E-86A8F07775B3}" type="pres">
      <dgm:prSet presAssocID="{8359D52E-8F68-48BE-AE70-D1850C8D2935}" presName="backgroundArrow" presStyleLbl="node1" presStyleIdx="0" presStyleCnt="1" custAng="5400000"/>
      <dgm:spPr>
        <a:solidFill>
          <a:schemeClr val="accent1">
            <a:lumMod val="20000"/>
            <a:lumOff val="80000"/>
          </a:schemeClr>
        </a:solidFill>
      </dgm:spPr>
    </dgm:pt>
  </dgm:ptLst>
  <dgm:cxnLst>
    <dgm:cxn modelId="{03236D15-5F3C-4F7B-932A-71D485424F4D}" srcId="{8359D52E-8F68-48BE-AE70-D1850C8D2935}" destId="{B5EF6F7C-55BE-4C68-AD0D-F770E279A9B4}" srcOrd="1" destOrd="0" parTransId="{DB2CEF21-B38F-4863-8238-BAD2AABF8F02}" sibTransId="{6188DCA2-D612-4516-8A18-AC38DA41B65C}"/>
    <dgm:cxn modelId="{FC713A13-FD37-4C62-8D1A-E9517BFB309D}" type="presOf" srcId="{8359D52E-8F68-48BE-AE70-D1850C8D2935}" destId="{3BB47D95-2CDD-4797-8DAE-68AE11A20E12}" srcOrd="0" destOrd="0" presId="urn:microsoft.com/office/officeart/2005/8/layout/hProcess3"/>
    <dgm:cxn modelId="{33D69426-CC35-4C50-977A-83A7D1B409A4}" srcId="{8359D52E-8F68-48BE-AE70-D1850C8D2935}" destId="{4C86CD98-37F0-45F0-B789-CDFE503578C8}" srcOrd="0" destOrd="0" parTransId="{13B65654-028B-40F6-8242-E2F6784BC19E}" sibTransId="{B55310C0-1E0D-48FA-A6B2-99774C546C8B}"/>
    <dgm:cxn modelId="{420233D4-28C6-4B52-A15F-C331A22D7443}" type="presOf" srcId="{B5EF6F7C-55BE-4C68-AD0D-F770E279A9B4}" destId="{5C67F4EF-EB1D-4397-B17E-CAC92B7D7810}" srcOrd="0" destOrd="0" presId="urn:microsoft.com/office/officeart/2005/8/layout/hProcess3"/>
    <dgm:cxn modelId="{618DCDE1-1E7E-48E4-84EF-DBFC007330CE}" srcId="{8359D52E-8F68-48BE-AE70-D1850C8D2935}" destId="{2EDE6C99-41D2-4C0E-B141-2D430D3D043F}" srcOrd="2" destOrd="0" parTransId="{8005478B-D33C-4E31-A361-4EDB4BAF8463}" sibTransId="{1BB4D598-CD5A-43F7-A346-FCD820771225}"/>
    <dgm:cxn modelId="{71BBE8B6-0083-4908-A469-7F915DE004FB}" type="presOf" srcId="{2EDE6C99-41D2-4C0E-B141-2D430D3D043F}" destId="{E8DF929C-7298-405F-A4E4-12BF39E6A382}" srcOrd="0" destOrd="0" presId="urn:microsoft.com/office/officeart/2005/8/layout/hProcess3"/>
    <dgm:cxn modelId="{7E559714-4189-49B7-B7FD-34C497A4287C}" type="presOf" srcId="{4C86CD98-37F0-45F0-B789-CDFE503578C8}" destId="{AD678E16-D3CE-4B80-96A3-8E739966FE24}" srcOrd="0" destOrd="0" presId="urn:microsoft.com/office/officeart/2005/8/layout/hProcess3"/>
    <dgm:cxn modelId="{9ECCAC86-CF21-49A2-B0D2-F8F946CE0808}" type="presParOf" srcId="{3BB47D95-2CDD-4797-8DAE-68AE11A20E12}" destId="{1201B958-A03D-443E-910B-98E8B0AB431D}" srcOrd="0" destOrd="0" presId="urn:microsoft.com/office/officeart/2005/8/layout/hProcess3"/>
    <dgm:cxn modelId="{F39C30AF-FCD4-4E4F-934D-12C3826B217E}" type="presParOf" srcId="{3BB47D95-2CDD-4797-8DAE-68AE11A20E12}" destId="{9E4F17DF-B048-4E29-A94D-C1CCA867D7FB}" srcOrd="1" destOrd="0" presId="urn:microsoft.com/office/officeart/2005/8/layout/hProcess3"/>
    <dgm:cxn modelId="{DBFAE461-21E7-4F34-938D-897EA9487BE7}" type="presParOf" srcId="{9E4F17DF-B048-4E29-A94D-C1CCA867D7FB}" destId="{ABC9AFDC-27B4-4C88-A4F0-17866B4C3553}" srcOrd="0" destOrd="0" presId="urn:microsoft.com/office/officeart/2005/8/layout/hProcess3"/>
    <dgm:cxn modelId="{44F3D5E8-DA9D-4A5F-B81A-BE5E7E579DE8}" type="presParOf" srcId="{9E4F17DF-B048-4E29-A94D-C1CCA867D7FB}" destId="{E98EFBF1-05F5-4247-AD4E-C22CD1BFAC73}" srcOrd="1" destOrd="0" presId="urn:microsoft.com/office/officeart/2005/8/layout/hProcess3"/>
    <dgm:cxn modelId="{188245C7-B73C-4845-86BE-64EF98720B13}" type="presParOf" srcId="{E98EFBF1-05F5-4247-AD4E-C22CD1BFAC73}" destId="{7F3C0ED2-52B1-4741-9331-93C8053962B3}" srcOrd="0" destOrd="0" presId="urn:microsoft.com/office/officeart/2005/8/layout/hProcess3"/>
    <dgm:cxn modelId="{34DD71AE-1FF3-4DC9-96C6-9BF4993D17C7}" type="presParOf" srcId="{E98EFBF1-05F5-4247-AD4E-C22CD1BFAC73}" destId="{AD678E16-D3CE-4B80-96A3-8E739966FE24}" srcOrd="1" destOrd="0" presId="urn:microsoft.com/office/officeart/2005/8/layout/hProcess3"/>
    <dgm:cxn modelId="{7A80D09A-98FA-4316-91A0-44414494867C}" type="presParOf" srcId="{E98EFBF1-05F5-4247-AD4E-C22CD1BFAC73}" destId="{88FFA4AE-BD3E-40A7-A89C-4E64AE02C24B}" srcOrd="2" destOrd="0" presId="urn:microsoft.com/office/officeart/2005/8/layout/hProcess3"/>
    <dgm:cxn modelId="{6D9833B0-1784-42B4-B1EB-0333B256AD27}" type="presParOf" srcId="{E98EFBF1-05F5-4247-AD4E-C22CD1BFAC73}" destId="{B033AFA7-70B9-4839-B208-0E0782E2FA34}" srcOrd="3" destOrd="0" presId="urn:microsoft.com/office/officeart/2005/8/layout/hProcess3"/>
    <dgm:cxn modelId="{D8FE0A91-1EEA-4CF9-9867-48BD6DCCC7C3}" type="presParOf" srcId="{9E4F17DF-B048-4E29-A94D-C1CCA867D7FB}" destId="{A472BE5A-F92A-4997-BC7B-E91DE88BAC7B}" srcOrd="2" destOrd="0" presId="urn:microsoft.com/office/officeart/2005/8/layout/hProcess3"/>
    <dgm:cxn modelId="{7454A286-CBB7-4FDF-9BF4-867366F615CC}" type="presParOf" srcId="{9E4F17DF-B048-4E29-A94D-C1CCA867D7FB}" destId="{08C9C6FF-B2F9-4C51-8FE7-2C1CEBD27E17}" srcOrd="3" destOrd="0" presId="urn:microsoft.com/office/officeart/2005/8/layout/hProcess3"/>
    <dgm:cxn modelId="{C6609881-C76C-47DA-B351-D79CF1566EAB}" type="presParOf" srcId="{08C9C6FF-B2F9-4C51-8FE7-2C1CEBD27E17}" destId="{B64B9860-053C-4C81-90AE-488154152885}" srcOrd="0" destOrd="0" presId="urn:microsoft.com/office/officeart/2005/8/layout/hProcess3"/>
    <dgm:cxn modelId="{0DD7CDB8-0292-431B-8F97-10951F7DE22E}" type="presParOf" srcId="{08C9C6FF-B2F9-4C51-8FE7-2C1CEBD27E17}" destId="{5C67F4EF-EB1D-4397-B17E-CAC92B7D7810}" srcOrd="1" destOrd="0" presId="urn:microsoft.com/office/officeart/2005/8/layout/hProcess3"/>
    <dgm:cxn modelId="{969476F3-0DEB-4B1C-AA06-04721AACA0CA}" type="presParOf" srcId="{08C9C6FF-B2F9-4C51-8FE7-2C1CEBD27E17}" destId="{7B3F1990-FAA4-4793-BFF9-29F1FF2BE890}" srcOrd="2" destOrd="0" presId="urn:microsoft.com/office/officeart/2005/8/layout/hProcess3"/>
    <dgm:cxn modelId="{674A0811-F9A3-4E27-B7AF-009CBB121A97}" type="presParOf" srcId="{08C9C6FF-B2F9-4C51-8FE7-2C1CEBD27E17}" destId="{515B8E89-7C83-4050-AB2F-BF625ED39259}" srcOrd="3" destOrd="0" presId="urn:microsoft.com/office/officeart/2005/8/layout/hProcess3"/>
    <dgm:cxn modelId="{6C6C3786-B5CC-4A23-A160-1EB99EFDF4B1}" type="presParOf" srcId="{9E4F17DF-B048-4E29-A94D-C1CCA867D7FB}" destId="{A76AE8D6-0ABB-4741-B5DC-B0AD0BE2F7FB}" srcOrd="4" destOrd="0" presId="urn:microsoft.com/office/officeart/2005/8/layout/hProcess3"/>
    <dgm:cxn modelId="{2463CB6B-BF27-41F3-BF54-A7E667635E1A}" type="presParOf" srcId="{9E4F17DF-B048-4E29-A94D-C1CCA867D7FB}" destId="{1B988CA5-5CAD-48BD-941B-7D8E212FB37A}" srcOrd="5" destOrd="0" presId="urn:microsoft.com/office/officeart/2005/8/layout/hProcess3"/>
    <dgm:cxn modelId="{BD7AA600-4532-4D4A-A3F6-A586DB2B889E}" type="presParOf" srcId="{1B988CA5-5CAD-48BD-941B-7D8E212FB37A}" destId="{5D481D62-A262-42CE-B197-57266D9BCB9C}" srcOrd="0" destOrd="0" presId="urn:microsoft.com/office/officeart/2005/8/layout/hProcess3"/>
    <dgm:cxn modelId="{D31A2E42-A760-4C99-83F2-85411D85ABD7}" type="presParOf" srcId="{1B988CA5-5CAD-48BD-941B-7D8E212FB37A}" destId="{E8DF929C-7298-405F-A4E4-12BF39E6A382}" srcOrd="1" destOrd="0" presId="urn:microsoft.com/office/officeart/2005/8/layout/hProcess3"/>
    <dgm:cxn modelId="{84C82AB3-AC3C-4D34-B76E-604E4DAD89EF}" type="presParOf" srcId="{1B988CA5-5CAD-48BD-941B-7D8E212FB37A}" destId="{59AA2E98-F57A-45B0-BBAE-0678982D4069}" srcOrd="2" destOrd="0" presId="urn:microsoft.com/office/officeart/2005/8/layout/hProcess3"/>
    <dgm:cxn modelId="{E36C9E39-99FE-4C5D-84E8-CA92C1E11B1D}" type="presParOf" srcId="{1B988CA5-5CAD-48BD-941B-7D8E212FB37A}" destId="{356E328B-5289-4FF2-99B4-B73BB262F7C5}" srcOrd="3" destOrd="0" presId="urn:microsoft.com/office/officeart/2005/8/layout/hProcess3"/>
    <dgm:cxn modelId="{44125380-3AD4-4D13-B308-2617681ADA48}" type="presParOf" srcId="{9E4F17DF-B048-4E29-A94D-C1CCA867D7FB}" destId="{F688CBE3-9748-4D39-AAB0-8769DB0B7E9A}" srcOrd="6" destOrd="0" presId="urn:microsoft.com/office/officeart/2005/8/layout/hProcess3"/>
    <dgm:cxn modelId="{AEB53D05-AF87-4E68-AF15-541E44AE492F}" type="presParOf" srcId="{9E4F17DF-B048-4E29-A94D-C1CCA867D7FB}" destId="{D7A12777-7DA9-4688-8A57-D59DB2269C39}" srcOrd="7" destOrd="0" presId="urn:microsoft.com/office/officeart/2005/8/layout/hProcess3"/>
    <dgm:cxn modelId="{E20F83FC-C072-48C4-9DCF-804DA1DD8116}" type="presParOf" srcId="{9E4F17DF-B048-4E29-A94D-C1CCA867D7FB}" destId="{BD1120AE-C6A1-4F24-B11E-86A8F07775B3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 rtl="0"/>
            <a:fld id="{72CBC428-F564-4E25-9B44-F0BEC8BC62A4}" type="datetime1">
              <a:rPr lang="it-IT" smtClean="0"/>
              <a:t>09/04/2019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 rtl="0"/>
            <a:r>
              <a:rPr lang="it-IT" smtClean="0"/>
              <a:t>Elisabetta Kolar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 rtl="0"/>
            <a:fld id="{7C119DBA-4540-49B3-8FA9-6259387ECF9E}" type="slidenum">
              <a:rPr lang="it-IT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 rtl="0"/>
            <a:fld id="{BF016975-86E3-4C7A-974F-2A3D7F204942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 rtl="0"/>
            <a:r>
              <a:rPr lang="it-IT" noProof="0" smtClean="0"/>
              <a:t>Elisabetta Kolar</a:t>
            </a:r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 rtl="0"/>
            <a:fld id="{E3B36274-F2B9-4C45-BBB4-0EDF4CD651A7}" type="slidenum">
              <a:rPr lang="it-IT" noProof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3B36274-F2B9-4C45-BBB4-0EDF4CD651A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E3B36274-F2B9-4C45-BBB4-0EDF4CD651A7}" type="slidenum">
              <a:rPr lang="it-IT" noProof="0" smtClean="0"/>
              <a:t>19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445710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3505200"/>
          </a:xfrm>
        </p:spPr>
        <p:txBody>
          <a:bodyPr rtlCol="0">
            <a:noAutofit/>
          </a:bodyPr>
          <a:lstStyle>
            <a:lvl1pPr>
              <a:defRPr sz="720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2413" y="4953000"/>
            <a:ext cx="8229600" cy="10668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053305-4DE7-492F-B977-30CC8AEA2113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1BAD11-6488-480B-9FA6-75AC998DA8A2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2411" y="533400"/>
            <a:ext cx="8077201" cy="5592764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3D7CE2-C845-42CA-94DD-AEDE0993CBD6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4DF791-ECB8-4F51-868F-80E9E9025AE7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2414" y="2514601"/>
            <a:ext cx="9144000" cy="2819400"/>
          </a:xfrm>
        </p:spPr>
        <p:txBody>
          <a:bodyPr rtlCol="0" anchor="b">
            <a:noAutofit/>
          </a:bodyPr>
          <a:lstStyle>
            <a:lvl1pPr algn="l">
              <a:defRPr sz="6600" b="0" i="0" cap="none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22413" y="990600"/>
            <a:ext cx="8229600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DC855B-1AD0-442C-B1EF-7CEB24F64654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2414" y="1828800"/>
            <a:ext cx="4645152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75412" y="1828800"/>
            <a:ext cx="4648201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26D6FE-4B93-4B96-A6DC-B2BEB7D1BBFB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22414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78462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78462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386DAF-DB6F-4000-B960-BF8BD58729FC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1749F5-EE80-4AB2-99C5-0E15C0F66E46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7B6C80-1287-40C9-B4F2-D930460666D7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0012" y="838200"/>
            <a:ext cx="6172201" cy="5181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78C2CC-F187-4844-8643-8BD198D4A761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it-IT" noProof="0" smtClean="0"/>
              <a:pPr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5" name="Rettangolo 4"/>
          <p:cNvSpPr/>
          <p:nvPr/>
        </p:nvSpPr>
        <p:spPr>
          <a:xfrm>
            <a:off x="50276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3" name="Segnaposto immagine 2" descr="Segnaposto vuoto per aggiungere un'immagine. Fare clic sul segnaposto e selezionare l'immagine che si vuole aggiungere"/>
          <p:cNvSpPr>
            <a:spLocks noGrp="1"/>
          </p:cNvSpPr>
          <p:nvPr>
            <p:ph type="pic" idx="1"/>
          </p:nvPr>
        </p:nvSpPr>
        <p:spPr>
          <a:xfrm>
            <a:off x="5408612" y="836610"/>
            <a:ext cx="5867401" cy="518319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po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Rettangolo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9" name="Rettangolo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10" name="Rettangolo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11" name="Rettangolo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12" name="Rettangolo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13" name="Rettangolo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14" name="Rettangolo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15" name="Rettangolo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16" name="Rettangolo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17" name="Rettangolo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18" name="Rettangolo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it-IT" sz="2400" noProof="0">
                <a:latin typeface="굴림" pitchFamily="50" charset="-127"/>
              </a:endParaRPr>
            </a:p>
          </p:txBody>
        </p:sp>
        <p:sp>
          <p:nvSpPr>
            <p:cNvPr id="19" name="Linea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  <p:sp>
          <p:nvSpPr>
            <p:cNvPr id="20" name="Linea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  <p:sp>
          <p:nvSpPr>
            <p:cNvPr id="21" name="Linea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  <p:sp>
          <p:nvSpPr>
            <p:cNvPr id="22" name="Linea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  <p:sp>
          <p:nvSpPr>
            <p:cNvPr id="23" name="Linea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  <p:sp>
          <p:nvSpPr>
            <p:cNvPr id="24" name="Linea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  <p:sp>
          <p:nvSpPr>
            <p:cNvPr id="25" name="Linea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  <p:sp>
          <p:nvSpPr>
            <p:cNvPr id="26" name="Linea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  <p:sp>
          <p:nvSpPr>
            <p:cNvPr id="27" name="Linea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Linea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  <p:sp>
          <p:nvSpPr>
            <p:cNvPr id="31" name="Linea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B3574345-C687-43B8-9949-CA731DD2DD1E}" type="datetime1">
              <a:rPr lang="it-IT" noProof="0" smtClean="0"/>
              <a:t>09/04/2019</a:t>
            </a:fld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E5137D0E-4A4F-4307-8994-C1891D747D59}" type="slidenum">
              <a:rPr lang="it-IT" noProof="0" smtClean="0"/>
              <a:pPr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La mediazione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5820" y="476672"/>
            <a:ext cx="10969943" cy="558654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799" dirty="0"/>
              <a:t>Processo di mediazione - incontro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441" y="1412776"/>
            <a:ext cx="10969943" cy="525547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defRPr/>
            </a:pPr>
            <a:r>
              <a:rPr lang="it-IT" sz="2599" dirty="0"/>
              <a:t>Preliminarmente viene </a:t>
            </a:r>
            <a:r>
              <a:rPr lang="it-IT" sz="2599" b="1" dirty="0"/>
              <a:t>spiegato</a:t>
            </a:r>
            <a:r>
              <a:rPr lang="it-IT" sz="2599" dirty="0"/>
              <a:t> in cosa consiste la mediazione e vengono date delle </a:t>
            </a:r>
            <a:r>
              <a:rPr lang="it-IT" sz="2599" b="1" dirty="0"/>
              <a:t>regole</a:t>
            </a:r>
            <a:r>
              <a:rPr lang="it-IT" sz="2599" dirty="0"/>
              <a:t> che sono regole di parola</a:t>
            </a:r>
          </a:p>
          <a:p>
            <a:pPr marL="793432" lvl="1" indent="-51435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it-IT" sz="2599" b="1" dirty="0"/>
              <a:t>Teoria</a:t>
            </a:r>
            <a:r>
              <a:rPr lang="it-IT" sz="2599" dirty="0"/>
              <a:t>: le parti vengono invitate a </a:t>
            </a:r>
            <a:r>
              <a:rPr lang="it-IT" sz="2599" b="1" dirty="0"/>
              <a:t>narrare</a:t>
            </a:r>
            <a:r>
              <a:rPr lang="it-IT" sz="2599" dirty="0"/>
              <a:t> il conflitto. La parola viene data prima ad una poi all’altra. Al termine delle narrazioni il mediatore propone una </a:t>
            </a:r>
            <a:r>
              <a:rPr lang="it-IT" sz="2599" b="1" dirty="0"/>
              <a:t>sintesi</a:t>
            </a:r>
            <a:r>
              <a:rPr lang="it-IT" sz="2599" dirty="0"/>
              <a:t> per ciascuno dei due racconti e restituisce la parola alle parti</a:t>
            </a:r>
          </a:p>
          <a:p>
            <a:pPr marL="793432" lvl="1" indent="-51435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it-IT" sz="2599" b="1" dirty="0"/>
              <a:t>Crisi</a:t>
            </a:r>
            <a:r>
              <a:rPr lang="it-IT" sz="2599" dirty="0"/>
              <a:t>: se nella fase precedente le parti si rivolgevano al mediatore, ora iniziano ad </a:t>
            </a:r>
            <a:r>
              <a:rPr lang="it-IT" sz="2599" b="1" dirty="0"/>
              <a:t>interrogarsi direttamente</a:t>
            </a:r>
            <a:r>
              <a:rPr lang="it-IT" sz="2599" dirty="0"/>
              <a:t>. È in questa fase che il conflitto viene esplicitato nelle sue componenti cognitive ed emotive e può essere risemantizzato</a:t>
            </a:r>
          </a:p>
          <a:p>
            <a:pPr marL="793432" lvl="1" indent="-51435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it-IT" sz="2599" b="1" dirty="0"/>
              <a:t>Catarsi</a:t>
            </a:r>
            <a:r>
              <a:rPr lang="it-IT" sz="2599" dirty="0"/>
              <a:t>: le persone hanno dato un </a:t>
            </a:r>
            <a:r>
              <a:rPr lang="it-IT" sz="2599" b="1" dirty="0"/>
              <a:t>nuovo significato </a:t>
            </a:r>
            <a:r>
              <a:rPr lang="it-IT" sz="2599" dirty="0"/>
              <a:t>all’evento e, abbandonando i ruoli </a:t>
            </a:r>
            <a:r>
              <a:rPr lang="it-IT" sz="2599" dirty="0" smtClean="0"/>
              <a:t>che avevano in precedenza,  </a:t>
            </a:r>
            <a:r>
              <a:rPr lang="it-IT" sz="2599" dirty="0"/>
              <a:t>hanno </a:t>
            </a:r>
            <a:r>
              <a:rPr lang="it-IT" sz="2599" b="1" dirty="0"/>
              <a:t>ridefinito le regole della loro comunicazione</a:t>
            </a:r>
            <a:r>
              <a:rPr lang="it-IT" sz="2599" dirty="0"/>
              <a:t>. In questa fase le persone possono anche accordarsi su aspetti </a:t>
            </a:r>
            <a:r>
              <a:rPr lang="it-IT" sz="2599" dirty="0" smtClean="0"/>
              <a:t>economici o riparativi-risarcitori.</a:t>
            </a:r>
            <a:endParaRPr lang="it-IT" sz="2599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72974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Processo di mediazione – </a:t>
            </a:r>
            <a:r>
              <a:rPr lang="it-IT" dirty="0" err="1" smtClean="0"/>
              <a:t>follow</a:t>
            </a:r>
            <a:r>
              <a:rPr lang="it-IT" dirty="0" smtClean="0"/>
              <a:t> up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Restituzione all’eventuale inviante dell’esito della mediazione nel rispetto della confidenzialità = non si narrano i contenuti, ma si indica l’esito del processo (es. </a:t>
            </a:r>
            <a:r>
              <a:rPr lang="it-IT" sz="2400" i="1" dirty="0" smtClean="0"/>
              <a:t>riuscito/non riuscito; hanno/non hanno ristabilito la comunicazione</a:t>
            </a:r>
            <a:r>
              <a:rPr lang="it-IT" sz="2400" dirty="0" smtClean="0"/>
              <a:t>)</a:t>
            </a:r>
          </a:p>
          <a:p>
            <a:r>
              <a:rPr lang="it-IT" sz="2400" dirty="0" smtClean="0"/>
              <a:t>Valutazione dell’esito a distanza di tempo (es. sei mesi dopo l’incontro di mediazione)</a:t>
            </a: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7360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mediatore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Figura imparziale rispetto alle persone, estranea ai contenuti della lite, </a:t>
            </a:r>
            <a:r>
              <a:rPr lang="it-IT" dirty="0" err="1" smtClean="0"/>
              <a:t>equiprossima</a:t>
            </a:r>
            <a:r>
              <a:rPr lang="it-IT" dirty="0" smtClean="0"/>
              <a:t> alle parti sul versante emotivo</a:t>
            </a:r>
          </a:p>
          <a:p>
            <a:r>
              <a:rPr lang="it-IT" dirty="0" smtClean="0"/>
              <a:t>Facilitatore di processi comunicativi (guida nel modello sistemico)</a:t>
            </a:r>
          </a:p>
          <a:p>
            <a:r>
              <a:rPr lang="it-IT" dirty="0" smtClean="0"/>
              <a:t>Non è investito di potere o autorità </a:t>
            </a:r>
            <a:r>
              <a:rPr lang="it-IT" dirty="0" smtClean="0">
                <a:sym typeface="Wingdings" panose="05000000000000000000" pitchFamily="2" charset="2"/>
              </a:rPr>
              <a:t> potere di servizio = potere conferitogli dalle parti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Ha una formazione specifica, non è necessario un background formativo particolare (mediazione umanistica)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Nei casi di accordi economici o giuridici può avvalersi della figura di un consulente (es. avvocato) per la stipula dell’accordo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4703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57933" y="68684"/>
            <a:ext cx="10512862" cy="984052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/>
              <a:t>Tecniche usate dal mediatore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>
          <a:xfrm>
            <a:off x="857933" y="1340768"/>
            <a:ext cx="10781095" cy="5184576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it-IT" sz="3599" b="1" dirty="0"/>
              <a:t>Ascolto</a:t>
            </a:r>
            <a:r>
              <a:rPr lang="it-IT" sz="3599" dirty="0"/>
              <a:t> attivo ed empatico </a:t>
            </a:r>
            <a:r>
              <a:rPr lang="it-IT" sz="3599" dirty="0">
                <a:sym typeface="Wingdings" panose="05000000000000000000" pitchFamily="2" charset="2"/>
              </a:rPr>
              <a:t>accogliere l’altro</a:t>
            </a:r>
            <a:r>
              <a:rPr lang="it-IT" sz="3599" dirty="0"/>
              <a:t> </a:t>
            </a:r>
          </a:p>
          <a:p>
            <a:pPr eaLnBrk="1" hangingPunct="1">
              <a:defRPr/>
            </a:pPr>
            <a:r>
              <a:rPr lang="it-IT" sz="3599" dirty="0"/>
              <a:t>Saper porre domande </a:t>
            </a:r>
          </a:p>
          <a:p>
            <a:pPr lvl="1">
              <a:defRPr/>
            </a:pPr>
            <a:r>
              <a:rPr lang="it-IT" sz="3199" dirty="0"/>
              <a:t>Domande </a:t>
            </a:r>
            <a:r>
              <a:rPr lang="it-IT" sz="3199" b="1" dirty="0"/>
              <a:t>aperte</a:t>
            </a:r>
            <a:r>
              <a:rPr lang="it-IT" sz="3199" dirty="0"/>
              <a:t>: consentono narrazioni, libera espressione delle parti</a:t>
            </a:r>
          </a:p>
          <a:p>
            <a:pPr lvl="1">
              <a:defRPr/>
            </a:pPr>
            <a:r>
              <a:rPr lang="it-IT" sz="3199" dirty="0"/>
              <a:t>Domande a </a:t>
            </a:r>
            <a:r>
              <a:rPr lang="it-IT" sz="3199" b="1" dirty="0"/>
              <a:t>spirale</a:t>
            </a:r>
            <a:r>
              <a:rPr lang="it-IT" sz="3199" dirty="0"/>
              <a:t> (</a:t>
            </a:r>
            <a:r>
              <a:rPr lang="it-IT" sz="3199" i="1" dirty="0"/>
              <a:t>in che senso</a:t>
            </a:r>
            <a:r>
              <a:rPr lang="it-IT" sz="3199" dirty="0"/>
              <a:t>?): consentono l’approfondimento di un contenuto</a:t>
            </a:r>
          </a:p>
          <a:p>
            <a:pPr lvl="1">
              <a:defRPr/>
            </a:pPr>
            <a:r>
              <a:rPr lang="it-IT" sz="3199" dirty="0"/>
              <a:t>Domande </a:t>
            </a:r>
            <a:r>
              <a:rPr lang="it-IT" sz="3199" b="1" dirty="0"/>
              <a:t>di ritorno </a:t>
            </a:r>
            <a:r>
              <a:rPr lang="it-IT" sz="3199" dirty="0"/>
              <a:t>(rispondere a una domanda con un’altra domanda): evitano la delega insita nella domanda posta al mediatore</a:t>
            </a:r>
          </a:p>
          <a:p>
            <a:pPr lvl="1">
              <a:defRPr/>
            </a:pPr>
            <a:r>
              <a:rPr lang="it-IT" sz="3199" dirty="0"/>
              <a:t>Domande </a:t>
            </a:r>
            <a:r>
              <a:rPr lang="it-IT" sz="3199" b="1" dirty="0"/>
              <a:t>guidate</a:t>
            </a:r>
            <a:r>
              <a:rPr lang="it-IT" sz="3199" dirty="0"/>
              <a:t>: introducono un argomento</a:t>
            </a:r>
          </a:p>
          <a:p>
            <a:pPr lvl="1">
              <a:defRPr/>
            </a:pPr>
            <a:r>
              <a:rPr lang="it-IT" sz="3199" dirty="0"/>
              <a:t>Domande </a:t>
            </a:r>
            <a:r>
              <a:rPr lang="it-IT" sz="3199" b="1" dirty="0"/>
              <a:t>chiuse</a:t>
            </a:r>
            <a:r>
              <a:rPr lang="it-IT" sz="3199" dirty="0"/>
              <a:t>: solitamente vanno evitate, si usano solo se si teme che l’accordo raggiunto non sia autentico (presenza di zone d’ombra)</a:t>
            </a:r>
          </a:p>
          <a:p>
            <a:pPr eaLnBrk="1" hangingPunct="1">
              <a:defRPr/>
            </a:pPr>
            <a:r>
              <a:rPr lang="it-IT" sz="3599" dirty="0"/>
              <a:t>Proporre delle </a:t>
            </a:r>
            <a:r>
              <a:rPr lang="it-IT" sz="3599" b="1" dirty="0"/>
              <a:t>sintesi</a:t>
            </a:r>
            <a:r>
              <a:rPr lang="it-IT" sz="3599" dirty="0"/>
              <a:t>: devono rispecchiare la posizione di ciascuna parte</a:t>
            </a:r>
          </a:p>
          <a:p>
            <a:pPr eaLnBrk="1" hangingPunct="1">
              <a:defRPr/>
            </a:pPr>
            <a:r>
              <a:rPr lang="it-IT" sz="3599" b="1" dirty="0"/>
              <a:t>Rispecchiamento</a:t>
            </a:r>
            <a:r>
              <a:rPr lang="it-IT" sz="3599" dirty="0"/>
              <a:t> </a:t>
            </a:r>
            <a:r>
              <a:rPr lang="it-IT" sz="3599" dirty="0" smtClean="0"/>
              <a:t>(</a:t>
            </a:r>
            <a:r>
              <a:rPr lang="it-IT" sz="3599" i="1" dirty="0" err="1" smtClean="0"/>
              <a:t>mirroring</a:t>
            </a:r>
            <a:r>
              <a:rPr lang="it-IT" sz="3599" dirty="0" smtClean="0"/>
              <a:t>)</a:t>
            </a:r>
            <a:endParaRPr lang="it-IT" sz="3599" dirty="0"/>
          </a:p>
          <a:p>
            <a:pPr eaLnBrk="1" hangingPunct="1">
              <a:defRPr/>
            </a:pPr>
            <a:r>
              <a:rPr lang="it-IT" sz="3599" b="1" dirty="0"/>
              <a:t>Silenzio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9841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9913" y="476672"/>
            <a:ext cx="10512862" cy="737769"/>
          </a:xfrm>
        </p:spPr>
        <p:txBody>
          <a:bodyPr/>
          <a:lstStyle/>
          <a:p>
            <a:pPr algn="ctr"/>
            <a:r>
              <a:rPr lang="it-IT" dirty="0" err="1" smtClean="0"/>
              <a:t>Circle</a:t>
            </a:r>
            <a:r>
              <a:rPr lang="it-IT" dirty="0" smtClean="0"/>
              <a:t> o conference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1844" y="1628801"/>
            <a:ext cx="10369000" cy="4824536"/>
          </a:xfrm>
        </p:spPr>
        <p:txBody>
          <a:bodyPr>
            <a:normAutofit/>
          </a:bodyPr>
          <a:lstStyle/>
          <a:p>
            <a:r>
              <a:rPr lang="it-IT" sz="2400" dirty="0" smtClean="0"/>
              <a:t>È una forma di mediazione di gruppo utilizzata in ambito familiare, comunitario, penale</a:t>
            </a:r>
          </a:p>
          <a:p>
            <a:r>
              <a:rPr lang="it-IT" sz="2400" dirty="0" smtClean="0"/>
              <a:t>Si ispira al modello neozelandese della Family Group Conference </a:t>
            </a:r>
          </a:p>
          <a:p>
            <a:r>
              <a:rPr lang="it-IT" sz="2400" dirty="0" smtClean="0"/>
              <a:t>Poggia sull’idea che il conflitto sia pervasivo e tenda progressivamente a estendersi dai confliggenti alle persone a essi prossime</a:t>
            </a:r>
          </a:p>
          <a:p>
            <a:r>
              <a:rPr lang="it-IT" sz="2400" dirty="0" smtClean="0"/>
              <a:t>Coinvolge direttamente i confliggenti, le persone significative e, a volte, alcuni esponenti della comunità interessate (anche solo potenzialmente) dal conflitto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97631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Family </a:t>
            </a:r>
            <a:r>
              <a:rPr lang="it-IT" dirty="0" err="1" smtClean="0"/>
              <a:t>group</a:t>
            </a:r>
            <a:r>
              <a:rPr lang="it-IT" dirty="0" smtClean="0"/>
              <a:t> conference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Preliminarmente i mediatori incontrano le persone che possono essere coinvolte nella conference e chiedono la loro disponibilità </a:t>
            </a:r>
            <a:r>
              <a:rPr lang="it-IT" dirty="0">
                <a:sym typeface="Wingdings" panose="05000000000000000000" pitchFamily="2" charset="2"/>
              </a:rPr>
              <a:t>convocazione della conference</a:t>
            </a:r>
          </a:p>
          <a:p>
            <a:r>
              <a:rPr lang="it-IT" dirty="0">
                <a:sym typeface="Wingdings" panose="05000000000000000000" pitchFamily="2" charset="2"/>
              </a:rPr>
              <a:t>I mediatori esplicitano il contenuto della controversia e affidano ai partecipanti il compito di trovare una soluzione, esplicitando i vincoli (es. soluzioni che non possono essere accettate perché lesive di diritti individuali/norme giuridiche)</a:t>
            </a:r>
          </a:p>
          <a:p>
            <a:r>
              <a:rPr lang="it-IT" dirty="0">
                <a:sym typeface="Wingdings" panose="05000000000000000000" pitchFamily="2" charset="2"/>
              </a:rPr>
              <a:t>Discussione dei partecipanti (i mediatori possono essere presenti o lasciare il gruppo discutere in autonomia). In caso di minori deve essere presente un garante della tutela del minore (</a:t>
            </a:r>
            <a:r>
              <a:rPr lang="it-IT" dirty="0" err="1">
                <a:sym typeface="Wingdings" panose="05000000000000000000" pitchFamily="2" charset="2"/>
              </a:rPr>
              <a:t>advocacy</a:t>
            </a:r>
            <a:r>
              <a:rPr lang="it-IT" dirty="0">
                <a:sym typeface="Wingdings" panose="05000000000000000000" pitchFamily="2" charset="2"/>
              </a:rPr>
              <a:t>)</a:t>
            </a:r>
          </a:p>
          <a:p>
            <a:r>
              <a:rPr lang="it-IT" dirty="0">
                <a:sym typeface="Wingdings" panose="05000000000000000000" pitchFamily="2" charset="2"/>
              </a:rPr>
              <a:t>Al termine della discussione il gruppo riporta ai mediatori l’esito cui sono giunti = soluzione (del conflitto) cui sono pervenuti e gli impegni di </a:t>
            </a:r>
            <a:r>
              <a:rPr lang="it-IT" dirty="0" smtClean="0">
                <a:sym typeface="Wingdings" panose="05000000000000000000" pitchFamily="2" charset="2"/>
              </a:rPr>
              <a:t>ciascuno</a:t>
            </a:r>
            <a:endParaRPr lang="it-IT" dirty="0"/>
          </a:p>
        </p:txBody>
      </p:sp>
      <p:graphicFrame>
        <p:nvGraphicFramePr>
          <p:cNvPr id="4" name="Segnaposto contenut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68103"/>
              </p:ext>
            </p:extLst>
          </p:nvPr>
        </p:nvGraphicFramePr>
        <p:xfrm>
          <a:off x="2356" y="0"/>
          <a:ext cx="12191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84"/>
                <a:gridCol w="2247816"/>
                <a:gridCol w="3086100"/>
                <a:gridCol w="2108200"/>
                <a:gridCol w="1625600"/>
                <a:gridCol w="1828799"/>
              </a:tblGrid>
              <a:tr h="67037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Negoziale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Sistemico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Umanistico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Narrativo</a:t>
                      </a:r>
                      <a:r>
                        <a:rPr lang="it-IT" baseline="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Agire comunicativo</a:t>
                      </a:r>
                      <a:endParaRPr lang="it-IT" dirty="0"/>
                    </a:p>
                  </a:txBody>
                  <a:tcPr/>
                </a:tc>
              </a:tr>
              <a:tr h="92365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Teorie di</a:t>
                      </a:r>
                      <a:r>
                        <a:rPr lang="it-IT" sz="1600" baseline="0" dirty="0" smtClean="0"/>
                        <a:t> riferimento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Utilitaristica</a:t>
                      </a:r>
                    </a:p>
                    <a:p>
                      <a:r>
                        <a:rPr lang="it-IT" sz="1600" dirty="0" smtClean="0"/>
                        <a:t>Strutturale </a:t>
                      </a:r>
                    </a:p>
                    <a:p>
                      <a:r>
                        <a:rPr lang="it-IT" sz="1600" dirty="0" smtClean="0"/>
                        <a:t>Scambio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Teoria dei sistemi</a:t>
                      </a:r>
                    </a:p>
                    <a:p>
                      <a:r>
                        <a:rPr lang="it-IT" sz="1600" dirty="0" smtClean="0"/>
                        <a:t>Costruttivismo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Appr</a:t>
                      </a:r>
                      <a:r>
                        <a:rPr lang="it-IT" sz="1600" dirty="0" smtClean="0"/>
                        <a:t>.</a:t>
                      </a:r>
                      <a:r>
                        <a:rPr lang="it-IT" sz="1600" baseline="0" dirty="0" smtClean="0"/>
                        <a:t> umanistico</a:t>
                      </a:r>
                    </a:p>
                    <a:p>
                      <a:r>
                        <a:rPr lang="it-IT" sz="1600" baseline="0" dirty="0" smtClean="0"/>
                        <a:t>Costruttivismo </a:t>
                      </a:r>
                      <a:r>
                        <a:rPr lang="it-IT" sz="1600" baseline="0" dirty="0" err="1" smtClean="0"/>
                        <a:t>soc</a:t>
                      </a:r>
                      <a:r>
                        <a:rPr lang="it-IT" sz="1600" baseline="0" dirty="0" smtClean="0"/>
                        <a:t>.</a:t>
                      </a:r>
                    </a:p>
                    <a:p>
                      <a:r>
                        <a:rPr lang="it-IT" sz="1600" baseline="0" dirty="0" err="1" smtClean="0"/>
                        <a:t>Appr</a:t>
                      </a:r>
                      <a:r>
                        <a:rPr lang="it-IT" sz="1600" baseline="0" dirty="0" smtClean="0"/>
                        <a:t>. narrativo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Approccio narrativo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Agire comunicativo</a:t>
                      </a:r>
                      <a:endParaRPr lang="it-IT" sz="1600" dirty="0"/>
                    </a:p>
                  </a:txBody>
                  <a:tcPr/>
                </a:tc>
              </a:tr>
              <a:tr h="92365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Obiettivo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Ripristinare un certo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livello di equità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Ri</a:t>
                      </a:r>
                      <a:r>
                        <a:rPr lang="it-IT" sz="1600" dirty="0" smtClean="0"/>
                        <a:t>-stabilire una relazione tra persona</a:t>
                      </a:r>
                      <a:r>
                        <a:rPr lang="it-IT" sz="1600" baseline="0" dirty="0" smtClean="0"/>
                        <a:t> e contesto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Ri</a:t>
                      </a:r>
                      <a:r>
                        <a:rPr lang="it-IT" sz="1600" dirty="0" smtClean="0"/>
                        <a:t>-stabilire</a:t>
                      </a:r>
                      <a:r>
                        <a:rPr lang="it-IT" sz="1600" baseline="0" dirty="0" smtClean="0"/>
                        <a:t> una comunicazione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Co-</a:t>
                      </a:r>
                      <a:r>
                        <a:rPr lang="it-IT" sz="1600" dirty="0" err="1" smtClean="0"/>
                        <a:t>costruz</a:t>
                      </a:r>
                      <a:r>
                        <a:rPr lang="it-IT" sz="1600" dirty="0" smtClean="0"/>
                        <a:t>. Storia</a:t>
                      </a:r>
                      <a:r>
                        <a:rPr lang="it-IT" sz="1600" baseline="0" dirty="0" smtClean="0"/>
                        <a:t> comune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Nuove regole di comportamento</a:t>
                      </a:r>
                      <a:endParaRPr lang="it-IT" sz="1600" dirty="0"/>
                    </a:p>
                  </a:txBody>
                  <a:tcPr/>
                </a:tc>
              </a:tr>
              <a:tr h="3455538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Processo</a:t>
                      </a:r>
                      <a:r>
                        <a:rPr lang="it-IT" sz="1600" baseline="0" dirty="0" smtClean="0"/>
                        <a:t> di mediazione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Definizione del </a:t>
                      </a:r>
                      <a:r>
                        <a:rPr lang="it-IT" sz="1600" dirty="0" err="1" smtClean="0"/>
                        <a:t>pb</a:t>
                      </a:r>
                      <a:endParaRPr lang="it-IT" sz="1600" dirty="0" smtClean="0"/>
                    </a:p>
                    <a:p>
                      <a:r>
                        <a:rPr lang="it-IT" sz="1600" dirty="0" smtClean="0"/>
                        <a:t>Diagnosi</a:t>
                      </a:r>
                      <a:r>
                        <a:rPr lang="it-IT" sz="1600" baseline="0" dirty="0" smtClean="0"/>
                        <a:t> (quali cause/ostacoli alla soluzione?)</a:t>
                      </a:r>
                    </a:p>
                    <a:p>
                      <a:r>
                        <a:rPr lang="it-IT" sz="1600" baseline="0" dirty="0" smtClean="0"/>
                        <a:t>Prognosi (quali scenari futuri?)</a:t>
                      </a:r>
                    </a:p>
                    <a:p>
                      <a:r>
                        <a:rPr lang="it-IT" sz="1600" baseline="0" dirty="0" smtClean="0"/>
                        <a:t>Terapia (quali strategie per risolvere il problema?)</a:t>
                      </a:r>
                    </a:p>
                    <a:p>
                      <a:r>
                        <a:rPr lang="it-IT" sz="1600" baseline="0" dirty="0" smtClean="0"/>
                        <a:t>Attuazione</a:t>
                      </a:r>
                    </a:p>
                    <a:p>
                      <a:r>
                        <a:rPr lang="it-IT" sz="1600" baseline="0" dirty="0" smtClean="0"/>
                        <a:t>Verifica/valutazione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Primi contatti con parti</a:t>
                      </a:r>
                    </a:p>
                    <a:p>
                      <a:r>
                        <a:rPr lang="it-IT" sz="1600" dirty="0" smtClean="0"/>
                        <a:t>Selezione strategia</a:t>
                      </a:r>
                      <a:r>
                        <a:rPr lang="it-IT" sz="1600" baseline="0" dirty="0" smtClean="0"/>
                        <a:t> di M</a:t>
                      </a:r>
                    </a:p>
                    <a:p>
                      <a:r>
                        <a:rPr lang="it-IT" sz="1600" baseline="0" dirty="0" smtClean="0"/>
                        <a:t>Raccolta e analisi info. </a:t>
                      </a:r>
                    </a:p>
                    <a:p>
                      <a:r>
                        <a:rPr lang="it-IT" sz="1600" baseline="0" dirty="0" smtClean="0"/>
                        <a:t>Pianificazione M</a:t>
                      </a:r>
                    </a:p>
                    <a:p>
                      <a:r>
                        <a:rPr lang="it-IT" sz="1600" baseline="0" dirty="0" smtClean="0"/>
                        <a:t>Inizio sedute</a:t>
                      </a:r>
                    </a:p>
                    <a:p>
                      <a:r>
                        <a:rPr lang="it-IT" sz="1600" baseline="0" dirty="0" smtClean="0"/>
                        <a:t>Definizione del </a:t>
                      </a:r>
                      <a:r>
                        <a:rPr lang="it-IT" sz="1600" baseline="0" dirty="0" err="1" smtClean="0"/>
                        <a:t>pb</a:t>
                      </a:r>
                      <a:endParaRPr lang="it-IT" sz="1600" baseline="0" dirty="0" smtClean="0"/>
                    </a:p>
                    <a:p>
                      <a:r>
                        <a:rPr lang="it-IT" sz="1600" baseline="0" dirty="0" smtClean="0"/>
                        <a:t>Disvelamento interessi</a:t>
                      </a:r>
                    </a:p>
                    <a:p>
                      <a:r>
                        <a:rPr lang="it-IT" sz="1600" baseline="0" dirty="0" smtClean="0"/>
                        <a:t>Generare diverse possibilità di accordo</a:t>
                      </a:r>
                    </a:p>
                    <a:p>
                      <a:r>
                        <a:rPr lang="it-IT" sz="1600" baseline="0" dirty="0" smtClean="0"/>
                        <a:t>Valutazione delle possibilità</a:t>
                      </a:r>
                    </a:p>
                    <a:p>
                      <a:r>
                        <a:rPr lang="it-IT" sz="1600" baseline="0" dirty="0" smtClean="0"/>
                        <a:t>Contrattazione finale</a:t>
                      </a:r>
                    </a:p>
                    <a:p>
                      <a:r>
                        <a:rPr lang="it-IT" sz="1600" baseline="0" dirty="0" smtClean="0"/>
                        <a:t>Accordo formale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Incontri</a:t>
                      </a:r>
                      <a:r>
                        <a:rPr lang="it-IT" sz="1600" baseline="0" dirty="0" smtClean="0"/>
                        <a:t> preliminari</a:t>
                      </a:r>
                    </a:p>
                    <a:p>
                      <a:r>
                        <a:rPr lang="it-IT" sz="1600" baseline="0" dirty="0" smtClean="0"/>
                        <a:t>Incontro faccia a faccia: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600" baseline="0" dirty="0" smtClean="0"/>
                        <a:t>Teoria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600" baseline="0" dirty="0" smtClean="0"/>
                        <a:t>Crisi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sz="1600" baseline="0" dirty="0" smtClean="0"/>
                        <a:t>Catarsi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it-IT" sz="1600" baseline="0" dirty="0" smtClean="0"/>
                        <a:t>Conclusione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it-IT" sz="1600" baseline="0" dirty="0" err="1" smtClean="0"/>
                        <a:t>Follow</a:t>
                      </a:r>
                      <a:r>
                        <a:rPr lang="it-IT" sz="1600" baseline="0" dirty="0" smtClean="0"/>
                        <a:t> up</a:t>
                      </a: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Ingaggio </a:t>
                      </a:r>
                    </a:p>
                    <a:p>
                      <a:r>
                        <a:rPr lang="it-IT" sz="1600" dirty="0" smtClean="0"/>
                        <a:t>Decostruzione</a:t>
                      </a:r>
                      <a:r>
                        <a:rPr lang="it-IT" sz="1600" baseline="0" dirty="0" smtClean="0"/>
                        <a:t> della narrazione</a:t>
                      </a:r>
                    </a:p>
                    <a:p>
                      <a:r>
                        <a:rPr lang="it-IT" sz="1600" baseline="0" dirty="0" smtClean="0"/>
                        <a:t>Costruzione di una storia alternativa condivisa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Fase preliminare</a:t>
                      </a:r>
                    </a:p>
                    <a:p>
                      <a:r>
                        <a:rPr lang="it-IT" sz="1600" dirty="0" smtClean="0"/>
                        <a:t>Incontro</a:t>
                      </a:r>
                      <a:r>
                        <a:rPr lang="it-IT" sz="1600" baseline="0" dirty="0" smtClean="0"/>
                        <a:t> faccia a faccia</a:t>
                      </a:r>
                    </a:p>
                    <a:p>
                      <a:r>
                        <a:rPr lang="it-IT" sz="1600" baseline="0" dirty="0" smtClean="0"/>
                        <a:t>Ricerca dell’accordo Accordo</a:t>
                      </a:r>
                    </a:p>
                    <a:p>
                      <a:r>
                        <a:rPr lang="it-IT" sz="1600" baseline="0" dirty="0" smtClean="0"/>
                        <a:t>Verifica degli impegni presi</a:t>
                      </a:r>
                      <a:endParaRPr lang="it-IT" sz="1600" dirty="0"/>
                    </a:p>
                  </a:txBody>
                  <a:tcPr/>
                </a:tc>
              </a:tr>
              <a:tr h="884788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Esito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Compromesso, accordo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Accordo - relazione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Ristabilire la </a:t>
                      </a:r>
                      <a:r>
                        <a:rPr lang="it-IT" sz="1600" dirty="0" err="1" smtClean="0"/>
                        <a:t>com</a:t>
                      </a:r>
                      <a:r>
                        <a:rPr lang="it-IT" sz="1600" dirty="0" smtClean="0"/>
                        <a:t>. /consenso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Condividere universi </a:t>
                      </a:r>
                      <a:r>
                        <a:rPr lang="it-IT" sz="1600" dirty="0" err="1" smtClean="0"/>
                        <a:t>simb</a:t>
                      </a:r>
                      <a:r>
                        <a:rPr lang="it-IT" sz="1600" dirty="0" smtClean="0"/>
                        <a:t>.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Ricostruire la </a:t>
                      </a:r>
                      <a:r>
                        <a:rPr lang="it-IT" sz="1600" dirty="0" err="1" smtClean="0"/>
                        <a:t>com</a:t>
                      </a:r>
                      <a:r>
                        <a:rPr lang="it-IT" sz="1600" dirty="0" smtClean="0"/>
                        <a:t>./consenso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765820" y="6584951"/>
            <a:ext cx="6862462" cy="273049"/>
          </a:xfrm>
        </p:spPr>
        <p:txBody>
          <a:bodyPr/>
          <a:lstStyle/>
          <a:p>
            <a:pPr rtl="0"/>
            <a:r>
              <a:rPr lang="it-IT" noProof="0" dirty="0" smtClean="0"/>
              <a:t>E Kolar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6890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it-IT" dirty="0" smtClean="0"/>
              <a:t>Modelli e stile di mediazione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54559405"/>
              </p:ext>
            </p:extLst>
          </p:nvPr>
        </p:nvGraphicFramePr>
        <p:xfrm>
          <a:off x="837981" y="1826042"/>
          <a:ext cx="5180251" cy="4350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Segnaposto contenut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65327828"/>
              </p:ext>
            </p:extLst>
          </p:nvPr>
        </p:nvGraphicFramePr>
        <p:xfrm>
          <a:off x="6170592" y="1826042"/>
          <a:ext cx="5180251" cy="4350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8847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3986" y="332656"/>
            <a:ext cx="10512862" cy="723258"/>
          </a:xfrm>
        </p:spPr>
        <p:txBody>
          <a:bodyPr/>
          <a:lstStyle/>
          <a:p>
            <a:pPr algn="ctr"/>
            <a:r>
              <a:rPr lang="it-IT" dirty="0" smtClean="0"/>
              <a:t>Esito della mediazione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21805" y="1556793"/>
            <a:ext cx="11017224" cy="5184576"/>
          </a:xfrm>
        </p:spPr>
        <p:txBody>
          <a:bodyPr>
            <a:normAutofit/>
          </a:bodyPr>
          <a:lstStyle/>
          <a:p>
            <a:r>
              <a:rPr lang="it-IT" dirty="0" smtClean="0"/>
              <a:t>Approccio negoziale </a:t>
            </a:r>
            <a:r>
              <a:rPr lang="it-IT" dirty="0" smtClean="0">
                <a:sym typeface="Wingdings" panose="05000000000000000000" pitchFamily="2" charset="2"/>
              </a:rPr>
              <a:t> compromesso, accordo (</a:t>
            </a:r>
            <a:r>
              <a:rPr lang="it-IT" dirty="0" err="1" smtClean="0">
                <a:sym typeface="Wingdings" panose="05000000000000000000" pitchFamily="2" charset="2"/>
              </a:rPr>
              <a:t>win</a:t>
            </a:r>
            <a:r>
              <a:rPr lang="it-IT" dirty="0" smtClean="0">
                <a:sym typeface="Wingdings" panose="05000000000000000000" pitchFamily="2" charset="2"/>
              </a:rPr>
              <a:t>/</a:t>
            </a:r>
            <a:r>
              <a:rPr lang="it-IT" dirty="0" err="1" smtClean="0">
                <a:sym typeface="Wingdings" panose="05000000000000000000" pitchFamily="2" charset="2"/>
              </a:rPr>
              <a:t>lose</a:t>
            </a:r>
            <a:r>
              <a:rPr lang="it-IT" dirty="0" smtClean="0">
                <a:sym typeface="Wingdings" panose="05000000000000000000" pitchFamily="2" charset="2"/>
              </a:rPr>
              <a:t>)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Approccio negoziale integrativo (Fisher, </a:t>
            </a:r>
            <a:r>
              <a:rPr lang="it-IT" dirty="0" err="1" smtClean="0">
                <a:sym typeface="Wingdings" panose="05000000000000000000" pitchFamily="2" charset="2"/>
              </a:rPr>
              <a:t>Ury</a:t>
            </a:r>
            <a:r>
              <a:rPr lang="it-IT" dirty="0" smtClean="0">
                <a:sym typeface="Wingdings" panose="05000000000000000000" pitchFamily="2" charset="2"/>
              </a:rPr>
              <a:t>) accordo, compromesso (</a:t>
            </a:r>
            <a:r>
              <a:rPr lang="it-IT" dirty="0" err="1" smtClean="0">
                <a:sym typeface="Wingdings" panose="05000000000000000000" pitchFamily="2" charset="2"/>
              </a:rPr>
              <a:t>win</a:t>
            </a:r>
            <a:r>
              <a:rPr lang="it-IT" dirty="0" smtClean="0">
                <a:sym typeface="Wingdings" panose="05000000000000000000" pitchFamily="2" charset="2"/>
              </a:rPr>
              <a:t>/</a:t>
            </a:r>
            <a:r>
              <a:rPr lang="it-IT" dirty="0" err="1" smtClean="0">
                <a:sym typeface="Wingdings" panose="05000000000000000000" pitchFamily="2" charset="2"/>
              </a:rPr>
              <a:t>win</a:t>
            </a:r>
            <a:r>
              <a:rPr lang="it-IT" dirty="0" smtClean="0">
                <a:sym typeface="Wingdings" panose="05000000000000000000" pitchFamily="2" charset="2"/>
              </a:rPr>
              <a:t>)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Approccio umanistico (</a:t>
            </a:r>
            <a:r>
              <a:rPr lang="it-IT" dirty="0" err="1" smtClean="0">
                <a:sym typeface="Wingdings" panose="05000000000000000000" pitchFamily="2" charset="2"/>
              </a:rPr>
              <a:t>Morineau</a:t>
            </a:r>
            <a:r>
              <a:rPr lang="it-IT" dirty="0" smtClean="0">
                <a:sym typeface="Wingdings" panose="05000000000000000000" pitchFamily="2" charset="2"/>
              </a:rPr>
              <a:t>), approccio narrativo, approccio dell’azione comunicativa (</a:t>
            </a:r>
            <a:r>
              <a:rPr lang="it-IT" dirty="0" err="1" smtClean="0">
                <a:sym typeface="Wingdings" panose="05000000000000000000" pitchFamily="2" charset="2"/>
              </a:rPr>
              <a:t>Bonafè</a:t>
            </a:r>
            <a:r>
              <a:rPr lang="it-IT" dirty="0" smtClean="0">
                <a:sym typeface="Wingdings" panose="05000000000000000000" pitchFamily="2" charset="2"/>
              </a:rPr>
              <a:t>-Schmitt)  consenso =</a:t>
            </a: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Ogni discorso può giungere a un consenso attraverso l’argomentazione consenso vero perché condiviso dai partecipanti la verità non è la verità oggettiva, bensì la verità costruita dialogicamente (nelle diverse possibilità di discorso sviluppate in mediazione) nella quale entrambe le parti si riconoscono teoria consensuale della verità (</a:t>
            </a:r>
            <a:r>
              <a:rPr lang="it-IT" dirty="0" err="1" smtClean="0">
                <a:sym typeface="Wingdings" panose="05000000000000000000" pitchFamily="2" charset="2"/>
              </a:rPr>
              <a:t>Habermas</a:t>
            </a:r>
            <a:r>
              <a:rPr lang="it-IT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it-IT" dirty="0" err="1" smtClean="0">
                <a:sym typeface="Wingdings" panose="05000000000000000000" pitchFamily="2" charset="2"/>
              </a:rPr>
              <a:t>Overlapping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consensus</a:t>
            </a:r>
            <a:r>
              <a:rPr lang="it-IT" dirty="0" smtClean="0">
                <a:sym typeface="Wingdings" panose="05000000000000000000" pitchFamily="2" charset="2"/>
              </a:rPr>
              <a:t> (consenso per intersezione) le persone riconoscono di aver un mondo comune (condividono i significati, si riconoscono reciprocamente), pur mantenendo le loro differenze (</a:t>
            </a:r>
            <a:r>
              <a:rPr lang="it-IT" dirty="0" err="1" smtClean="0">
                <a:sym typeface="Wingdings" panose="05000000000000000000" pitchFamily="2" charset="2"/>
              </a:rPr>
              <a:t>Rawls</a:t>
            </a:r>
            <a:r>
              <a:rPr lang="it-IT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nel servizio sociale: condivisione (</a:t>
            </a:r>
            <a:r>
              <a:rPr lang="it-IT" b="1" dirty="0" err="1" smtClean="0">
                <a:solidFill>
                  <a:srgbClr val="FF0000"/>
                </a:solidFill>
              </a:rPr>
              <a:t>Gui</a:t>
            </a:r>
            <a:r>
              <a:rPr lang="it-IT" b="1" dirty="0" smtClean="0">
                <a:solidFill>
                  <a:srgbClr val="FF0000"/>
                </a:solidFill>
              </a:rPr>
              <a:t>, 2004)</a:t>
            </a:r>
            <a:r>
              <a:rPr lang="it-IT" dirty="0" smtClean="0">
                <a:solidFill>
                  <a:srgbClr val="FF0000"/>
                </a:solidFill>
              </a:rPr>
              <a:t>: cercare una definizione condivisa della realtà problematica da affrontare e degli obiettivi da raggiungere </a:t>
            </a:r>
            <a:r>
              <a:rPr lang="it-IT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comune utilizzo dello spazio fisico, emotivo, simbolico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1529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logs.zemos98.org/jochimet/files/2015/05/mafalda-consens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397" y="173013"/>
            <a:ext cx="7878391" cy="6557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9606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 bibliografici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Bramanti D. (2005), </a:t>
            </a:r>
            <a:r>
              <a:rPr lang="it-IT" i="1" dirty="0"/>
              <a:t>Sociologia della mediazione. Teorie e pratiche della mediazione di comunità</a:t>
            </a:r>
            <a:r>
              <a:rPr lang="it-IT" dirty="0"/>
              <a:t>, </a:t>
            </a:r>
            <a:r>
              <a:rPr lang="it-IT" dirty="0" err="1"/>
              <a:t>FrancoAngeli</a:t>
            </a:r>
            <a:r>
              <a:rPr lang="it-IT" dirty="0"/>
              <a:t>, Milano</a:t>
            </a:r>
          </a:p>
          <a:p>
            <a:r>
              <a:rPr lang="it-IT" dirty="0"/>
              <a:t>Castelli S. (1996), </a:t>
            </a:r>
            <a:r>
              <a:rPr lang="it-IT" i="1" dirty="0"/>
              <a:t>La mediazione. Teorie e tecniche</a:t>
            </a:r>
            <a:r>
              <a:rPr lang="it-IT" dirty="0"/>
              <a:t>, Cortina, </a:t>
            </a:r>
            <a:r>
              <a:rPr lang="it-IT" dirty="0" smtClean="0"/>
              <a:t>Milano</a:t>
            </a:r>
          </a:p>
          <a:p>
            <a:r>
              <a:rPr lang="it-IT" dirty="0" smtClean="0"/>
              <a:t>Maci F. (2011), </a:t>
            </a:r>
            <a:r>
              <a:rPr lang="it-IT" i="1" dirty="0" smtClean="0"/>
              <a:t>Lavorare con le famiglie nella tutela minorile</a:t>
            </a:r>
            <a:r>
              <a:rPr lang="it-IT" dirty="0" smtClean="0"/>
              <a:t>, </a:t>
            </a:r>
            <a:r>
              <a:rPr lang="it-IT" dirty="0" err="1" smtClean="0"/>
              <a:t>Erickson</a:t>
            </a:r>
            <a:r>
              <a:rPr lang="it-IT" dirty="0" smtClean="0"/>
              <a:t>, Trento</a:t>
            </a:r>
            <a:endParaRPr lang="it-IT" dirty="0"/>
          </a:p>
          <a:p>
            <a:r>
              <a:rPr lang="it-IT" dirty="0" err="1" smtClean="0"/>
              <a:t>Morineau</a:t>
            </a:r>
            <a:r>
              <a:rPr lang="it-IT" dirty="0" smtClean="0"/>
              <a:t> </a:t>
            </a:r>
            <a:r>
              <a:rPr lang="it-IT" dirty="0"/>
              <a:t>J. (2000), </a:t>
            </a:r>
            <a:r>
              <a:rPr lang="it-IT" i="1" dirty="0"/>
              <a:t>Lo spirito della mediazione</a:t>
            </a:r>
            <a:r>
              <a:rPr lang="it-IT" dirty="0"/>
              <a:t>, </a:t>
            </a:r>
            <a:r>
              <a:rPr lang="it-IT" dirty="0" err="1"/>
              <a:t>FrancoAngeli</a:t>
            </a:r>
            <a:r>
              <a:rPr lang="it-IT" dirty="0"/>
              <a:t>, </a:t>
            </a:r>
            <a:r>
              <a:rPr lang="it-IT" dirty="0" smtClean="0"/>
              <a:t>Milano</a:t>
            </a:r>
          </a:p>
          <a:p>
            <a:r>
              <a:rPr lang="it-IT" dirty="0" err="1" smtClean="0"/>
              <a:t>Morineau</a:t>
            </a:r>
            <a:r>
              <a:rPr lang="it-IT" dirty="0" smtClean="0"/>
              <a:t> J. (2018), </a:t>
            </a:r>
            <a:r>
              <a:rPr lang="it-IT" i="1" dirty="0" smtClean="0"/>
              <a:t>La mediazione umanistica</a:t>
            </a:r>
            <a:r>
              <a:rPr lang="it-IT" dirty="0" smtClean="0"/>
              <a:t>, </a:t>
            </a:r>
            <a:r>
              <a:rPr lang="it-IT" dirty="0" err="1" smtClean="0"/>
              <a:t>Erickson</a:t>
            </a:r>
            <a:r>
              <a:rPr lang="it-IT" dirty="0" smtClean="0"/>
              <a:t>, Trento</a:t>
            </a:r>
          </a:p>
          <a:p>
            <a:r>
              <a:rPr lang="it-IT" dirty="0" err="1"/>
              <a:t>Scaparro</a:t>
            </a:r>
            <a:r>
              <a:rPr lang="it-IT" dirty="0"/>
              <a:t> F. (</a:t>
            </a:r>
            <a:r>
              <a:rPr lang="it-IT" dirty="0" err="1"/>
              <a:t>cur</a:t>
            </a:r>
            <a:r>
              <a:rPr lang="it-IT" dirty="0"/>
              <a:t>.) (2001), </a:t>
            </a:r>
            <a:r>
              <a:rPr lang="it-IT" i="1" dirty="0"/>
              <a:t>Il coraggio di mediare. Contesti, teorie e pratiche di risoluzione alternative delle controversie</a:t>
            </a:r>
            <a:r>
              <a:rPr lang="it-IT" dirty="0"/>
              <a:t>, </a:t>
            </a:r>
            <a:r>
              <a:rPr lang="it-IT" dirty="0" err="1"/>
              <a:t>Guerini</a:t>
            </a:r>
            <a:r>
              <a:rPr lang="it-IT" dirty="0"/>
              <a:t> e Associati, Milano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74224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mediazione è…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«… un processo, il più delle volte formale, attraverso il quale una terza persona neutrale tenta, attraverso l’organizzazione di scambi tra le parti, di permettere a esse di confrontare i propri punti di vista e di cercare, con l’aiuto del mediatore, una soluzione al conflitto che le oppone» (</a:t>
            </a:r>
            <a:r>
              <a:rPr lang="it-IT" dirty="0" err="1"/>
              <a:t>Bonafè</a:t>
            </a:r>
            <a:r>
              <a:rPr lang="it-IT" dirty="0"/>
              <a:t>-Schmitt)</a:t>
            </a:r>
          </a:p>
          <a:p>
            <a:r>
              <a:rPr lang="it-IT" dirty="0"/>
              <a:t>«… un processo nel quale una terza persona neutrale, adeguatamente formata, fa incontrare le persone coinvolte nel conflitto. Le parti hanno possibilità di parlare del conflitto e di negoziare, se possibile, una sua risoluzione. I mediatori non impongono accordi. Il processo di mediazione ha il compito di conferire maggiore potere decisionale alle parti in conflitto…attraverso la comunicazione faccia a faccia il conflitto (può) essere umanizzato, la tensione ridotta e gli stereotipi presenti tra le parti modificati» (</a:t>
            </a:r>
            <a:r>
              <a:rPr lang="it-IT" dirty="0" err="1"/>
              <a:t>Umbreit</a:t>
            </a:r>
            <a:r>
              <a:rPr lang="it-IT" dirty="0"/>
              <a:t>, Roberts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6603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Mediazione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2414" y="2348880"/>
            <a:ext cx="9601200" cy="3670920"/>
          </a:xfrm>
        </p:spPr>
        <p:txBody>
          <a:bodyPr>
            <a:normAutofit/>
          </a:bodyPr>
          <a:lstStyle/>
          <a:p>
            <a:r>
              <a:rPr lang="it-IT" sz="2800" dirty="0"/>
              <a:t>Mediare = dividere, aprire nel mezzo (tardo latino)</a:t>
            </a:r>
          </a:p>
          <a:p>
            <a:r>
              <a:rPr lang="it-IT" sz="2800" dirty="0"/>
              <a:t>Mediare = passaggio da una proposizione a un’altra attraverso una o più proposizioni intermedie (in filosofia) </a:t>
            </a:r>
            <a:r>
              <a:rPr lang="it-IT" sz="2800" dirty="0">
                <a:sym typeface="Wingdings" panose="05000000000000000000" pitchFamily="2" charset="2"/>
              </a:rPr>
              <a:t>avanzamento lento, a volte faticoso, verso un fine condiviso</a:t>
            </a:r>
          </a:p>
          <a:p>
            <a:pPr marL="0" indent="0">
              <a:buNone/>
            </a:pPr>
            <a:r>
              <a:rPr lang="it-IT" dirty="0" smtClean="0">
                <a:sym typeface="Wingdings" panose="05000000000000000000" pitchFamily="2" charset="2"/>
              </a:rPr>
              <a:t>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60776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media aritmetica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17" y="1281822"/>
            <a:ext cx="4182190" cy="17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magine correl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192" y="476250"/>
            <a:ext cx="2865589" cy="260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isultati immagini per mediana statisti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148" y="564902"/>
            <a:ext cx="3617477" cy="252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981844" y="3589565"/>
            <a:ext cx="3384376" cy="203132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it-IT" b="1" dirty="0" smtClean="0"/>
              <a:t>Media</a:t>
            </a:r>
            <a:r>
              <a:rPr lang="it-IT" dirty="0" smtClean="0"/>
              <a:t> =</a:t>
            </a:r>
            <a:r>
              <a:rPr lang="it-IT" dirty="0">
                <a:sym typeface="Wingdings" panose="05000000000000000000" pitchFamily="2" charset="2"/>
              </a:rPr>
              <a:t>presuppone incompatibilità di valori  risolve il conflitto recidendo; è valore intermedio, ma presuppone </a:t>
            </a:r>
            <a:r>
              <a:rPr lang="it-IT" dirty="0"/>
              <a:t>separazione e divisibilità; esclude la congiunzione (giudizio</a:t>
            </a:r>
            <a:r>
              <a:rPr lang="it-IT" dirty="0" smtClean="0"/>
              <a:t>) 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928740" y="3597730"/>
            <a:ext cx="2376264" cy="258532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it-IT" b="1" dirty="0"/>
              <a:t>Moda</a:t>
            </a:r>
            <a:r>
              <a:rPr lang="it-IT" dirty="0"/>
              <a:t> = valore più frequentato; desiderio doppio e pratica ambigua dell’includere ed escludere, appartenere e differenziare (</a:t>
            </a:r>
            <a:r>
              <a:rPr lang="it-IT" dirty="0" err="1"/>
              <a:t>Simmel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8022008" y="3589565"/>
            <a:ext cx="3600400" cy="286232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it-IT" b="1" dirty="0"/>
              <a:t>Mediana</a:t>
            </a:r>
            <a:r>
              <a:rPr lang="it-IT" dirty="0"/>
              <a:t> = punto </a:t>
            </a:r>
            <a:r>
              <a:rPr lang="it-IT" i="1" dirty="0"/>
              <a:t>intermedio</a:t>
            </a:r>
            <a:r>
              <a:rPr lang="it-IT" dirty="0"/>
              <a:t> in una struttura binaria composta dall’opposizione complice di due estremi </a:t>
            </a: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/>
              <a:t>equidistante/</a:t>
            </a:r>
            <a:r>
              <a:rPr lang="it-IT" dirty="0" err="1"/>
              <a:t>equiprossima</a:t>
            </a:r>
            <a:r>
              <a:rPr lang="it-IT" dirty="0"/>
              <a:t> dai due estremi = è lo </a:t>
            </a:r>
            <a:r>
              <a:rPr lang="it-IT" i="1" dirty="0"/>
              <a:t>spazio comune </a:t>
            </a:r>
            <a:r>
              <a:rPr lang="it-IT" dirty="0"/>
              <a:t>dei due termini opposti </a:t>
            </a:r>
            <a:r>
              <a:rPr lang="it-IT" dirty="0">
                <a:sym typeface="Wingdings" panose="05000000000000000000" pitchFamily="2" charset="2"/>
              </a:rPr>
              <a:t>spazio dell’</a:t>
            </a:r>
            <a:r>
              <a:rPr lang="it-IT" i="1" dirty="0">
                <a:sym typeface="Wingdings" panose="05000000000000000000" pitchFamily="2" charset="2"/>
              </a:rPr>
              <a:t>argomentazione</a:t>
            </a:r>
            <a:endParaRPr lang="it-IT" i="1" dirty="0"/>
          </a:p>
          <a:p>
            <a:endParaRPr lang="it-IT" dirty="0" smtClean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85019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Mediazione – parole chiave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2414" y="2060848"/>
            <a:ext cx="9601200" cy="4191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2400" b="1" dirty="0"/>
              <a:t>Processualità</a:t>
            </a:r>
            <a:r>
              <a:rPr lang="it-IT" sz="2400" dirty="0"/>
              <a:t>: la mediazione prevede un rituale preciso; privilegia l’oralità; è ternaria nel processo e negli esiti</a:t>
            </a:r>
          </a:p>
          <a:p>
            <a:pPr>
              <a:defRPr/>
            </a:pPr>
            <a:r>
              <a:rPr lang="it-IT" sz="2400" b="1" dirty="0"/>
              <a:t>Terzietà</a:t>
            </a:r>
            <a:r>
              <a:rPr lang="it-IT" sz="2400" dirty="0"/>
              <a:t>: il mediatore non è portatore di interessi rispetto alla lite; a differenza del giudice, tuttavia, non decide sulla controversia. È imparziale rispetto alle parti e al conflitto, è </a:t>
            </a:r>
            <a:r>
              <a:rPr lang="it-IT" sz="2400" dirty="0" err="1"/>
              <a:t>equiprossimo</a:t>
            </a:r>
            <a:r>
              <a:rPr lang="it-IT" sz="2400" dirty="0"/>
              <a:t> rispetto al sentire delle parti</a:t>
            </a:r>
          </a:p>
          <a:p>
            <a:pPr>
              <a:defRPr/>
            </a:pPr>
            <a:r>
              <a:rPr lang="it-IT" sz="2400" b="1" dirty="0"/>
              <a:t>Scambi comunicativi</a:t>
            </a:r>
            <a:r>
              <a:rPr lang="it-IT" sz="2400" dirty="0"/>
              <a:t>: le parti si confrontano direttamente (non tramite rappresentanti) e cercano una soluzione al conflitto che le oppone</a:t>
            </a:r>
          </a:p>
          <a:p>
            <a:pPr>
              <a:defRPr/>
            </a:pPr>
            <a:r>
              <a:rPr lang="it-IT" sz="2400" b="1" dirty="0"/>
              <a:t>Responsabilità</a:t>
            </a:r>
            <a:r>
              <a:rPr lang="it-IT" sz="2400" dirty="0"/>
              <a:t>: la soluzione del conflitto è affidata alle </a:t>
            </a:r>
            <a:r>
              <a:rPr lang="it-IT" sz="2400" dirty="0" smtClean="0"/>
              <a:t>parti</a:t>
            </a: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4281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7353" y="404664"/>
            <a:ext cx="10512862" cy="55118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599" dirty="0"/>
              <a:t>Modello umanistico </a:t>
            </a:r>
            <a:r>
              <a:rPr lang="it-IT" sz="3599" dirty="0" smtClean="0"/>
              <a:t>(</a:t>
            </a:r>
            <a:r>
              <a:rPr lang="it-IT" sz="3599" dirty="0" err="1" smtClean="0"/>
              <a:t>Morineau</a:t>
            </a:r>
            <a:r>
              <a:rPr lang="it-IT" sz="3599" dirty="0" smtClean="0"/>
              <a:t>, </a:t>
            </a:r>
            <a:r>
              <a:rPr lang="it-IT" sz="3599" dirty="0" err="1" smtClean="0"/>
              <a:t>Umbreit</a:t>
            </a:r>
            <a:r>
              <a:rPr lang="it-IT" sz="3599" dirty="0" smtClean="0"/>
              <a:t>)</a:t>
            </a:r>
            <a:endParaRPr lang="it-IT" sz="3599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1803" y="1340768"/>
            <a:ext cx="11017225" cy="5256584"/>
          </a:xfrm>
        </p:spPr>
        <p:txBody>
          <a:bodyPr>
            <a:no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Riferimenti teorici: approccio umanistico, costruttivismo sociale, approccio narrativo</a:t>
            </a: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Conflitto = disordine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costante oscillazione tra ordine-disordine-creazione di un nuovo ordine (riorganizzazione costruttivismo)</a:t>
            </a: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Non esiste una verità assoluta 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verità dialogica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 verità che le persone producono e condividono nel dialogo linguaggio non è solo veicolo di informazioni sulla realtà, ma produce la realtà il dialogo ha una valenza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generativa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(= produce nuovi significati) e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trasformativa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(modifica significati preesistenti)</a:t>
            </a: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Componente etica 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dignità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della persona conflitto priva le parti di quote della loro identità e dignità mediazione restituisce dignità e identità + responsabilità decisionale rispetto al conflitto </a:t>
            </a:r>
            <a:r>
              <a:rPr lang="it-IT" b="1" i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empowerment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b="1" i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recognition</a:t>
            </a:r>
            <a:endParaRPr lang="it-IT" b="1" i="1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Obiettivo della mediazione 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ri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-costruire una comunicazione interrotta o bloccata creare uno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spazio simbolico comune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senza annullare le diversità  spazio simbolico comune =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spazio intermedio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entro cui si possono consolidare sistemi mediatori spazio </a:t>
            </a:r>
            <a:r>
              <a:rPr lang="it-IT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pubblico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= sottoposto al controllo dei cittadini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15473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mediazione è…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Volontaria</a:t>
            </a:r>
          </a:p>
          <a:p>
            <a:r>
              <a:rPr lang="it-IT" sz="2800" dirty="0" smtClean="0"/>
              <a:t>Confidenziale 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57857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4254" y="893"/>
            <a:ext cx="10969943" cy="907814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/>
              <a:t>Processo di mediazione</a:t>
            </a:r>
          </a:p>
        </p:txBody>
      </p:sp>
      <p:sp>
        <p:nvSpPr>
          <p:cNvPr id="221188" name="Oval 4"/>
          <p:cNvSpPr>
            <a:spLocks noChangeArrowheads="1"/>
          </p:cNvSpPr>
          <p:nvPr/>
        </p:nvSpPr>
        <p:spPr bwMode="auto">
          <a:xfrm>
            <a:off x="4732572" y="5443013"/>
            <a:ext cx="2880033" cy="129664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799"/>
              <a:t>Follow up</a:t>
            </a:r>
          </a:p>
        </p:txBody>
      </p:sp>
      <p:sp>
        <p:nvSpPr>
          <p:cNvPr id="221190" name="Oval 6"/>
          <p:cNvSpPr>
            <a:spLocks noChangeArrowheads="1"/>
          </p:cNvSpPr>
          <p:nvPr/>
        </p:nvSpPr>
        <p:spPr bwMode="auto">
          <a:xfrm>
            <a:off x="8301522" y="981713"/>
            <a:ext cx="2880033" cy="12966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799"/>
              <a:t>invio</a:t>
            </a:r>
          </a:p>
        </p:txBody>
      </p:sp>
      <p:sp>
        <p:nvSpPr>
          <p:cNvPr id="221191" name="Oval 7"/>
          <p:cNvSpPr>
            <a:spLocks noChangeArrowheads="1"/>
          </p:cNvSpPr>
          <p:nvPr/>
        </p:nvSpPr>
        <p:spPr bwMode="auto">
          <a:xfrm>
            <a:off x="4750680" y="2133937"/>
            <a:ext cx="2880033" cy="12966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799"/>
              <a:t>Colloqui preliminari</a:t>
            </a:r>
          </a:p>
        </p:txBody>
      </p:sp>
      <p:sp>
        <p:nvSpPr>
          <p:cNvPr id="221192" name="Oval 8"/>
          <p:cNvSpPr>
            <a:spLocks noChangeArrowheads="1"/>
          </p:cNvSpPr>
          <p:nvPr/>
        </p:nvSpPr>
        <p:spPr bwMode="auto">
          <a:xfrm>
            <a:off x="4750680" y="3933694"/>
            <a:ext cx="2880033" cy="12966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799" dirty="0"/>
              <a:t>Incontro di mediazione</a:t>
            </a:r>
          </a:p>
        </p:txBody>
      </p:sp>
      <p:sp>
        <p:nvSpPr>
          <p:cNvPr id="221193" name="Oval 9"/>
          <p:cNvSpPr>
            <a:spLocks noChangeArrowheads="1"/>
          </p:cNvSpPr>
          <p:nvPr/>
        </p:nvSpPr>
        <p:spPr bwMode="auto">
          <a:xfrm>
            <a:off x="1390289" y="981713"/>
            <a:ext cx="2880033" cy="12966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799"/>
              <a:t>Scelta delle parti</a:t>
            </a:r>
          </a:p>
        </p:txBody>
      </p:sp>
      <p:sp>
        <p:nvSpPr>
          <p:cNvPr id="221194" name="Line 10"/>
          <p:cNvSpPr>
            <a:spLocks noChangeShapeType="1"/>
          </p:cNvSpPr>
          <p:nvPr/>
        </p:nvSpPr>
        <p:spPr bwMode="auto">
          <a:xfrm>
            <a:off x="3887304" y="2060933"/>
            <a:ext cx="1055941" cy="3602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 sz="1799"/>
          </a:p>
        </p:txBody>
      </p:sp>
      <p:sp>
        <p:nvSpPr>
          <p:cNvPr id="221195" name="Line 11"/>
          <p:cNvSpPr>
            <a:spLocks noChangeShapeType="1"/>
          </p:cNvSpPr>
          <p:nvPr/>
        </p:nvSpPr>
        <p:spPr bwMode="auto">
          <a:xfrm flipH="1">
            <a:off x="7533370" y="2060933"/>
            <a:ext cx="1153284" cy="504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 sz="1799"/>
          </a:p>
        </p:txBody>
      </p:sp>
      <p:sp>
        <p:nvSpPr>
          <p:cNvPr id="221196" name="Line 12"/>
          <p:cNvSpPr>
            <a:spLocks noChangeShapeType="1"/>
          </p:cNvSpPr>
          <p:nvPr/>
        </p:nvSpPr>
        <p:spPr bwMode="auto">
          <a:xfrm>
            <a:off x="6189638" y="3429000"/>
            <a:ext cx="0" cy="431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 sz="1799"/>
          </a:p>
        </p:txBody>
      </p:sp>
      <p:sp>
        <p:nvSpPr>
          <p:cNvPr id="221197" name="Line 13"/>
          <p:cNvSpPr>
            <a:spLocks noChangeShapeType="1"/>
          </p:cNvSpPr>
          <p:nvPr/>
        </p:nvSpPr>
        <p:spPr bwMode="auto">
          <a:xfrm>
            <a:off x="6189638" y="5228756"/>
            <a:ext cx="0" cy="2158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 sz="1799"/>
          </a:p>
        </p:txBody>
      </p:sp>
      <p:sp>
        <p:nvSpPr>
          <p:cNvPr id="221199" name="Line 15"/>
          <p:cNvSpPr>
            <a:spLocks noChangeShapeType="1"/>
          </p:cNvSpPr>
          <p:nvPr/>
        </p:nvSpPr>
        <p:spPr bwMode="auto">
          <a:xfrm flipV="1">
            <a:off x="9837821" y="2276775"/>
            <a:ext cx="0" cy="403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 sz="1799"/>
          </a:p>
        </p:txBody>
      </p:sp>
      <p:sp>
        <p:nvSpPr>
          <p:cNvPr id="221200" name="Line 16"/>
          <p:cNvSpPr>
            <a:spLocks noChangeShapeType="1"/>
          </p:cNvSpPr>
          <p:nvPr/>
        </p:nvSpPr>
        <p:spPr bwMode="auto">
          <a:xfrm>
            <a:off x="7630713" y="6307975"/>
            <a:ext cx="220710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 sz="1799"/>
          </a:p>
        </p:txBody>
      </p:sp>
      <p:sp>
        <p:nvSpPr>
          <p:cNvPr id="221201" name="Rectangle 17"/>
          <p:cNvSpPr>
            <a:spLocks noChangeArrowheads="1"/>
          </p:cNvSpPr>
          <p:nvPr/>
        </p:nvSpPr>
        <p:spPr bwMode="auto">
          <a:xfrm>
            <a:off x="1295064" y="4005113"/>
            <a:ext cx="2111883" cy="1223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799" dirty="0"/>
              <a:t>Teoria</a:t>
            </a:r>
          </a:p>
          <a:p>
            <a:pPr algn="ctr"/>
            <a:r>
              <a:rPr lang="it-IT" sz="1799" dirty="0"/>
              <a:t>Crisi</a:t>
            </a:r>
          </a:p>
          <a:p>
            <a:pPr algn="ctr"/>
            <a:r>
              <a:rPr lang="it-IT" sz="1799" dirty="0"/>
              <a:t>Catarsi</a:t>
            </a:r>
          </a:p>
        </p:txBody>
      </p:sp>
      <p:sp>
        <p:nvSpPr>
          <p:cNvPr id="221202" name="Line 18"/>
          <p:cNvSpPr>
            <a:spLocks noChangeShapeType="1"/>
          </p:cNvSpPr>
          <p:nvPr/>
        </p:nvSpPr>
        <p:spPr bwMode="auto">
          <a:xfrm flipH="1">
            <a:off x="3502173" y="4581225"/>
            <a:ext cx="115328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 sz="1799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55942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1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1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1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1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1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1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1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1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/>
      <p:bldP spid="221188" grpId="0" animBg="1"/>
      <p:bldP spid="221190" grpId="0" animBg="1"/>
      <p:bldP spid="221191" grpId="0" animBg="1"/>
      <p:bldP spid="221192" grpId="0" animBg="1"/>
      <p:bldP spid="221193" grpId="0" animBg="1"/>
      <p:bldP spid="221194" grpId="0" animBg="1"/>
      <p:bldP spid="221195" grpId="0" animBg="1"/>
      <p:bldP spid="221196" grpId="0" animBg="1"/>
      <p:bldP spid="221197" grpId="0" animBg="1"/>
      <p:bldP spid="221199" grpId="0" animBg="1"/>
      <p:bldP spid="221200" grpId="0" animBg="1"/>
      <p:bldP spid="221201" grpId="0" animBg="1"/>
      <p:bldP spid="2212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1804" y="908720"/>
            <a:ext cx="10969943" cy="48723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799" dirty="0"/>
              <a:t>Processo di mediazione – fasi preliminari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3932" y="1556792"/>
            <a:ext cx="8856984" cy="460752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b="1" dirty="0" smtClean="0"/>
              <a:t>Avvio</a:t>
            </a:r>
            <a:r>
              <a:rPr lang="it-IT" dirty="0" smtClean="0"/>
              <a:t>: </a:t>
            </a:r>
          </a:p>
          <a:p>
            <a:pPr marL="736282" lvl="1" indent="-457200">
              <a:buFont typeface="+mj-lt"/>
              <a:buAutoNum type="arabicPeriod"/>
              <a:defRPr/>
            </a:pPr>
            <a:r>
              <a:rPr lang="it-IT" sz="2000" b="1" dirty="0" smtClean="0"/>
              <a:t>scelta</a:t>
            </a:r>
            <a:r>
              <a:rPr lang="it-IT" sz="2000" dirty="0" smtClean="0"/>
              <a:t> delle parti o di una di esse </a:t>
            </a:r>
          </a:p>
          <a:p>
            <a:pPr marL="736282" lvl="1" indent="-457200">
              <a:buFont typeface="+mj-lt"/>
              <a:buAutoNum type="arabicPeriod"/>
              <a:defRPr/>
            </a:pPr>
            <a:r>
              <a:rPr lang="it-IT" sz="2000" b="1" dirty="0" smtClean="0"/>
              <a:t>invio</a:t>
            </a:r>
            <a:r>
              <a:rPr lang="it-IT" sz="2000" dirty="0" smtClean="0"/>
              <a:t> da parte di un soggetto terzo (es. magistratura o servizi). Se la mediazione avviene in ambito penale preliminarmente all’invio ci deve essere un riconoscimento di responsabilità da parte del reo.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b="1" dirty="0" smtClean="0"/>
              <a:t>Fase preliminare</a:t>
            </a:r>
            <a:r>
              <a:rPr lang="it-IT" dirty="0" smtClean="0"/>
              <a:t>: incontri separati con le parti finalizzati a: </a:t>
            </a:r>
          </a:p>
          <a:p>
            <a:pPr marL="736282" lvl="1" indent="-457200">
              <a:buFont typeface="+mj-lt"/>
              <a:buAutoNum type="arabicPeriod"/>
              <a:defRPr/>
            </a:pPr>
            <a:r>
              <a:rPr lang="it-IT" sz="2000" b="1" dirty="0" smtClean="0"/>
              <a:t>spiegare</a:t>
            </a:r>
            <a:r>
              <a:rPr lang="it-IT" sz="2000" dirty="0" smtClean="0"/>
              <a:t> in cosa consiste la mediazione</a:t>
            </a:r>
          </a:p>
          <a:p>
            <a:pPr marL="736282" lvl="1" indent="-457200">
              <a:buFont typeface="+mj-lt"/>
              <a:buAutoNum type="arabicPeriod"/>
              <a:defRPr/>
            </a:pPr>
            <a:r>
              <a:rPr lang="it-IT" sz="2000" dirty="0" smtClean="0"/>
              <a:t>acquisire il </a:t>
            </a:r>
            <a:r>
              <a:rPr lang="it-IT" sz="2000" b="1" dirty="0" smtClean="0"/>
              <a:t>consenso</a:t>
            </a:r>
            <a:r>
              <a:rPr lang="it-IT" sz="2000" dirty="0" smtClean="0"/>
              <a:t> libero e informato delle parti</a:t>
            </a:r>
          </a:p>
          <a:p>
            <a:pPr marL="736282" lvl="1" indent="-457200">
              <a:buFont typeface="+mj-lt"/>
              <a:buAutoNum type="arabicPeriod"/>
              <a:defRPr/>
            </a:pPr>
            <a:r>
              <a:rPr lang="it-IT" sz="2000" dirty="0" smtClean="0"/>
              <a:t>verificare la </a:t>
            </a:r>
            <a:r>
              <a:rPr lang="it-IT" sz="2000" b="1" dirty="0" smtClean="0"/>
              <a:t>fattibilità</a:t>
            </a:r>
            <a:r>
              <a:rPr lang="it-IT" sz="2000" dirty="0" smtClean="0"/>
              <a:t> del percorso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 In questa fase vengono incontrati anche i genitori (se le parti sono minorenni) e i difensori (in caso di concomitante processo penale o civile)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 smtClean="0"/>
              <a:t>E Kolar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5974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2" grpId="0"/>
      <p:bldP spid="225283" grpId="0" build="p"/>
    </p:bldLst>
  </p:timing>
</p:sld>
</file>

<file path=ppt/theme/theme1.xml><?xml version="1.0" encoding="utf-8"?>
<a:theme xmlns:a="http://schemas.openxmlformats.org/drawingml/2006/main" name="Modello struttura Verticale e orizzontal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3184_TF03460606" id="{7D99394C-E292-498D-B663-769E5A04DC30}" vid="{C44FAC6B-2184-42CD-AFCB-588AB316DF96}"/>
    </a:ext>
  </a:extLst>
</a:theme>
</file>

<file path=ppt/theme/theme2.xml><?xml version="1.0" encoding="utf-8"?>
<a:theme xmlns:a="http://schemas.openxmlformats.org/drawingml/2006/main" name="Tema di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Diapositive con schema Verticale e orizzontale</Template>
  <TotalTime>72</TotalTime>
  <Words>1771</Words>
  <Application>Microsoft Office PowerPoint</Application>
  <PresentationFormat>Personalizzato</PresentationFormat>
  <Paragraphs>180</Paragraphs>
  <Slides>19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굴림</vt:lpstr>
      <vt:lpstr>Wingdings</vt:lpstr>
      <vt:lpstr>Modello struttura Verticale e orizzontale</vt:lpstr>
      <vt:lpstr>La mediazione</vt:lpstr>
      <vt:lpstr>La mediazione è…</vt:lpstr>
      <vt:lpstr>Mediazione </vt:lpstr>
      <vt:lpstr>Presentazione standard di PowerPoint</vt:lpstr>
      <vt:lpstr>Mediazione – parole chiave</vt:lpstr>
      <vt:lpstr>Modello umanistico (Morineau, Umbreit)</vt:lpstr>
      <vt:lpstr>La mediazione è…</vt:lpstr>
      <vt:lpstr>Processo di mediazione</vt:lpstr>
      <vt:lpstr>Processo di mediazione – fasi preliminari</vt:lpstr>
      <vt:lpstr>Processo di mediazione - incontro</vt:lpstr>
      <vt:lpstr>Processo di mediazione – follow up</vt:lpstr>
      <vt:lpstr>Il mediatore</vt:lpstr>
      <vt:lpstr>Tecniche usate dal mediatore</vt:lpstr>
      <vt:lpstr>Circle o conference </vt:lpstr>
      <vt:lpstr>Family group conference</vt:lpstr>
      <vt:lpstr>Modelli e stile di mediazione</vt:lpstr>
      <vt:lpstr>Esito della mediazione</vt:lpstr>
      <vt:lpstr>Presentazione standard di PowerPoint</vt:lpstr>
      <vt:lpstr>Riferimenti bibliografici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mediazione</dc:title>
  <dc:creator>Elisabetta Kolar</dc:creator>
  <cp:lastModifiedBy>Elisabetta Kolar</cp:lastModifiedBy>
  <cp:revision>11</cp:revision>
  <dcterms:created xsi:type="dcterms:W3CDTF">2019-04-02T05:24:30Z</dcterms:created>
  <dcterms:modified xsi:type="dcterms:W3CDTF">2019-04-09T05:10:27Z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