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95" r:id="rId4"/>
    <p:sldId id="264" r:id="rId5"/>
    <p:sldId id="282" r:id="rId6"/>
    <p:sldId id="296" r:id="rId7"/>
    <p:sldId id="297" r:id="rId8"/>
    <p:sldId id="298" r:id="rId9"/>
    <p:sldId id="301" r:id="rId10"/>
    <p:sldId id="294" r:id="rId11"/>
    <p:sldId id="299" r:id="rId12"/>
    <p:sldId id="300" r:id="rId13"/>
    <p:sldId id="274" r:id="rId14"/>
    <p:sldId id="272" r:id="rId15"/>
    <p:sldId id="273" r:id="rId16"/>
    <p:sldId id="266" r:id="rId17"/>
    <p:sldId id="277" r:id="rId18"/>
    <p:sldId id="278" r:id="rId19"/>
    <p:sldId id="284" r:id="rId20"/>
    <p:sldId id="302" r:id="rId21"/>
    <p:sldId id="303" r:id="rId22"/>
    <p:sldId id="304" r:id="rId23"/>
    <p:sldId id="305" r:id="rId24"/>
    <p:sldId id="306" r:id="rId25"/>
    <p:sldId id="308" r:id="rId26"/>
    <p:sldId id="307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0901F-2D59-46B8-965D-1A01A96D6B36}" type="datetimeFigureOut">
              <a:rPr lang="it-IT" smtClean="0"/>
              <a:pPr/>
              <a:t>07/04/2019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50EF9-854A-4F92-AFC3-F736B1E24B8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77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0FA-53F6-4257-8096-F60CA0931935}" type="datetime1">
              <a:rPr lang="it-IT" smtClean="0"/>
              <a:pPr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B28-F4D0-4C7C-9A94-5B494F39E005}" type="datetime1">
              <a:rPr lang="it-IT" smtClean="0"/>
              <a:pPr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D6BB-3F4F-4D12-86C4-151850CB2330}" type="datetime1">
              <a:rPr lang="it-IT" smtClean="0"/>
              <a:pPr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917B-9BC3-42EA-8EA7-571E00E1225B}" type="datetime1">
              <a:rPr lang="it-IT" smtClean="0"/>
              <a:pPr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69F4-02C8-4D0B-88D6-2B560B1421EA}" type="datetime1">
              <a:rPr lang="it-IT" smtClean="0"/>
              <a:pPr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F490-195D-49E5-80F8-C88E84FADD73}" type="datetime1">
              <a:rPr lang="it-IT" smtClean="0"/>
              <a:pPr/>
              <a:t>07/04/2019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A921-194F-49FC-A7C5-D9CDBE8F1EF6}" type="datetime1">
              <a:rPr lang="it-IT" smtClean="0"/>
              <a:pPr/>
              <a:t>07/04/2019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ACAF-6D8B-4AE7-A20E-C2C91766C9A1}" type="datetime1">
              <a:rPr lang="it-IT" smtClean="0"/>
              <a:pPr/>
              <a:t>07/04/2019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A417-9665-467B-B761-BC550D447A5E}" type="datetime1">
              <a:rPr lang="it-IT" smtClean="0"/>
              <a:pPr/>
              <a:t>07/04/2019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E982-5DA2-4FB0-8A01-4E81F6B3EE88}" type="datetime1">
              <a:rPr lang="it-IT" smtClean="0"/>
              <a:pPr/>
              <a:t>07/04/2019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1F9-9230-4679-B4DF-1992518DF9CB}" type="datetime1">
              <a:rPr lang="it-IT" smtClean="0"/>
              <a:pPr/>
              <a:t>07/04/2019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37BBC-66B7-449B-82B4-1A4665BC2C7F}" type="datetime1">
              <a:rPr lang="it-IT" smtClean="0"/>
              <a:pPr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AF95F-6769-4061-B232-DE2CF771869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5400" dirty="0" smtClean="0"/>
              <a:t>Accessibilità e Comprensione</a:t>
            </a: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6400800" cy="1752600"/>
          </a:xfrm>
        </p:spPr>
        <p:txBody>
          <a:bodyPr/>
          <a:lstStyle/>
          <a:p>
            <a:r>
              <a:rPr lang="it-IT" dirty="0" err="1" smtClean="0"/>
              <a:t>Gisella</a:t>
            </a:r>
            <a:r>
              <a:rPr lang="it-IT" dirty="0" smtClean="0"/>
              <a:t> </a:t>
            </a:r>
            <a:r>
              <a:rPr lang="it-IT" dirty="0" err="1" smtClean="0"/>
              <a:t>Paoletti</a:t>
            </a:r>
            <a:endParaRPr lang="it-IT" dirty="0" smtClean="0"/>
          </a:p>
          <a:p>
            <a:r>
              <a:rPr lang="it-IT" dirty="0" smtClean="0"/>
              <a:t>DISU, </a:t>
            </a:r>
            <a:r>
              <a:rPr lang="it-IT" dirty="0" err="1" smtClean="0"/>
              <a:t>Units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11" y="3683119"/>
            <a:ext cx="38576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9218" name="Picture 2" descr="C:\Users\Gisella\Dropbox\convegni\aquileia\IMG00282-20111001-1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1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5"/>
            <a:ext cx="66579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079969" cy="311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67544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Text4all.net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432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820472" cy="382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5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Non occorre essere disabile per avere difficoltà di accesso all’informazione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Problemi:</a:t>
            </a:r>
          </a:p>
          <a:p>
            <a:pPr lvl="1"/>
            <a:r>
              <a:rPr lang="it-IT" dirty="0" smtClean="0"/>
              <a:t>Il lettore</a:t>
            </a:r>
          </a:p>
          <a:p>
            <a:pPr lvl="1"/>
            <a:r>
              <a:rPr lang="it-IT" dirty="0" smtClean="0"/>
              <a:t>Il materiale</a:t>
            </a:r>
          </a:p>
          <a:p>
            <a:pPr lvl="1"/>
            <a:r>
              <a:rPr lang="it-IT" dirty="0" smtClean="0"/>
              <a:t>Il contesto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Anziano: vista, </a:t>
            </a:r>
            <a:r>
              <a:rPr lang="it-IT" dirty="0" err="1" smtClean="0"/>
              <a:t>w.m.</a:t>
            </a:r>
            <a:r>
              <a:rPr lang="it-IT" dirty="0" smtClean="0"/>
              <a:t>, low </a:t>
            </a:r>
            <a:r>
              <a:rPr lang="it-IT" dirty="0" err="1" smtClean="0"/>
              <a:t>literacy</a:t>
            </a:r>
            <a:endParaRPr lang="it-IT" dirty="0"/>
          </a:p>
        </p:txBody>
      </p:sp>
      <p:pic>
        <p:nvPicPr>
          <p:cNvPr id="4" name="Segnaposto contenuto 3" descr="http://www.villacedri.ch/imgcache/207_721bcda21e0/1267_650_0_5d9428560e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0738"/>
            <a:ext cx="8686800" cy="455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Diversamente abili: vista, udito, problemi motori..</a:t>
            </a:r>
            <a:endParaRPr lang="it-IT" dirty="0"/>
          </a:p>
        </p:txBody>
      </p:sp>
      <p:pic>
        <p:nvPicPr>
          <p:cNvPr id="4" name="Segnaposto contenuto 3" descr="http://notiziariodelleeolie.myblog.it/media/02/01/1738806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884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2564904"/>
            <a:ext cx="2592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LIPARI </a:t>
            </a:r>
            <a:r>
              <a:rPr lang="it-IT" dirty="0" smtClean="0"/>
              <a:t>(MESSINA) - Castello e museo a Lipari "vietati" per un turista disabile, di Milano. L'ascensore da anni è ancora "fuori uso". Anche alcuni padiglioni del museo sono inaccessibili. Da anni è stata installata la pedana motorizzata (ben visibile e ancora impacchettata). 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Problemi di contiguità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08911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Knowledge</a:t>
            </a:r>
            <a:r>
              <a:rPr lang="it-IT" dirty="0" smtClean="0"/>
              <a:t> </a:t>
            </a:r>
            <a:r>
              <a:rPr lang="it-IT" dirty="0" err="1" smtClean="0"/>
              <a:t>telling</a:t>
            </a:r>
            <a:r>
              <a:rPr lang="it-IT" dirty="0" smtClean="0"/>
              <a:t> - </a:t>
            </a:r>
            <a:r>
              <a:rPr lang="it-IT" dirty="0" err="1" smtClean="0"/>
              <a:t>overload</a:t>
            </a:r>
            <a:endParaRPr lang="it-IT" dirty="0"/>
          </a:p>
        </p:txBody>
      </p:sp>
      <p:pic>
        <p:nvPicPr>
          <p:cNvPr id="4" name="Segnaposto contenuto 3" descr="http://meteorite-recovery.tripod.com/2008/wmnh/wmnh-zgmi-lr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84887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http://cdn2-b.examiner.com/sites/default/files/styles/image_full_width/hash/03/2b/5_12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968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Definizione 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È accessibile l’informazione leggibile, comprensibile, che tiene conto delle caratteristiche del lettore (light/</a:t>
            </a:r>
            <a:r>
              <a:rPr lang="it-IT" dirty="0" err="1" smtClean="0"/>
              <a:t>heavy</a:t>
            </a:r>
            <a:r>
              <a:rPr lang="it-IT" dirty="0" smtClean="0"/>
              <a:t>), sceglie le informazioni importanti e facilita il collegamento e l’integrazione </a:t>
            </a:r>
            <a:r>
              <a:rPr lang="it-IT" dirty="0" err="1" smtClean="0"/>
              <a:t>t+f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L’accessibilità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L'accessibilità è la caratteristica di un dispositivo, di un servizio o di una risorsa d'essere </a:t>
            </a:r>
            <a:r>
              <a:rPr lang="it-IT" u="sng" dirty="0"/>
              <a:t>fruibile con facilità da una qualsiasi tipologia </a:t>
            </a:r>
            <a:r>
              <a:rPr lang="it-IT" u="sng" dirty="0" smtClean="0"/>
              <a:t>d’ utente  </a:t>
            </a:r>
            <a:r>
              <a:rPr lang="it-IT" dirty="0"/>
              <a:t>anche per persone con ridotta o impedita capacità sensoriale, motoria, o psichica.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</a:t>
            </a:r>
            <a:r>
              <a:rPr lang="it-IT" dirty="0"/>
              <a:t>termine ha trovato largo uso anche nel settore </a:t>
            </a:r>
            <a:r>
              <a:rPr lang="it-IT" dirty="0" smtClean="0"/>
              <a:t>di Internet</a:t>
            </a:r>
            <a:r>
              <a:rPr lang="it-IT" dirty="0"/>
              <a:t> col medesimo significato. Nel Web una risorsa accessibile facilita </a:t>
            </a:r>
            <a:r>
              <a:rPr lang="it-IT" u="sng" dirty="0"/>
              <a:t>l'accesso alla più grande fascia di individui</a:t>
            </a:r>
            <a:r>
              <a:rPr lang="it-IT" dirty="0"/>
              <a:t>, con ogni tipo di mezzo e disabilità.</a:t>
            </a:r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31979" cy="445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5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352928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424936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121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98" y="3627165"/>
            <a:ext cx="6121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994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709738"/>
            <a:ext cx="6121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046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12"/>
            <a:ext cx="6121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462820"/>
            <a:ext cx="6121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025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97" y="836712"/>
            <a:ext cx="910159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67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557114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4" y="332656"/>
            <a:ext cx="533894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7544" y="764704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 museo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1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842493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6000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7544" y="476672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Nei siti web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 smtClean="0"/>
              <a:t>Lettore light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4664"/>
            <a:ext cx="4162573" cy="614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137" cy="526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6211669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http://www.mca.com.au/collection/work/201122/</a:t>
            </a:r>
          </a:p>
        </p:txBody>
      </p:sp>
    </p:spTree>
    <p:extLst>
      <p:ext uri="{BB962C8B-B14F-4D97-AF65-F5344CB8AC3E}">
        <p14:creationId xmlns:p14="http://schemas.microsoft.com/office/powerpoint/2010/main" val="40258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Contrapposizione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499992" y="126876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Testo chiaro, facile, leggibile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467544" y="1772816"/>
            <a:ext cx="4041775" cy="639762"/>
          </a:xfrm>
        </p:spPr>
        <p:txBody>
          <a:bodyPr>
            <a:noAutofit/>
          </a:bodyPr>
          <a:lstStyle/>
          <a:p>
            <a:r>
              <a:rPr lang="it-IT" sz="2800" dirty="0" smtClean="0"/>
              <a:t>Testo poco chiaro, facile, leggibile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040188" cy="26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74" y="3284984"/>
            <a:ext cx="2736304" cy="27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8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7" y="1124744"/>
            <a:ext cx="730188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81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95F-6769-4061-B232-DE2CF7718699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381000"/>
            <a:ext cx="40671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62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148</Words>
  <Application>Microsoft Office PowerPoint</Application>
  <PresentationFormat>Presentazione su schermo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Accessibilità e Comprensione</vt:lpstr>
      <vt:lpstr>L’accessibilità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Contrapposizione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Non occorre essere disabile per avere difficoltà di accesso all’informazione</vt:lpstr>
      <vt:lpstr>Anziano: vista, w.m., low literacy</vt:lpstr>
      <vt:lpstr>Diversamente abili: vista, udito, problemi motori..</vt:lpstr>
      <vt:lpstr>Problemi di contiguità</vt:lpstr>
      <vt:lpstr>Knowledge telling - overload</vt:lpstr>
      <vt:lpstr>Presentazione standard di PowerPoint</vt:lpstr>
      <vt:lpstr>Definizione A.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Capire il museo</dc:title>
  <dc:creator>laboratorio</dc:creator>
  <cp:lastModifiedBy>Acer</cp:lastModifiedBy>
  <cp:revision>55</cp:revision>
  <dcterms:created xsi:type="dcterms:W3CDTF">2011-09-16T10:08:02Z</dcterms:created>
  <dcterms:modified xsi:type="dcterms:W3CDTF">2019-04-07T11:05:47Z</dcterms:modified>
</cp:coreProperties>
</file>