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317"/>
    <p:restoredTop sz="94065"/>
  </p:normalViewPr>
  <p:slideViewPr>
    <p:cSldViewPr snapToGrid="0" snapToObjects="1">
      <p:cViewPr varScale="1">
        <p:scale>
          <a:sx n="66" d="100"/>
          <a:sy n="66" d="100"/>
        </p:scale>
        <p:origin x="208" y="6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E263-BB02-554B-A9D4-E991B57CF553}" type="datetimeFigureOut">
              <a:rPr lang="it-IT" smtClean="0"/>
              <a:t>04/04/19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F4C0-1B4D-7243-86DB-2B3A9A7FF62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93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E263-BB02-554B-A9D4-E991B57CF553}" type="datetimeFigureOut">
              <a:rPr lang="it-IT" smtClean="0"/>
              <a:t>04/04/19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F4C0-1B4D-7243-86DB-2B3A9A7FF62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E263-BB02-554B-A9D4-E991B57CF553}" type="datetimeFigureOut">
              <a:rPr lang="it-IT" smtClean="0"/>
              <a:t>04/04/19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F4C0-1B4D-7243-86DB-2B3A9A7FF62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E263-BB02-554B-A9D4-E991B57CF553}" type="datetimeFigureOut">
              <a:rPr lang="it-IT" smtClean="0"/>
              <a:t>04/04/19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F4C0-1B4D-7243-86DB-2B3A9A7FF62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1595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E263-BB02-554B-A9D4-E991B57CF553}" type="datetimeFigureOut">
              <a:rPr lang="it-IT" smtClean="0"/>
              <a:t>04/04/19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F4C0-1B4D-7243-86DB-2B3A9A7FF62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E263-BB02-554B-A9D4-E991B57CF553}" type="datetimeFigureOut">
              <a:rPr lang="it-IT" smtClean="0"/>
              <a:t>04/04/19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F4C0-1B4D-7243-86DB-2B3A9A7FF62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E263-BB02-554B-A9D4-E991B57CF553}" type="datetimeFigureOut">
              <a:rPr lang="it-IT" smtClean="0"/>
              <a:t>04/04/19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F4C0-1B4D-7243-86DB-2B3A9A7FF62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E263-BB02-554B-A9D4-E991B57CF553}" type="datetimeFigureOut">
              <a:rPr lang="it-IT" smtClean="0"/>
              <a:t>04/04/19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F4C0-1B4D-7243-86DB-2B3A9A7FF62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E263-BB02-554B-A9D4-E991B57CF553}" type="datetimeFigureOut">
              <a:rPr lang="it-IT" smtClean="0"/>
              <a:t>04/04/19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F4C0-1B4D-7243-86DB-2B3A9A7FF62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E263-BB02-554B-A9D4-E991B57CF553}" type="datetimeFigureOut">
              <a:rPr lang="it-IT" smtClean="0"/>
              <a:t>04/04/19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F4C0-1B4D-7243-86DB-2B3A9A7FF62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AE263-BB02-554B-A9D4-E991B57CF553}" type="datetimeFigureOut">
              <a:rPr lang="it-IT" smtClean="0"/>
              <a:t>04/04/19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35F4C0-1B4D-7243-86DB-2B3A9A7FF62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9AE263-BB02-554B-A9D4-E991B57CF553}" type="datetimeFigureOut">
              <a:rPr lang="it-IT" smtClean="0"/>
              <a:t>04/04/19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35F4C0-1B4D-7243-86DB-2B3A9A7FF62C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4289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ottotitolo 2"/>
          <p:cNvSpPr>
            <a:spLocks noGrp="1"/>
          </p:cNvSpPr>
          <p:nvPr>
            <p:ph type="subTitle" idx="1"/>
          </p:nvPr>
        </p:nvSpPr>
        <p:spPr>
          <a:xfrm>
            <a:off x="1524000" y="1517515"/>
            <a:ext cx="9144000" cy="4941651"/>
          </a:xfrm>
        </p:spPr>
        <p:txBody>
          <a:bodyPr>
            <a:normAutofit/>
          </a:bodyPr>
          <a:lstStyle/>
          <a:p>
            <a:r>
              <a:rPr lang="it-IT" dirty="0" err="1" smtClean="0"/>
              <a:t>Diapycnal</a:t>
            </a:r>
            <a:r>
              <a:rPr lang="it-IT" dirty="0" smtClean="0"/>
              <a:t> Mixing I: </a:t>
            </a:r>
            <a:r>
              <a:rPr lang="it-IT" dirty="0" err="1" smtClean="0"/>
              <a:t>Turbulence</a:t>
            </a:r>
            <a:r>
              <a:rPr lang="it-IT" dirty="0" smtClean="0"/>
              <a:t> </a:t>
            </a:r>
            <a:r>
              <a:rPr lang="it-IT" dirty="0" err="1" smtClean="0"/>
              <a:t>Motivation</a:t>
            </a:r>
            <a:r>
              <a:rPr lang="it-IT" dirty="0" smtClean="0"/>
              <a:t>: </a:t>
            </a:r>
          </a:p>
          <a:p>
            <a:pPr algn="just"/>
            <a:r>
              <a:rPr lang="it-IT" dirty="0" smtClean="0"/>
              <a:t>The </a:t>
            </a:r>
            <a:r>
              <a:rPr lang="it-IT" dirty="0" err="1" smtClean="0"/>
              <a:t>thermohaline</a:t>
            </a:r>
            <a:r>
              <a:rPr lang="it-IT" dirty="0" smtClean="0"/>
              <a:t> </a:t>
            </a:r>
            <a:r>
              <a:rPr lang="it-IT" dirty="0" err="1" smtClean="0"/>
              <a:t>circulation</a:t>
            </a:r>
            <a:r>
              <a:rPr lang="it-IT" dirty="0" smtClean="0"/>
              <a:t> </a:t>
            </a:r>
            <a:r>
              <a:rPr lang="it-IT" dirty="0" err="1" smtClean="0"/>
              <a:t>has</a:t>
            </a:r>
            <a:r>
              <a:rPr lang="it-IT" dirty="0" smtClean="0"/>
              <a:t> long </a:t>
            </a:r>
            <a:r>
              <a:rPr lang="it-IT" dirty="0" err="1" smtClean="0"/>
              <a:t>been</a:t>
            </a:r>
            <a:r>
              <a:rPr lang="it-IT" dirty="0" smtClean="0"/>
              <a:t> </a:t>
            </a:r>
            <a:r>
              <a:rPr lang="it-IT" dirty="0" err="1" smtClean="0"/>
              <a:t>regarded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a </a:t>
            </a:r>
            <a:r>
              <a:rPr lang="it-IT" dirty="0" err="1" smtClean="0"/>
              <a:t>consequence</a:t>
            </a:r>
            <a:r>
              <a:rPr lang="it-IT" dirty="0" smtClean="0"/>
              <a:t> of </a:t>
            </a:r>
            <a:r>
              <a:rPr lang="it-IT" dirty="0" err="1" smtClean="0"/>
              <a:t>diapycnal</a:t>
            </a:r>
            <a:r>
              <a:rPr lang="it-IT" dirty="0" smtClean="0"/>
              <a:t> mixing. </a:t>
            </a:r>
            <a:r>
              <a:rPr lang="it-IT" dirty="0" err="1" smtClean="0"/>
              <a:t>Since</a:t>
            </a:r>
            <a:r>
              <a:rPr lang="it-IT" dirty="0" smtClean="0"/>
              <a:t> the </a:t>
            </a:r>
            <a:r>
              <a:rPr lang="it-IT" dirty="0" err="1" smtClean="0"/>
              <a:t>ocean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heated</a:t>
            </a:r>
            <a:r>
              <a:rPr lang="it-IT" dirty="0" smtClean="0"/>
              <a:t> and </a:t>
            </a:r>
            <a:r>
              <a:rPr lang="it-IT" dirty="0" err="1" smtClean="0"/>
              <a:t>cooled</a:t>
            </a:r>
            <a:r>
              <a:rPr lang="it-IT" dirty="0" smtClean="0"/>
              <a:t> </a:t>
            </a:r>
            <a:r>
              <a:rPr lang="it-IT" dirty="0" err="1" smtClean="0"/>
              <a:t>almost</a:t>
            </a:r>
            <a:r>
              <a:rPr lang="it-IT" dirty="0" smtClean="0"/>
              <a:t> </a:t>
            </a:r>
            <a:r>
              <a:rPr lang="it-IT" dirty="0" err="1" smtClean="0"/>
              <a:t>entirely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</a:t>
            </a:r>
            <a:r>
              <a:rPr lang="it-IT" dirty="0" err="1" smtClean="0"/>
              <a:t>its</a:t>
            </a:r>
            <a:r>
              <a:rPr lang="it-IT" dirty="0" smtClean="0"/>
              <a:t> </a:t>
            </a:r>
            <a:r>
              <a:rPr lang="it-IT" dirty="0" err="1" smtClean="0"/>
              <a:t>surface</a:t>
            </a:r>
            <a:r>
              <a:rPr lang="it-IT" dirty="0" smtClean="0"/>
              <a:t>, </a:t>
            </a:r>
            <a:r>
              <a:rPr lang="it-IT" dirty="0" err="1" smtClean="0"/>
              <a:t>interior</a:t>
            </a:r>
            <a:r>
              <a:rPr lang="it-IT" dirty="0" smtClean="0"/>
              <a:t> </a:t>
            </a:r>
            <a:r>
              <a:rPr lang="it-IT" dirty="0" err="1" smtClean="0"/>
              <a:t>vertical</a:t>
            </a:r>
            <a:r>
              <a:rPr lang="it-IT" dirty="0" smtClean="0"/>
              <a:t> mixing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necessary</a:t>
            </a:r>
            <a:r>
              <a:rPr lang="it-IT" dirty="0" smtClean="0"/>
              <a:t> to </a:t>
            </a:r>
            <a:r>
              <a:rPr lang="it-IT" dirty="0" err="1" smtClean="0"/>
              <a:t>maintain</a:t>
            </a:r>
            <a:r>
              <a:rPr lang="it-IT" dirty="0" smtClean="0"/>
              <a:t> the </a:t>
            </a:r>
            <a:r>
              <a:rPr lang="it-IT" dirty="0" err="1" smtClean="0"/>
              <a:t>thermohaline</a:t>
            </a:r>
            <a:r>
              <a:rPr lang="it-IT" dirty="0" smtClean="0"/>
              <a:t> </a:t>
            </a:r>
            <a:r>
              <a:rPr lang="it-IT" dirty="0" err="1" smtClean="0"/>
              <a:t>circulation</a:t>
            </a:r>
            <a:r>
              <a:rPr lang="it-IT" dirty="0" smtClean="0"/>
              <a:t>. </a:t>
            </a:r>
            <a:r>
              <a:rPr lang="it-IT" dirty="0" err="1" smtClean="0"/>
              <a:t>That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, mixing must </a:t>
            </a:r>
            <a:r>
              <a:rPr lang="it-IT" dirty="0" err="1" smtClean="0"/>
              <a:t>warm</a:t>
            </a:r>
            <a:r>
              <a:rPr lang="it-IT" dirty="0" smtClean="0"/>
              <a:t> the </a:t>
            </a:r>
            <a:r>
              <a:rPr lang="it-IT" dirty="0" err="1" smtClean="0"/>
              <a:t>cold</a:t>
            </a:r>
            <a:r>
              <a:rPr lang="it-IT" dirty="0" smtClean="0"/>
              <a:t> </a:t>
            </a:r>
            <a:r>
              <a:rPr lang="it-IT" dirty="0" err="1" smtClean="0"/>
              <a:t>deep</a:t>
            </a:r>
            <a:r>
              <a:rPr lang="it-IT" dirty="0" smtClean="0"/>
              <a:t> water to </a:t>
            </a:r>
            <a:r>
              <a:rPr lang="it-IT" dirty="0" err="1" smtClean="0"/>
              <a:t>allow</a:t>
            </a:r>
            <a:r>
              <a:rPr lang="it-IT" dirty="0" smtClean="0"/>
              <a:t> </a:t>
            </a:r>
            <a:r>
              <a:rPr lang="it-IT" dirty="0" err="1" smtClean="0"/>
              <a:t>it</a:t>
            </a:r>
            <a:r>
              <a:rPr lang="it-IT" dirty="0" smtClean="0"/>
              <a:t> to rise and </a:t>
            </a:r>
            <a:r>
              <a:rPr lang="it-IT" dirty="0" err="1" smtClean="0"/>
              <a:t>make</a:t>
            </a:r>
            <a:r>
              <a:rPr lang="it-IT" dirty="0" smtClean="0"/>
              <a:t> room for more </a:t>
            </a:r>
            <a:r>
              <a:rPr lang="it-IT" dirty="0" err="1" smtClean="0"/>
              <a:t>cold</a:t>
            </a:r>
            <a:r>
              <a:rPr lang="it-IT" dirty="0" smtClean="0"/>
              <a:t> water </a:t>
            </a:r>
            <a:r>
              <a:rPr lang="it-IT" dirty="0" err="1" smtClean="0"/>
              <a:t>sinking</a:t>
            </a:r>
            <a:r>
              <a:rPr lang="it-IT" dirty="0" smtClean="0"/>
              <a:t> </a:t>
            </a:r>
            <a:r>
              <a:rPr lang="it-IT" dirty="0" err="1" smtClean="0"/>
              <a:t>at</a:t>
            </a:r>
            <a:r>
              <a:rPr lang="it-IT" dirty="0" smtClean="0"/>
              <a:t> high </a:t>
            </a:r>
            <a:r>
              <a:rPr lang="it-IT" dirty="0" err="1" smtClean="0"/>
              <a:t>latitudes</a:t>
            </a:r>
            <a:r>
              <a:rPr lang="it-IT" dirty="0" smtClean="0"/>
              <a:t>. </a:t>
            </a:r>
            <a:r>
              <a:rPr lang="it-IT" dirty="0" err="1" smtClean="0"/>
              <a:t>If</a:t>
            </a:r>
            <a:r>
              <a:rPr lang="it-IT" dirty="0" smtClean="0"/>
              <a:t> </a:t>
            </a:r>
            <a:r>
              <a:rPr lang="it-IT" dirty="0" err="1" smtClean="0"/>
              <a:t>there</a:t>
            </a:r>
            <a:r>
              <a:rPr lang="it-IT" dirty="0" smtClean="0"/>
              <a:t> </a:t>
            </a:r>
            <a:r>
              <a:rPr lang="it-IT" dirty="0" err="1" smtClean="0"/>
              <a:t>were</a:t>
            </a:r>
            <a:r>
              <a:rPr lang="it-IT" dirty="0" smtClean="0"/>
              <a:t> no mixing, the </a:t>
            </a:r>
            <a:r>
              <a:rPr lang="it-IT" dirty="0" err="1" smtClean="0"/>
              <a:t>deep</a:t>
            </a:r>
            <a:r>
              <a:rPr lang="it-IT" dirty="0" smtClean="0"/>
              <a:t> water </a:t>
            </a:r>
            <a:r>
              <a:rPr lang="it-IT" dirty="0" err="1" smtClean="0"/>
              <a:t>would</a:t>
            </a:r>
            <a:r>
              <a:rPr lang="it-IT" dirty="0" smtClean="0"/>
              <a:t> stay </a:t>
            </a:r>
            <a:r>
              <a:rPr lang="it-IT" dirty="0" err="1" smtClean="0"/>
              <a:t>uniformly</a:t>
            </a:r>
            <a:r>
              <a:rPr lang="it-IT" dirty="0" smtClean="0"/>
              <a:t> </a:t>
            </a:r>
            <a:r>
              <a:rPr lang="it-IT" dirty="0" err="1" smtClean="0"/>
              <a:t>cold</a:t>
            </a:r>
            <a:r>
              <a:rPr lang="it-IT" dirty="0" smtClean="0"/>
              <a:t> and no </a:t>
            </a:r>
            <a:r>
              <a:rPr lang="it-IT" dirty="0" err="1" smtClean="0"/>
              <a:t>additional</a:t>
            </a:r>
            <a:r>
              <a:rPr lang="it-IT" dirty="0" smtClean="0"/>
              <a:t> water </a:t>
            </a:r>
            <a:r>
              <a:rPr lang="it-IT" dirty="0" err="1" smtClean="0"/>
              <a:t>could</a:t>
            </a:r>
            <a:r>
              <a:rPr lang="it-IT" dirty="0" smtClean="0"/>
              <a:t> </a:t>
            </a:r>
            <a:r>
              <a:rPr lang="it-IT" dirty="0" err="1" smtClean="0"/>
              <a:t>sink</a:t>
            </a:r>
            <a:r>
              <a:rPr lang="it-IT" dirty="0" smtClean="0"/>
              <a:t>. In </a:t>
            </a:r>
            <a:r>
              <a:rPr lang="it-IT" dirty="0" err="1" smtClean="0"/>
              <a:t>fact</a:t>
            </a:r>
            <a:r>
              <a:rPr lang="it-IT" dirty="0" smtClean="0"/>
              <a:t>, the mixing can be </a:t>
            </a:r>
            <a:r>
              <a:rPr lang="it-IT" dirty="0" err="1" smtClean="0"/>
              <a:t>thought</a:t>
            </a:r>
            <a:r>
              <a:rPr lang="it-IT" dirty="0" smtClean="0"/>
              <a:t> of </a:t>
            </a:r>
            <a:r>
              <a:rPr lang="it-IT" dirty="0" err="1" smtClean="0"/>
              <a:t>as</a:t>
            </a:r>
            <a:r>
              <a:rPr lang="it-IT" dirty="0" smtClean="0"/>
              <a:t> the driver for the </a:t>
            </a:r>
            <a:r>
              <a:rPr lang="it-IT" dirty="0" err="1" smtClean="0"/>
              <a:t>thermohaline</a:t>
            </a:r>
            <a:r>
              <a:rPr lang="it-IT" dirty="0" smtClean="0"/>
              <a:t> “</a:t>
            </a:r>
            <a:r>
              <a:rPr lang="it-IT" dirty="0" err="1" smtClean="0"/>
              <a:t>conveyor</a:t>
            </a:r>
            <a:r>
              <a:rPr lang="it-IT" dirty="0" smtClean="0"/>
              <a:t> </a:t>
            </a:r>
            <a:r>
              <a:rPr lang="it-IT" dirty="0" err="1" smtClean="0"/>
              <a:t>belt</a:t>
            </a:r>
            <a:r>
              <a:rPr lang="it-IT" dirty="0" smtClean="0"/>
              <a:t>”, and </a:t>
            </a:r>
            <a:r>
              <a:rPr lang="it-IT" dirty="0" err="1" smtClean="0"/>
              <a:t>it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</a:t>
            </a:r>
            <a:r>
              <a:rPr lang="it-IT" dirty="0" err="1" smtClean="0"/>
              <a:t>clearly</a:t>
            </a:r>
            <a:r>
              <a:rPr lang="it-IT" dirty="0" smtClean="0"/>
              <a:t> </a:t>
            </a:r>
            <a:r>
              <a:rPr lang="it-IT" dirty="0" err="1" smtClean="0"/>
              <a:t>not</a:t>
            </a:r>
            <a:r>
              <a:rPr lang="it-IT" dirty="0" smtClean="0"/>
              <a:t> a “</a:t>
            </a:r>
            <a:r>
              <a:rPr lang="it-IT" dirty="0" err="1" smtClean="0"/>
              <a:t>heat</a:t>
            </a:r>
            <a:r>
              <a:rPr lang="it-IT" dirty="0" smtClean="0"/>
              <a:t> </a:t>
            </a:r>
            <a:r>
              <a:rPr lang="it-IT" dirty="0" err="1" smtClean="0"/>
              <a:t>engine</a:t>
            </a:r>
            <a:r>
              <a:rPr lang="it-IT" dirty="0" smtClean="0"/>
              <a:t>” </a:t>
            </a:r>
            <a:r>
              <a:rPr lang="it-IT" dirty="0" err="1" smtClean="0"/>
              <a:t>like</a:t>
            </a:r>
            <a:r>
              <a:rPr lang="it-IT" dirty="0" smtClean="0"/>
              <a:t> the </a:t>
            </a:r>
            <a:r>
              <a:rPr lang="it-IT" dirty="0" err="1" smtClean="0"/>
              <a:t>atmosphere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8169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125</Words>
  <Application>Microsoft Macintosh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di Office</vt:lpstr>
      <vt:lpstr>Presentazione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 di Microsoft Office</dc:creator>
  <cp:lastModifiedBy>Utente di Microsoft Office</cp:lastModifiedBy>
  <cp:revision>1</cp:revision>
  <dcterms:created xsi:type="dcterms:W3CDTF">2019-04-04T07:33:54Z</dcterms:created>
  <dcterms:modified xsi:type="dcterms:W3CDTF">2019-04-04T07:36:06Z</dcterms:modified>
</cp:coreProperties>
</file>