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58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26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21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09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09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0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6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49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7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93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57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7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15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10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7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370FF2E-AE2E-4F68-BD70-1068877D3668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9B8CC0C-28EF-46A7-A916-12CB135C655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5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Business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Select a team of 4 students</a:t>
            </a:r>
          </a:p>
          <a:p>
            <a:r>
              <a:rPr lang="en-US" dirty="0" smtClean="0"/>
              <a:t>Select a business from the list</a:t>
            </a:r>
          </a:p>
          <a:p>
            <a:r>
              <a:rPr lang="en-US" dirty="0" smtClean="0"/>
              <a:t>You are about to start and operate that business</a:t>
            </a:r>
          </a:p>
          <a:p>
            <a:r>
              <a:rPr lang="en-US" dirty="0" smtClean="0"/>
              <a:t>Think of every detail of preparing to launch your business. BE CREATIVE!</a:t>
            </a:r>
          </a:p>
          <a:p>
            <a:pPr lvl="1"/>
            <a:r>
              <a:rPr lang="en-US" dirty="0" smtClean="0"/>
              <a:t>Finances, location, equipment, E-commerce, International, vender </a:t>
            </a:r>
            <a:r>
              <a:rPr lang="en-US" smtClean="0"/>
              <a:t>selection, 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are you going to do the opening day?</a:t>
            </a:r>
          </a:p>
          <a:p>
            <a:r>
              <a:rPr lang="en-US" dirty="0" smtClean="0"/>
              <a:t>How are you going to market your services?</a:t>
            </a:r>
          </a:p>
          <a:p>
            <a:r>
              <a:rPr lang="en-US" dirty="0" smtClean="0"/>
              <a:t>How are you going to price your product/service?</a:t>
            </a:r>
          </a:p>
          <a:p>
            <a:r>
              <a:rPr lang="en-US" dirty="0" smtClean="0"/>
              <a:t>What supply chain management you need to put in place?</a:t>
            </a:r>
          </a:p>
          <a:p>
            <a:r>
              <a:rPr lang="en-US" dirty="0" smtClean="0"/>
              <a:t>What is your criteria for success? How do you measure that? </a:t>
            </a:r>
          </a:p>
          <a:p>
            <a:r>
              <a:rPr lang="en-US" dirty="0" smtClean="0"/>
              <a:t>You have 30 minutes to respond and 10 minutes to present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21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 smtClean="0"/>
              <a:t>Bakery Shop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Coffee Shop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Maid Services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Music Instruments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Furniture Store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Car Rental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Pharmacy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Mobile Store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Luggage sale and Repair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Kitchen Supplies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800100" lvl="1" indent="-342900">
              <a:buFont typeface="+mj-lt"/>
              <a:buAutoNum type="arabicPeriod" startAt="11"/>
            </a:pPr>
            <a:r>
              <a:rPr lang="en-US" sz="1800" dirty="0" smtClean="0"/>
              <a:t>Restaurant</a:t>
            </a:r>
            <a:endParaRPr lang="en-US" sz="1800" dirty="0"/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/>
              <a:t>Hair Salon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/>
              <a:t>Hotel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/>
              <a:t>Sporting Equipment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/>
              <a:t>Men’s Clothing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/>
              <a:t>Shoe </a:t>
            </a:r>
            <a:r>
              <a:rPr lang="en-US" sz="1800" dirty="0" smtClean="0"/>
              <a:t>Repair and Sale</a:t>
            </a:r>
            <a:endParaRPr lang="en-US" sz="1800" dirty="0"/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 smtClean="0"/>
              <a:t>Supermarket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 smtClean="0"/>
              <a:t>Auto Repair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 smtClean="0"/>
              <a:t>Bookstore</a:t>
            </a:r>
          </a:p>
          <a:p>
            <a:pPr marL="800100" lvl="1" indent="-342900">
              <a:buFont typeface="+mj-lt"/>
              <a:buAutoNum type="arabicPeriod" startAt="11"/>
            </a:pPr>
            <a:r>
              <a:rPr lang="en-US" sz="1800" dirty="0" smtClean="0"/>
              <a:t>Taxi Company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8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36</TotalTime>
  <Words>158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 Boardroom</vt:lpstr>
      <vt:lpstr>In Class Business Exercise</vt:lpstr>
      <vt:lpstr>Class Exercise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Exercise</dc:title>
  <dc:creator>Harraf, Abe</dc:creator>
  <cp:lastModifiedBy>VIANELLI DONATA</cp:lastModifiedBy>
  <cp:revision>6</cp:revision>
  <dcterms:created xsi:type="dcterms:W3CDTF">2019-04-04T11:15:28Z</dcterms:created>
  <dcterms:modified xsi:type="dcterms:W3CDTF">2019-04-04T12:50:01Z</dcterms:modified>
</cp:coreProperties>
</file>