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6D60E51-DBC6-4447-B765-9211F9C3978F}" type="datetimeFigureOut">
              <a:rPr lang="it-IT" smtClean="0"/>
              <a:t>15/04/2019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483D06-FC98-194E-B716-8E912952ECAE}" type="slidenum">
              <a:rPr lang="it-IT" smtClean="0"/>
              <a:t>‹N›</a:t>
            </a:fld>
            <a:endParaRPr lang="it-IT"/>
          </a:p>
        </p:txBody>
      </p:sp>
    </p:spTree>
    <p:extLst>
      <p:ext uri="{BB962C8B-B14F-4D97-AF65-F5344CB8AC3E}">
        <p14:creationId xmlns:p14="http://schemas.microsoft.com/office/powerpoint/2010/main" val="889546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6D60E51-DBC6-4447-B765-9211F9C3978F}" type="datetimeFigureOut">
              <a:rPr lang="it-IT" smtClean="0"/>
              <a:t>15/04/2019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483D06-FC98-194E-B716-8E912952ECAE}" type="slidenum">
              <a:rPr lang="it-IT" smtClean="0"/>
              <a:t>‹N›</a:t>
            </a:fld>
            <a:endParaRPr lang="it-IT"/>
          </a:p>
        </p:txBody>
      </p:sp>
    </p:spTree>
    <p:extLst>
      <p:ext uri="{BB962C8B-B14F-4D97-AF65-F5344CB8AC3E}">
        <p14:creationId xmlns:p14="http://schemas.microsoft.com/office/powerpoint/2010/main" val="249878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6D60E51-DBC6-4447-B765-9211F9C3978F}" type="datetimeFigureOut">
              <a:rPr lang="it-IT" smtClean="0"/>
              <a:t>15/04/2019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483D06-FC98-194E-B716-8E912952ECAE}" type="slidenum">
              <a:rPr lang="it-IT" smtClean="0"/>
              <a:t>‹N›</a:t>
            </a:fld>
            <a:endParaRPr lang="it-IT"/>
          </a:p>
        </p:txBody>
      </p:sp>
    </p:spTree>
    <p:extLst>
      <p:ext uri="{BB962C8B-B14F-4D97-AF65-F5344CB8AC3E}">
        <p14:creationId xmlns:p14="http://schemas.microsoft.com/office/powerpoint/2010/main" val="2494858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6D60E51-DBC6-4447-B765-9211F9C3978F}" type="datetimeFigureOut">
              <a:rPr lang="it-IT" smtClean="0"/>
              <a:t>15/04/2019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483D06-FC98-194E-B716-8E912952ECAE}" type="slidenum">
              <a:rPr lang="it-IT" smtClean="0"/>
              <a:t>‹N›</a:t>
            </a:fld>
            <a:endParaRPr lang="it-IT"/>
          </a:p>
        </p:txBody>
      </p:sp>
    </p:spTree>
    <p:extLst>
      <p:ext uri="{BB962C8B-B14F-4D97-AF65-F5344CB8AC3E}">
        <p14:creationId xmlns:p14="http://schemas.microsoft.com/office/powerpoint/2010/main" val="1941507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46D60E51-DBC6-4447-B765-9211F9C3978F}" type="datetimeFigureOut">
              <a:rPr lang="it-IT" smtClean="0"/>
              <a:t>15/04/2019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483D06-FC98-194E-B716-8E912952ECAE}" type="slidenum">
              <a:rPr lang="it-IT" smtClean="0"/>
              <a:t>‹N›</a:t>
            </a:fld>
            <a:endParaRPr lang="it-IT"/>
          </a:p>
        </p:txBody>
      </p:sp>
    </p:spTree>
    <p:extLst>
      <p:ext uri="{BB962C8B-B14F-4D97-AF65-F5344CB8AC3E}">
        <p14:creationId xmlns:p14="http://schemas.microsoft.com/office/powerpoint/2010/main" val="1147941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6D60E51-DBC6-4447-B765-9211F9C3978F}" type="datetimeFigureOut">
              <a:rPr lang="it-IT" smtClean="0"/>
              <a:t>15/04/2019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483D06-FC98-194E-B716-8E912952ECAE}" type="slidenum">
              <a:rPr lang="it-IT" smtClean="0"/>
              <a:t>‹N›</a:t>
            </a:fld>
            <a:endParaRPr lang="it-IT"/>
          </a:p>
        </p:txBody>
      </p:sp>
    </p:spTree>
    <p:extLst>
      <p:ext uri="{BB962C8B-B14F-4D97-AF65-F5344CB8AC3E}">
        <p14:creationId xmlns:p14="http://schemas.microsoft.com/office/powerpoint/2010/main" val="1122902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6D60E51-DBC6-4447-B765-9211F9C3978F}" type="datetimeFigureOut">
              <a:rPr lang="it-IT" smtClean="0"/>
              <a:t>15/04/2019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4483D06-FC98-194E-B716-8E912952ECAE}" type="slidenum">
              <a:rPr lang="it-IT" smtClean="0"/>
              <a:t>‹N›</a:t>
            </a:fld>
            <a:endParaRPr lang="it-IT"/>
          </a:p>
        </p:txBody>
      </p:sp>
    </p:spTree>
    <p:extLst>
      <p:ext uri="{BB962C8B-B14F-4D97-AF65-F5344CB8AC3E}">
        <p14:creationId xmlns:p14="http://schemas.microsoft.com/office/powerpoint/2010/main" val="426116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46D60E51-DBC6-4447-B765-9211F9C3978F}" type="datetimeFigureOut">
              <a:rPr lang="it-IT" smtClean="0"/>
              <a:t>15/04/2019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4483D06-FC98-194E-B716-8E912952ECAE}" type="slidenum">
              <a:rPr lang="it-IT" smtClean="0"/>
              <a:t>‹N›</a:t>
            </a:fld>
            <a:endParaRPr lang="it-IT"/>
          </a:p>
        </p:txBody>
      </p:sp>
    </p:spTree>
    <p:extLst>
      <p:ext uri="{BB962C8B-B14F-4D97-AF65-F5344CB8AC3E}">
        <p14:creationId xmlns:p14="http://schemas.microsoft.com/office/powerpoint/2010/main" val="711311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6D60E51-DBC6-4447-B765-9211F9C3978F}" type="datetimeFigureOut">
              <a:rPr lang="it-IT" smtClean="0"/>
              <a:t>15/04/2019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4483D06-FC98-194E-B716-8E912952ECAE}" type="slidenum">
              <a:rPr lang="it-IT" smtClean="0"/>
              <a:t>‹N›</a:t>
            </a:fld>
            <a:endParaRPr lang="it-IT"/>
          </a:p>
        </p:txBody>
      </p:sp>
    </p:spTree>
    <p:extLst>
      <p:ext uri="{BB962C8B-B14F-4D97-AF65-F5344CB8AC3E}">
        <p14:creationId xmlns:p14="http://schemas.microsoft.com/office/powerpoint/2010/main" val="4170914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46D60E51-DBC6-4447-B765-9211F9C3978F}" type="datetimeFigureOut">
              <a:rPr lang="it-IT" smtClean="0"/>
              <a:t>15/04/2019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483D06-FC98-194E-B716-8E912952ECAE}" type="slidenum">
              <a:rPr lang="it-IT" smtClean="0"/>
              <a:t>‹N›</a:t>
            </a:fld>
            <a:endParaRPr lang="it-IT"/>
          </a:p>
        </p:txBody>
      </p:sp>
    </p:spTree>
    <p:extLst>
      <p:ext uri="{BB962C8B-B14F-4D97-AF65-F5344CB8AC3E}">
        <p14:creationId xmlns:p14="http://schemas.microsoft.com/office/powerpoint/2010/main" val="1220285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46D60E51-DBC6-4447-B765-9211F9C3978F}" type="datetimeFigureOut">
              <a:rPr lang="it-IT" smtClean="0"/>
              <a:t>15/04/2019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483D06-FC98-194E-B716-8E912952ECAE}" type="slidenum">
              <a:rPr lang="it-IT" smtClean="0"/>
              <a:t>‹N›</a:t>
            </a:fld>
            <a:endParaRPr lang="it-IT"/>
          </a:p>
        </p:txBody>
      </p:sp>
    </p:spTree>
    <p:extLst>
      <p:ext uri="{BB962C8B-B14F-4D97-AF65-F5344CB8AC3E}">
        <p14:creationId xmlns:p14="http://schemas.microsoft.com/office/powerpoint/2010/main" val="1364513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60E51-DBC6-4447-B765-9211F9C3978F}" type="datetimeFigureOut">
              <a:rPr lang="it-IT" smtClean="0"/>
              <a:t>15/04/2019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483D06-FC98-194E-B716-8E912952ECAE}" type="slidenum">
              <a:rPr lang="it-IT" smtClean="0"/>
              <a:t>‹N›</a:t>
            </a:fld>
            <a:endParaRPr lang="it-IT"/>
          </a:p>
        </p:txBody>
      </p:sp>
    </p:spTree>
    <p:extLst>
      <p:ext uri="{BB962C8B-B14F-4D97-AF65-F5344CB8AC3E}">
        <p14:creationId xmlns:p14="http://schemas.microsoft.com/office/powerpoint/2010/main" val="75120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latin typeface="Garamond"/>
                <a:cs typeface="Garamond"/>
              </a:rPr>
              <a:t>Group C</a:t>
            </a:r>
          </a:p>
        </p:txBody>
      </p:sp>
      <p:sp>
        <p:nvSpPr>
          <p:cNvPr id="3" name="Sottotitolo 2"/>
          <p:cNvSpPr>
            <a:spLocks noGrp="1"/>
          </p:cNvSpPr>
          <p:nvPr>
            <p:ph type="subTitle" idx="1"/>
          </p:nvPr>
        </p:nvSpPr>
        <p:spPr>
          <a:xfrm>
            <a:off x="1371600" y="3600450"/>
            <a:ext cx="6400800" cy="1752600"/>
          </a:xfrm>
        </p:spPr>
        <p:txBody>
          <a:bodyPr>
            <a:normAutofit/>
          </a:bodyPr>
          <a:lstStyle/>
          <a:p>
            <a:r>
              <a:rPr lang="it-IT" sz="2700" dirty="0">
                <a:solidFill>
                  <a:schemeClr val="tx1"/>
                </a:solidFill>
                <a:latin typeface="Garamond"/>
                <a:cs typeface="Garamond"/>
              </a:rPr>
              <a:t>Stefania Chirico, Serena D’Agostino,</a:t>
            </a:r>
            <a:br>
              <a:rPr lang="it-IT" sz="2700" dirty="0">
                <a:solidFill>
                  <a:schemeClr val="tx1"/>
                </a:solidFill>
                <a:latin typeface="Garamond"/>
                <a:cs typeface="Garamond"/>
              </a:rPr>
            </a:br>
            <a:r>
              <a:rPr lang="it-IT" sz="2700" dirty="0">
                <a:solidFill>
                  <a:schemeClr val="tx1"/>
                </a:solidFill>
                <a:latin typeface="Garamond"/>
                <a:cs typeface="Garamond"/>
              </a:rPr>
              <a:t> Coline </a:t>
            </a:r>
            <a:r>
              <a:rPr lang="it-IT" sz="2700" dirty="0" err="1">
                <a:solidFill>
                  <a:schemeClr val="tx1"/>
                </a:solidFill>
                <a:latin typeface="Garamond"/>
                <a:cs typeface="Garamond"/>
              </a:rPr>
              <a:t>Héloire</a:t>
            </a:r>
            <a:r>
              <a:rPr lang="it-IT" sz="2700" dirty="0">
                <a:solidFill>
                  <a:schemeClr val="tx1"/>
                </a:solidFill>
                <a:latin typeface="Garamond"/>
                <a:cs typeface="Garamond"/>
              </a:rPr>
              <a:t>, Rosalinda Persico, </a:t>
            </a:r>
            <a:br>
              <a:rPr lang="it-IT" sz="2700" dirty="0">
                <a:solidFill>
                  <a:schemeClr val="tx1"/>
                </a:solidFill>
                <a:latin typeface="Garamond"/>
                <a:cs typeface="Garamond"/>
              </a:rPr>
            </a:br>
            <a:r>
              <a:rPr lang="it-IT" sz="2700" dirty="0">
                <a:solidFill>
                  <a:schemeClr val="tx1"/>
                </a:solidFill>
                <a:latin typeface="Garamond"/>
                <a:cs typeface="Garamond"/>
              </a:rPr>
              <a:t>Chiara Randazzo, </a:t>
            </a:r>
            <a:r>
              <a:rPr lang="it-IT" sz="2700" dirty="0" err="1">
                <a:solidFill>
                  <a:schemeClr val="tx1"/>
                </a:solidFill>
                <a:latin typeface="Garamond"/>
                <a:cs typeface="Garamond"/>
              </a:rPr>
              <a:t>Emanuel</a:t>
            </a:r>
            <a:r>
              <a:rPr lang="it-IT" sz="2700" dirty="0">
                <a:solidFill>
                  <a:schemeClr val="tx1"/>
                </a:solidFill>
                <a:latin typeface="Garamond"/>
                <a:cs typeface="Garamond"/>
              </a:rPr>
              <a:t> </a:t>
            </a:r>
            <a:r>
              <a:rPr lang="it-IT" sz="2700" dirty="0" err="1">
                <a:solidFill>
                  <a:schemeClr val="tx1"/>
                </a:solidFill>
                <a:latin typeface="Garamond"/>
                <a:cs typeface="Garamond"/>
              </a:rPr>
              <a:t>Zanirato</a:t>
            </a:r>
            <a:endParaRPr lang="it-IT" sz="2700" dirty="0">
              <a:solidFill>
                <a:schemeClr val="tx1"/>
              </a:solidFill>
              <a:latin typeface="Garamond"/>
              <a:cs typeface="Garamond"/>
            </a:endParaRPr>
          </a:p>
          <a:p>
            <a:endParaRPr lang="it-IT" dirty="0"/>
          </a:p>
        </p:txBody>
      </p:sp>
    </p:spTree>
    <p:extLst>
      <p:ext uri="{BB962C8B-B14F-4D97-AF65-F5344CB8AC3E}">
        <p14:creationId xmlns:p14="http://schemas.microsoft.com/office/powerpoint/2010/main" val="1878698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69845" y="767350"/>
            <a:ext cx="4205876" cy="4525963"/>
          </a:xfrm>
        </p:spPr>
        <p:txBody>
          <a:bodyPr>
            <a:noAutofit/>
          </a:bodyPr>
          <a:lstStyle/>
          <a:p>
            <a:pPr marL="0" indent="0">
              <a:buNone/>
            </a:pPr>
            <a:r>
              <a:rPr lang="it-IT" sz="2100" dirty="0"/>
              <a:t>CHI SIAMO</a:t>
            </a:r>
          </a:p>
          <a:p>
            <a:pPr marL="0" indent="0">
              <a:buNone/>
            </a:pPr>
            <a:r>
              <a:rPr lang="it-IT" sz="2100" dirty="0"/>
              <a:t>La Naturale </a:t>
            </a:r>
            <a:r>
              <a:rPr lang="it-IT" sz="2100" dirty="0" err="1"/>
              <a:t>Cosmetics</a:t>
            </a:r>
            <a:r>
              <a:rPr lang="it-IT" sz="2100" dirty="0"/>
              <a:t> è una giovane azienda cosmetica milanese inseritasi sul mercato con una linea di prodotti che segue una ben precisa filosofia di onestà e funzionalità. Siamo partiti dalla ricerca per arrivare alla formulazione coniugando gli attivi naturali con le più avanzate ricerche della biotecnologia, per assicurare un’esperienza unica di bellezza ed efficacia nella cura del viso. Ci poniamo l’obiettivo di soddisfare il desiderio di un prodotto naturale ed amico della pelle senza deludere le aspettative dei consumatori. </a:t>
            </a:r>
          </a:p>
          <a:p>
            <a:pPr marL="0" indent="0">
              <a:buNone/>
            </a:pPr>
            <a:endParaRPr lang="it-IT" sz="2300" dirty="0">
              <a:latin typeface="Garamond"/>
              <a:cs typeface="Garamond"/>
            </a:endParaRPr>
          </a:p>
        </p:txBody>
      </p:sp>
      <p:sp>
        <p:nvSpPr>
          <p:cNvPr id="4" name="CasellaDiTesto 3"/>
          <p:cNvSpPr txBox="1"/>
          <p:nvPr/>
        </p:nvSpPr>
        <p:spPr>
          <a:xfrm>
            <a:off x="4746346" y="808993"/>
            <a:ext cx="4184278" cy="5755422"/>
          </a:xfrm>
          <a:prstGeom prst="rect">
            <a:avLst/>
          </a:prstGeom>
          <a:noFill/>
        </p:spPr>
        <p:txBody>
          <a:bodyPr wrap="square" rtlCol="0">
            <a:spAutoFit/>
          </a:bodyPr>
          <a:lstStyle/>
          <a:p>
            <a:r>
              <a:rPr lang="it-IT" sz="2300" dirty="0">
                <a:latin typeface="Garamond"/>
                <a:cs typeface="Garamond"/>
              </a:rPr>
              <a:t>La Naturale </a:t>
            </a:r>
            <a:r>
              <a:rPr lang="it-IT" sz="2300" dirty="0" err="1">
                <a:latin typeface="Garamond"/>
                <a:cs typeface="Garamond"/>
              </a:rPr>
              <a:t>Cosmetics</a:t>
            </a:r>
            <a:r>
              <a:rPr lang="it-IT" sz="2300" dirty="0">
                <a:latin typeface="Garamond"/>
                <a:cs typeface="Garamond"/>
              </a:rPr>
              <a:t> </a:t>
            </a:r>
            <a:r>
              <a:rPr lang="it-IT" sz="2300" dirty="0" err="1">
                <a:latin typeface="Garamond"/>
                <a:cs typeface="Garamond"/>
              </a:rPr>
              <a:t>is</a:t>
            </a:r>
            <a:r>
              <a:rPr lang="it-IT" sz="2300" dirty="0">
                <a:latin typeface="Garamond"/>
                <a:cs typeface="Garamond"/>
              </a:rPr>
              <a:t> a </a:t>
            </a:r>
            <a:r>
              <a:rPr lang="it-IT" sz="2300" dirty="0" err="1">
                <a:latin typeface="Garamond"/>
                <a:cs typeface="Garamond"/>
              </a:rPr>
              <a:t>young</a:t>
            </a:r>
            <a:r>
              <a:rPr lang="it-IT" sz="2300" dirty="0">
                <a:latin typeface="Garamond"/>
                <a:cs typeface="Garamond"/>
              </a:rPr>
              <a:t> </a:t>
            </a:r>
            <a:r>
              <a:rPr lang="it-IT" sz="2300" dirty="0" err="1">
                <a:latin typeface="Garamond"/>
                <a:cs typeface="Garamond"/>
              </a:rPr>
              <a:t>cosmetics</a:t>
            </a:r>
            <a:r>
              <a:rPr lang="it-IT" sz="2300" dirty="0">
                <a:latin typeface="Garamond"/>
                <a:cs typeface="Garamond"/>
              </a:rPr>
              <a:t> company </a:t>
            </a:r>
            <a:r>
              <a:rPr lang="it-IT" sz="2300" dirty="0" err="1">
                <a:latin typeface="Garamond"/>
                <a:cs typeface="Garamond"/>
              </a:rPr>
              <a:t>based</a:t>
            </a:r>
            <a:r>
              <a:rPr lang="it-IT" sz="2300" dirty="0">
                <a:latin typeface="Garamond"/>
                <a:cs typeface="Garamond"/>
              </a:rPr>
              <a:t> in Milan </a:t>
            </a:r>
            <a:r>
              <a:rPr lang="it-IT" sz="2300" dirty="0" err="1">
                <a:latin typeface="Garamond"/>
                <a:cs typeface="Garamond"/>
              </a:rPr>
              <a:t>that</a:t>
            </a:r>
            <a:r>
              <a:rPr lang="it-IT" sz="2300" dirty="0">
                <a:latin typeface="Garamond"/>
                <a:cs typeface="Garamond"/>
              </a:rPr>
              <a:t> </a:t>
            </a:r>
            <a:r>
              <a:rPr lang="it-IT" sz="2300" dirty="0" err="1">
                <a:latin typeface="Garamond"/>
                <a:cs typeface="Garamond"/>
              </a:rPr>
              <a:t>offers</a:t>
            </a:r>
            <a:r>
              <a:rPr lang="it-IT" sz="2300" dirty="0">
                <a:latin typeface="Garamond"/>
                <a:cs typeface="Garamond"/>
              </a:rPr>
              <a:t> a range of products following a </a:t>
            </a:r>
            <a:r>
              <a:rPr lang="it-IT" sz="2300" dirty="0" err="1">
                <a:latin typeface="Garamond"/>
                <a:cs typeface="Garamond"/>
              </a:rPr>
              <a:t>philosophy</a:t>
            </a:r>
            <a:r>
              <a:rPr lang="it-IT" sz="2300" dirty="0">
                <a:latin typeface="Garamond"/>
                <a:cs typeface="Garamond"/>
              </a:rPr>
              <a:t> of </a:t>
            </a:r>
            <a:r>
              <a:rPr lang="it-IT" sz="2300" dirty="0" err="1">
                <a:latin typeface="Garamond"/>
                <a:cs typeface="Garamond"/>
              </a:rPr>
              <a:t>honesty</a:t>
            </a:r>
            <a:r>
              <a:rPr lang="it-IT" sz="2300" dirty="0">
                <a:latin typeface="Garamond"/>
                <a:cs typeface="Garamond"/>
              </a:rPr>
              <a:t> and </a:t>
            </a:r>
            <a:r>
              <a:rPr lang="it-IT" sz="2300" dirty="0" err="1">
                <a:latin typeface="Garamond"/>
                <a:cs typeface="Garamond"/>
              </a:rPr>
              <a:t>functionality</a:t>
            </a:r>
            <a:r>
              <a:rPr lang="it-IT" sz="2300" dirty="0">
                <a:latin typeface="Garamond"/>
                <a:cs typeface="Garamond"/>
              </a:rPr>
              <a:t>. After </a:t>
            </a:r>
            <a:r>
              <a:rPr lang="it-IT" sz="2300" dirty="0" err="1">
                <a:latin typeface="Garamond"/>
                <a:cs typeface="Garamond"/>
              </a:rPr>
              <a:t>our</a:t>
            </a:r>
            <a:r>
              <a:rPr lang="it-IT" sz="2300" dirty="0">
                <a:latin typeface="Garamond"/>
                <a:cs typeface="Garamond"/>
              </a:rPr>
              <a:t> </a:t>
            </a:r>
            <a:r>
              <a:rPr lang="it-IT" sz="2300" dirty="0" err="1">
                <a:latin typeface="Garamond"/>
                <a:cs typeface="Garamond"/>
              </a:rPr>
              <a:t>research</a:t>
            </a:r>
            <a:r>
              <a:rPr lang="it-IT" sz="2300" dirty="0">
                <a:latin typeface="Garamond"/>
                <a:cs typeface="Garamond"/>
              </a:rPr>
              <a:t>, </a:t>
            </a:r>
            <a:r>
              <a:rPr lang="it-IT" sz="2300" dirty="0" err="1">
                <a:latin typeface="Garamond"/>
                <a:cs typeface="Garamond"/>
              </a:rPr>
              <a:t>we</a:t>
            </a:r>
            <a:r>
              <a:rPr lang="it-IT" sz="2300" dirty="0">
                <a:latin typeface="Garamond"/>
                <a:cs typeface="Garamond"/>
              </a:rPr>
              <a:t> </a:t>
            </a:r>
            <a:r>
              <a:rPr lang="it-IT" sz="2300" dirty="0" err="1">
                <a:latin typeface="Garamond"/>
                <a:cs typeface="Garamond"/>
              </a:rPr>
              <a:t>found</a:t>
            </a:r>
            <a:r>
              <a:rPr lang="it-IT" sz="2300" dirty="0">
                <a:latin typeface="Garamond"/>
                <a:cs typeface="Garamond"/>
              </a:rPr>
              <a:t> a </a:t>
            </a:r>
            <a:r>
              <a:rPr lang="it-IT" sz="2300" dirty="0" err="1">
                <a:latin typeface="Garamond"/>
                <a:cs typeface="Garamond"/>
              </a:rPr>
              <a:t>perfect</a:t>
            </a:r>
            <a:r>
              <a:rPr lang="it-IT" sz="2300" dirty="0">
                <a:latin typeface="Garamond"/>
                <a:cs typeface="Garamond"/>
              </a:rPr>
              <a:t> </a:t>
            </a:r>
            <a:r>
              <a:rPr lang="it-IT" sz="2300" dirty="0" err="1">
                <a:latin typeface="Garamond"/>
                <a:cs typeface="Garamond"/>
              </a:rPr>
              <a:t>formulation</a:t>
            </a:r>
            <a:r>
              <a:rPr lang="it-IT" sz="2300" dirty="0">
                <a:latin typeface="Garamond"/>
                <a:cs typeface="Garamond"/>
              </a:rPr>
              <a:t> </a:t>
            </a:r>
            <a:r>
              <a:rPr lang="it-IT" sz="2300" dirty="0" err="1">
                <a:latin typeface="Garamond"/>
                <a:cs typeface="Garamond"/>
              </a:rPr>
              <a:t>that</a:t>
            </a:r>
            <a:r>
              <a:rPr lang="it-IT" sz="2300" dirty="0">
                <a:latin typeface="Garamond"/>
                <a:cs typeface="Garamond"/>
              </a:rPr>
              <a:t> combines the </a:t>
            </a:r>
            <a:r>
              <a:rPr lang="it-IT" sz="2300" dirty="0" err="1">
                <a:latin typeface="Garamond"/>
                <a:cs typeface="Garamond"/>
              </a:rPr>
              <a:t>natural</a:t>
            </a:r>
            <a:r>
              <a:rPr lang="it-IT" sz="2300" dirty="0">
                <a:latin typeface="Garamond"/>
                <a:cs typeface="Garamond"/>
              </a:rPr>
              <a:t> </a:t>
            </a:r>
            <a:r>
              <a:rPr lang="it-IT" sz="2300" dirty="0" err="1">
                <a:latin typeface="Garamond"/>
                <a:cs typeface="Garamond"/>
              </a:rPr>
              <a:t>active</a:t>
            </a:r>
            <a:r>
              <a:rPr lang="it-IT" sz="2300" dirty="0">
                <a:latin typeface="Garamond"/>
                <a:cs typeface="Garamond"/>
              </a:rPr>
              <a:t> </a:t>
            </a:r>
            <a:r>
              <a:rPr lang="it-IT" sz="2300" dirty="0" err="1">
                <a:latin typeface="Garamond"/>
                <a:cs typeface="Garamond"/>
              </a:rPr>
              <a:t>ingredients</a:t>
            </a:r>
            <a:r>
              <a:rPr lang="it-IT" sz="2300" dirty="0">
                <a:latin typeface="Garamond"/>
                <a:cs typeface="Garamond"/>
              </a:rPr>
              <a:t> with the </a:t>
            </a:r>
            <a:r>
              <a:rPr lang="it-IT" sz="2300" dirty="0" err="1">
                <a:latin typeface="Garamond"/>
                <a:cs typeface="Garamond"/>
              </a:rPr>
              <a:t>most</a:t>
            </a:r>
            <a:r>
              <a:rPr lang="it-IT" sz="2300" dirty="0">
                <a:latin typeface="Garamond"/>
                <a:cs typeface="Garamond"/>
              </a:rPr>
              <a:t> </a:t>
            </a:r>
            <a:r>
              <a:rPr lang="it-IT" sz="2300" dirty="0" err="1">
                <a:latin typeface="Garamond"/>
                <a:cs typeface="Garamond"/>
              </a:rPr>
              <a:t>advanced</a:t>
            </a:r>
            <a:r>
              <a:rPr lang="it-IT" sz="2300" dirty="0">
                <a:latin typeface="Garamond"/>
                <a:cs typeface="Garamond"/>
              </a:rPr>
              <a:t> </a:t>
            </a:r>
            <a:r>
              <a:rPr lang="it-IT" sz="2300" dirty="0" err="1">
                <a:latin typeface="Garamond"/>
                <a:cs typeface="Garamond"/>
              </a:rPr>
              <a:t>niotechnology</a:t>
            </a:r>
            <a:r>
              <a:rPr lang="it-IT" sz="2300" dirty="0">
                <a:latin typeface="Garamond"/>
                <a:cs typeface="Garamond"/>
              </a:rPr>
              <a:t> techniques to </a:t>
            </a:r>
            <a:r>
              <a:rPr lang="it-IT" sz="2300" dirty="0" err="1">
                <a:latin typeface="Garamond"/>
                <a:cs typeface="Garamond"/>
              </a:rPr>
              <a:t>guarantee</a:t>
            </a:r>
            <a:r>
              <a:rPr lang="it-IT" sz="2300" dirty="0">
                <a:latin typeface="Garamond"/>
                <a:cs typeface="Garamond"/>
              </a:rPr>
              <a:t> a </a:t>
            </a:r>
            <a:r>
              <a:rPr lang="it-IT" sz="2300" dirty="0" err="1">
                <a:latin typeface="Garamond"/>
                <a:cs typeface="Garamond"/>
              </a:rPr>
              <a:t>unique</a:t>
            </a:r>
            <a:r>
              <a:rPr lang="it-IT" sz="2300" dirty="0">
                <a:latin typeface="Garamond"/>
                <a:cs typeface="Garamond"/>
              </a:rPr>
              <a:t> </a:t>
            </a:r>
            <a:r>
              <a:rPr lang="it-IT" sz="2300" dirty="0" err="1">
                <a:latin typeface="Garamond"/>
                <a:cs typeface="Garamond"/>
              </a:rPr>
              <a:t>successful</a:t>
            </a:r>
            <a:r>
              <a:rPr lang="it-IT" sz="2300" dirty="0">
                <a:latin typeface="Garamond"/>
                <a:cs typeface="Garamond"/>
              </a:rPr>
              <a:t> </a:t>
            </a:r>
            <a:r>
              <a:rPr lang="it-IT" sz="2300" dirty="0" err="1">
                <a:latin typeface="Garamond"/>
                <a:cs typeface="Garamond"/>
              </a:rPr>
              <a:t>experience</a:t>
            </a:r>
            <a:r>
              <a:rPr lang="it-IT" sz="2300" dirty="0">
                <a:latin typeface="Garamond"/>
                <a:cs typeface="Garamond"/>
              </a:rPr>
              <a:t> for </a:t>
            </a:r>
            <a:r>
              <a:rPr lang="it-IT" sz="2300" dirty="0" err="1">
                <a:latin typeface="Garamond"/>
                <a:cs typeface="Garamond"/>
              </a:rPr>
              <a:t>your</a:t>
            </a:r>
            <a:r>
              <a:rPr lang="it-IT" sz="2300" dirty="0">
                <a:latin typeface="Garamond"/>
                <a:cs typeface="Garamond"/>
              </a:rPr>
              <a:t> </a:t>
            </a:r>
            <a:r>
              <a:rPr lang="it-IT" sz="2300" dirty="0" err="1">
                <a:latin typeface="Garamond"/>
                <a:cs typeface="Garamond"/>
              </a:rPr>
              <a:t>skin</a:t>
            </a:r>
            <a:r>
              <a:rPr lang="it-IT" sz="2300" dirty="0">
                <a:latin typeface="Garamond"/>
                <a:cs typeface="Garamond"/>
              </a:rPr>
              <a:t> care. </a:t>
            </a:r>
            <a:r>
              <a:rPr lang="it-IT" sz="2300" dirty="0" err="1">
                <a:latin typeface="Garamond"/>
                <a:cs typeface="Garamond"/>
              </a:rPr>
              <a:t>Our</a:t>
            </a:r>
            <a:r>
              <a:rPr lang="it-IT" sz="2300" dirty="0">
                <a:latin typeface="Garamond"/>
                <a:cs typeface="Garamond"/>
              </a:rPr>
              <a:t> </a:t>
            </a:r>
            <a:r>
              <a:rPr lang="it-IT" sz="2300" dirty="0" err="1">
                <a:latin typeface="Garamond"/>
                <a:cs typeface="Garamond"/>
              </a:rPr>
              <a:t>aim</a:t>
            </a:r>
            <a:r>
              <a:rPr lang="it-IT" sz="2300" dirty="0">
                <a:latin typeface="Garamond"/>
                <a:cs typeface="Garamond"/>
              </a:rPr>
              <a:t> </a:t>
            </a:r>
            <a:r>
              <a:rPr lang="it-IT" sz="2300" dirty="0" err="1">
                <a:latin typeface="Garamond"/>
                <a:cs typeface="Garamond"/>
              </a:rPr>
              <a:t>is</a:t>
            </a:r>
            <a:r>
              <a:rPr lang="it-IT" sz="2300" dirty="0">
                <a:latin typeface="Garamond"/>
                <a:cs typeface="Garamond"/>
              </a:rPr>
              <a:t> to </a:t>
            </a:r>
            <a:r>
              <a:rPr lang="it-IT" sz="2300" dirty="0" err="1">
                <a:latin typeface="Garamond"/>
                <a:cs typeface="Garamond"/>
              </a:rPr>
              <a:t>offer</a:t>
            </a:r>
            <a:r>
              <a:rPr lang="it-IT" sz="2300" dirty="0">
                <a:latin typeface="Garamond"/>
                <a:cs typeface="Garamond"/>
              </a:rPr>
              <a:t> </a:t>
            </a:r>
            <a:r>
              <a:rPr lang="it-IT" sz="2300" dirty="0" err="1">
                <a:latin typeface="Garamond"/>
                <a:cs typeface="Garamond"/>
              </a:rPr>
              <a:t>you</a:t>
            </a:r>
            <a:r>
              <a:rPr lang="it-IT" sz="2300" dirty="0">
                <a:latin typeface="Garamond"/>
                <a:cs typeface="Garamond"/>
              </a:rPr>
              <a:t> a </a:t>
            </a:r>
            <a:r>
              <a:rPr lang="it-IT" sz="2300" dirty="0" err="1">
                <a:latin typeface="Garamond"/>
                <a:cs typeface="Garamond"/>
              </a:rPr>
              <a:t>natural</a:t>
            </a:r>
            <a:r>
              <a:rPr lang="it-IT" sz="2300" dirty="0">
                <a:latin typeface="Garamond"/>
                <a:cs typeface="Garamond"/>
              </a:rPr>
              <a:t> product </a:t>
            </a:r>
            <a:r>
              <a:rPr lang="it-IT" sz="2300" dirty="0" err="1">
                <a:latin typeface="Garamond"/>
                <a:cs typeface="Garamond"/>
              </a:rPr>
              <a:t>that</a:t>
            </a:r>
            <a:r>
              <a:rPr lang="it-IT" sz="2300" dirty="0">
                <a:latin typeface="Garamond"/>
                <a:cs typeface="Garamond"/>
              </a:rPr>
              <a:t> </a:t>
            </a:r>
            <a:r>
              <a:rPr lang="it-IT" sz="2300" dirty="0" err="1">
                <a:latin typeface="Garamond"/>
                <a:cs typeface="Garamond"/>
              </a:rPr>
              <a:t>is</a:t>
            </a:r>
            <a:r>
              <a:rPr lang="it-IT" sz="2300" dirty="0">
                <a:latin typeface="Garamond"/>
                <a:cs typeface="Garamond"/>
              </a:rPr>
              <a:t> </a:t>
            </a:r>
            <a:r>
              <a:rPr lang="it-IT" sz="2300" dirty="0" err="1">
                <a:latin typeface="Garamond"/>
                <a:cs typeface="Garamond"/>
              </a:rPr>
              <a:t>perfect</a:t>
            </a:r>
            <a:r>
              <a:rPr lang="it-IT" sz="2300" dirty="0">
                <a:latin typeface="Garamond"/>
                <a:cs typeface="Garamond"/>
              </a:rPr>
              <a:t> for </a:t>
            </a:r>
            <a:r>
              <a:rPr lang="it-IT" sz="2300" dirty="0" err="1">
                <a:latin typeface="Garamond"/>
                <a:cs typeface="Garamond"/>
              </a:rPr>
              <a:t>your</a:t>
            </a:r>
            <a:r>
              <a:rPr lang="it-IT" sz="2300" dirty="0">
                <a:latin typeface="Garamond"/>
                <a:cs typeface="Garamond"/>
              </a:rPr>
              <a:t> </a:t>
            </a:r>
            <a:r>
              <a:rPr lang="it-IT" sz="2300" dirty="0" err="1">
                <a:latin typeface="Garamond"/>
                <a:cs typeface="Garamond"/>
              </a:rPr>
              <a:t>skin</a:t>
            </a:r>
            <a:r>
              <a:rPr lang="it-IT" sz="2300" dirty="0">
                <a:latin typeface="Garamond"/>
                <a:cs typeface="Garamond"/>
              </a:rPr>
              <a:t> and </a:t>
            </a:r>
            <a:r>
              <a:rPr lang="it-IT" sz="2300" dirty="0" err="1">
                <a:latin typeface="Garamond"/>
                <a:cs typeface="Garamond"/>
              </a:rPr>
              <a:t>that</a:t>
            </a:r>
            <a:r>
              <a:rPr lang="it-IT" sz="2300" dirty="0">
                <a:latin typeface="Garamond"/>
                <a:cs typeface="Garamond"/>
              </a:rPr>
              <a:t> </a:t>
            </a:r>
            <a:r>
              <a:rPr lang="it-IT" sz="2300" dirty="0" err="1">
                <a:latin typeface="Garamond"/>
                <a:cs typeface="Garamond"/>
              </a:rPr>
              <a:t>will</a:t>
            </a:r>
            <a:r>
              <a:rPr lang="it-IT" sz="2300" dirty="0">
                <a:latin typeface="Garamond"/>
                <a:cs typeface="Garamond"/>
              </a:rPr>
              <a:t> </a:t>
            </a:r>
            <a:r>
              <a:rPr lang="it-IT" sz="2300" dirty="0" err="1">
                <a:latin typeface="Garamond"/>
                <a:cs typeface="Garamond"/>
              </a:rPr>
              <a:t>not</a:t>
            </a:r>
            <a:r>
              <a:rPr lang="it-IT" sz="2300" dirty="0">
                <a:latin typeface="Garamond"/>
                <a:cs typeface="Garamond"/>
              </a:rPr>
              <a:t> </a:t>
            </a:r>
            <a:r>
              <a:rPr lang="it-IT" sz="2300" dirty="0" err="1">
                <a:latin typeface="Garamond"/>
                <a:cs typeface="Garamond"/>
              </a:rPr>
              <a:t>disappoint</a:t>
            </a:r>
            <a:r>
              <a:rPr lang="it-IT" sz="2300" dirty="0">
                <a:latin typeface="Garamond"/>
                <a:cs typeface="Garamond"/>
              </a:rPr>
              <a:t> </a:t>
            </a:r>
            <a:r>
              <a:rPr lang="it-IT" sz="2300" dirty="0" err="1">
                <a:latin typeface="Garamond"/>
                <a:cs typeface="Garamond"/>
              </a:rPr>
              <a:t>your</a:t>
            </a:r>
            <a:r>
              <a:rPr lang="it-IT" sz="2300" dirty="0">
                <a:latin typeface="Garamond"/>
                <a:cs typeface="Garamond"/>
              </a:rPr>
              <a:t> </a:t>
            </a:r>
            <a:r>
              <a:rPr lang="it-IT" sz="2300" dirty="0" err="1">
                <a:latin typeface="Garamond"/>
                <a:cs typeface="Garamond"/>
              </a:rPr>
              <a:t>expectations</a:t>
            </a:r>
            <a:r>
              <a:rPr lang="it-IT" sz="2300" dirty="0">
                <a:latin typeface="Garamond"/>
                <a:cs typeface="Garamond"/>
              </a:rPr>
              <a:t> </a:t>
            </a:r>
            <a:r>
              <a:rPr lang="it-IT" sz="2300" dirty="0" err="1">
                <a:latin typeface="Garamond"/>
                <a:cs typeface="Garamond"/>
              </a:rPr>
              <a:t>as</a:t>
            </a:r>
            <a:r>
              <a:rPr lang="it-IT" sz="2300" dirty="0">
                <a:latin typeface="Garamond"/>
                <a:cs typeface="Garamond"/>
              </a:rPr>
              <a:t> customers. </a:t>
            </a:r>
          </a:p>
        </p:txBody>
      </p:sp>
    </p:spTree>
    <p:extLst>
      <p:ext uri="{BB962C8B-B14F-4D97-AF65-F5344CB8AC3E}">
        <p14:creationId xmlns:p14="http://schemas.microsoft.com/office/powerpoint/2010/main" val="470610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34A50F5-963E-4D9A-B6D1-EA1B366EB746}"/>
              </a:ext>
            </a:extLst>
          </p:cNvPr>
          <p:cNvSpPr txBox="1"/>
          <p:nvPr/>
        </p:nvSpPr>
        <p:spPr>
          <a:xfrm>
            <a:off x="355600" y="447040"/>
            <a:ext cx="4490720" cy="6647974"/>
          </a:xfrm>
          <a:prstGeom prst="rect">
            <a:avLst/>
          </a:prstGeom>
          <a:noFill/>
        </p:spPr>
        <p:txBody>
          <a:bodyPr wrap="square" rtlCol="0">
            <a:spAutoFit/>
          </a:bodyPr>
          <a:lstStyle/>
          <a:p>
            <a:r>
              <a:rPr lang="it-IT" sz="2400" dirty="0"/>
              <a:t>La Naturale </a:t>
            </a:r>
            <a:r>
              <a:rPr lang="it-IT" sz="2400" dirty="0" err="1"/>
              <a:t>Cosmetics</a:t>
            </a:r>
            <a:r>
              <a:rPr lang="it-IT" sz="2400" dirty="0"/>
              <a:t> vi propone una linea di prodotti per mantenere una pelle giovane, fresca ed idratata. Creme e sieri che funzionano davvero nel rallentare e prevenire i naturali segni del tempo, grazie ad un’attenta ed efficace ottimizzazione dei principi attivi naturali. Ogni prodotto viene presentato in un flacone ideato nel pratico Sistema Airless, in modo da massimizzare il potenziale del vostro acquisto. La Naturale </a:t>
            </a:r>
            <a:r>
              <a:rPr lang="it-IT" sz="2400" dirty="0" err="1"/>
              <a:t>Cosmetics</a:t>
            </a:r>
            <a:r>
              <a:rPr lang="it-IT" sz="2400" dirty="0"/>
              <a:t> offre tutta l’efficacia della natura unita al sapere dell’uomo.</a:t>
            </a:r>
          </a:p>
          <a:p>
            <a:endParaRPr lang="it-IT" dirty="0"/>
          </a:p>
        </p:txBody>
      </p:sp>
      <p:sp>
        <p:nvSpPr>
          <p:cNvPr id="3" name="CasellaDiTesto 2">
            <a:extLst>
              <a:ext uri="{FF2B5EF4-FFF2-40B4-BE49-F238E27FC236}">
                <a16:creationId xmlns:a16="http://schemas.microsoft.com/office/drawing/2014/main" id="{D774B9C1-8F5E-408F-8C7C-75709CED0311}"/>
              </a:ext>
            </a:extLst>
          </p:cNvPr>
          <p:cNvSpPr txBox="1"/>
          <p:nvPr/>
        </p:nvSpPr>
        <p:spPr>
          <a:xfrm>
            <a:off x="4927600" y="447040"/>
            <a:ext cx="3860800" cy="6370975"/>
          </a:xfrm>
          <a:prstGeom prst="rect">
            <a:avLst/>
          </a:prstGeom>
          <a:noFill/>
        </p:spPr>
        <p:txBody>
          <a:bodyPr wrap="square" rtlCol="0">
            <a:spAutoFit/>
          </a:bodyPr>
          <a:lstStyle/>
          <a:p>
            <a:r>
              <a:rPr lang="it-IT" sz="2400" dirty="0">
                <a:latin typeface="Garamond"/>
              </a:rPr>
              <a:t>La Naturale </a:t>
            </a:r>
            <a:r>
              <a:rPr lang="it-IT" sz="2400" dirty="0" err="1">
                <a:latin typeface="Garamond"/>
              </a:rPr>
              <a:t>Cosmetics</a:t>
            </a:r>
            <a:r>
              <a:rPr lang="it-IT" sz="2400" dirty="0">
                <a:latin typeface="Garamond"/>
              </a:rPr>
              <a:t> </a:t>
            </a:r>
            <a:r>
              <a:rPr lang="it-IT" sz="2400" dirty="0" err="1">
                <a:latin typeface="Garamond"/>
              </a:rPr>
              <a:t>offers</a:t>
            </a:r>
            <a:r>
              <a:rPr lang="it-IT" sz="2400" dirty="0">
                <a:latin typeface="Garamond"/>
              </a:rPr>
              <a:t> </a:t>
            </a:r>
            <a:r>
              <a:rPr lang="it-IT" sz="2400" dirty="0" err="1">
                <a:latin typeface="Garamond"/>
              </a:rPr>
              <a:t>you</a:t>
            </a:r>
            <a:r>
              <a:rPr lang="it-IT" sz="2400" dirty="0">
                <a:latin typeface="Garamond"/>
              </a:rPr>
              <a:t> a line od products </a:t>
            </a:r>
            <a:r>
              <a:rPr lang="it-IT" sz="2400" dirty="0" err="1">
                <a:latin typeface="Garamond"/>
              </a:rPr>
              <a:t>that</a:t>
            </a:r>
            <a:r>
              <a:rPr lang="it-IT" sz="2400" dirty="0">
                <a:latin typeface="Garamond"/>
              </a:rPr>
              <a:t> </a:t>
            </a:r>
            <a:r>
              <a:rPr lang="it-IT" sz="2400" dirty="0" err="1">
                <a:latin typeface="Garamond"/>
              </a:rPr>
              <a:t>will</a:t>
            </a:r>
            <a:r>
              <a:rPr lang="it-IT" sz="2400" dirty="0">
                <a:latin typeface="Garamond"/>
              </a:rPr>
              <a:t> </a:t>
            </a:r>
            <a:r>
              <a:rPr lang="it-IT" sz="2400" dirty="0" err="1">
                <a:latin typeface="Garamond"/>
              </a:rPr>
              <a:t>keep</a:t>
            </a:r>
            <a:r>
              <a:rPr lang="it-IT" sz="2400" dirty="0">
                <a:latin typeface="Garamond"/>
              </a:rPr>
              <a:t> </a:t>
            </a:r>
            <a:r>
              <a:rPr lang="it-IT" sz="2400" dirty="0" err="1">
                <a:latin typeface="Garamond"/>
              </a:rPr>
              <a:t>your</a:t>
            </a:r>
            <a:r>
              <a:rPr lang="it-IT" sz="2400" dirty="0">
                <a:latin typeface="Garamond"/>
              </a:rPr>
              <a:t> </a:t>
            </a:r>
            <a:r>
              <a:rPr lang="it-IT" sz="2400" dirty="0" err="1">
                <a:latin typeface="Garamond"/>
              </a:rPr>
              <a:t>skin</a:t>
            </a:r>
            <a:r>
              <a:rPr lang="it-IT" sz="2400" dirty="0">
                <a:latin typeface="Garamond"/>
              </a:rPr>
              <a:t> </a:t>
            </a:r>
            <a:r>
              <a:rPr lang="it-IT" sz="2400" dirty="0" err="1">
                <a:latin typeface="Garamond"/>
              </a:rPr>
              <a:t>revitalized</a:t>
            </a:r>
            <a:r>
              <a:rPr lang="it-IT" sz="2400" dirty="0">
                <a:latin typeface="Garamond"/>
              </a:rPr>
              <a:t>, </a:t>
            </a:r>
            <a:r>
              <a:rPr lang="it-IT" sz="2400" dirty="0" err="1">
                <a:latin typeface="Garamond"/>
              </a:rPr>
              <a:t>healthy</a:t>
            </a:r>
            <a:r>
              <a:rPr lang="it-IT" sz="2400" dirty="0">
                <a:latin typeface="Garamond"/>
              </a:rPr>
              <a:t> and </a:t>
            </a:r>
            <a:r>
              <a:rPr lang="it-IT" sz="2400" dirty="0" err="1">
                <a:latin typeface="Garamond"/>
              </a:rPr>
              <a:t>moisturized</a:t>
            </a:r>
            <a:r>
              <a:rPr lang="it-IT" sz="2400" dirty="0">
                <a:latin typeface="Garamond"/>
              </a:rPr>
              <a:t>. </a:t>
            </a:r>
            <a:r>
              <a:rPr lang="it-IT" sz="2400" dirty="0" err="1">
                <a:latin typeface="Garamond"/>
              </a:rPr>
              <a:t>Our</a:t>
            </a:r>
            <a:r>
              <a:rPr lang="it-IT" sz="2400" dirty="0">
                <a:latin typeface="Garamond"/>
              </a:rPr>
              <a:t> </a:t>
            </a:r>
            <a:r>
              <a:rPr lang="it-IT" sz="2400" dirty="0" err="1">
                <a:latin typeface="Garamond"/>
              </a:rPr>
              <a:t>creams</a:t>
            </a:r>
            <a:r>
              <a:rPr lang="it-IT" sz="2400" dirty="0">
                <a:latin typeface="Garamond"/>
              </a:rPr>
              <a:t> and </a:t>
            </a:r>
            <a:r>
              <a:rPr lang="it-IT" sz="2400" dirty="0" err="1">
                <a:latin typeface="Garamond"/>
              </a:rPr>
              <a:t>serums</a:t>
            </a:r>
            <a:r>
              <a:rPr lang="it-IT" sz="2400" dirty="0">
                <a:latin typeface="Garamond"/>
              </a:rPr>
              <a:t> </a:t>
            </a:r>
            <a:r>
              <a:rPr lang="it-IT" sz="2400" dirty="0" err="1">
                <a:latin typeface="Garamond"/>
              </a:rPr>
              <a:t>really</a:t>
            </a:r>
            <a:r>
              <a:rPr lang="it-IT" sz="2400" dirty="0">
                <a:latin typeface="Garamond"/>
              </a:rPr>
              <a:t> slow down and </a:t>
            </a:r>
            <a:r>
              <a:rPr lang="it-IT" sz="2400" dirty="0" err="1">
                <a:latin typeface="Garamond"/>
              </a:rPr>
              <a:t>prevent</a:t>
            </a:r>
            <a:r>
              <a:rPr lang="it-IT" sz="2400" dirty="0">
                <a:latin typeface="Garamond"/>
              </a:rPr>
              <a:t> the </a:t>
            </a:r>
            <a:r>
              <a:rPr lang="it-IT" sz="2400" dirty="0" err="1">
                <a:latin typeface="Garamond"/>
              </a:rPr>
              <a:t>natural</a:t>
            </a:r>
            <a:r>
              <a:rPr lang="it-IT" sz="2400" dirty="0">
                <a:latin typeface="Garamond"/>
              </a:rPr>
              <a:t> </a:t>
            </a:r>
            <a:r>
              <a:rPr lang="it-IT" sz="2400" dirty="0" err="1">
                <a:latin typeface="Garamond"/>
              </a:rPr>
              <a:t>signs</a:t>
            </a:r>
            <a:r>
              <a:rPr lang="it-IT" sz="2400" dirty="0">
                <a:latin typeface="Garamond"/>
              </a:rPr>
              <a:t> of aging, </a:t>
            </a:r>
            <a:r>
              <a:rPr lang="it-IT" sz="2400" dirty="0" err="1">
                <a:latin typeface="Garamond"/>
              </a:rPr>
              <a:t>as</a:t>
            </a:r>
            <a:r>
              <a:rPr lang="it-IT" sz="2400" dirty="0">
                <a:latin typeface="Garamond"/>
              </a:rPr>
              <a:t> a </a:t>
            </a:r>
            <a:r>
              <a:rPr lang="it-IT" sz="2400" dirty="0" err="1">
                <a:latin typeface="Garamond"/>
              </a:rPr>
              <a:t>result</a:t>
            </a:r>
            <a:r>
              <a:rPr lang="it-IT" sz="2400" dirty="0">
                <a:latin typeface="Garamond"/>
              </a:rPr>
              <a:t> of a </a:t>
            </a:r>
            <a:r>
              <a:rPr lang="it-IT" sz="2400" dirty="0" err="1">
                <a:latin typeface="Garamond"/>
              </a:rPr>
              <a:t>careful</a:t>
            </a:r>
            <a:r>
              <a:rPr lang="it-IT" sz="2400" dirty="0">
                <a:latin typeface="Garamond"/>
              </a:rPr>
              <a:t> and </a:t>
            </a:r>
            <a:r>
              <a:rPr lang="it-IT" sz="2400" dirty="0" err="1">
                <a:latin typeface="Garamond"/>
              </a:rPr>
              <a:t>effective</a:t>
            </a:r>
            <a:r>
              <a:rPr lang="it-IT" sz="2400" dirty="0">
                <a:latin typeface="Garamond"/>
              </a:rPr>
              <a:t> </a:t>
            </a:r>
            <a:r>
              <a:rPr lang="it-IT" sz="2400" dirty="0" err="1">
                <a:latin typeface="Garamond"/>
              </a:rPr>
              <a:t>optimisation</a:t>
            </a:r>
            <a:r>
              <a:rPr lang="it-IT" sz="2400" dirty="0">
                <a:latin typeface="Garamond"/>
              </a:rPr>
              <a:t> of the </a:t>
            </a:r>
            <a:r>
              <a:rPr lang="it-IT" sz="2400" dirty="0" err="1">
                <a:latin typeface="Garamond"/>
              </a:rPr>
              <a:t>natural</a:t>
            </a:r>
            <a:r>
              <a:rPr lang="it-IT" sz="2400" dirty="0">
                <a:latin typeface="Garamond"/>
              </a:rPr>
              <a:t> </a:t>
            </a:r>
            <a:r>
              <a:rPr lang="it-IT" sz="2400" dirty="0" err="1">
                <a:latin typeface="Garamond"/>
              </a:rPr>
              <a:t>active</a:t>
            </a:r>
            <a:r>
              <a:rPr lang="it-IT" sz="2400" dirty="0">
                <a:latin typeface="Garamond"/>
              </a:rPr>
              <a:t> </a:t>
            </a:r>
            <a:r>
              <a:rPr lang="it-IT" sz="2400" dirty="0" err="1">
                <a:latin typeface="Garamond"/>
              </a:rPr>
              <a:t>ingredients</a:t>
            </a:r>
            <a:r>
              <a:rPr lang="it-IT" sz="2400" dirty="0">
                <a:latin typeface="Garamond"/>
              </a:rPr>
              <a:t>. </a:t>
            </a:r>
            <a:r>
              <a:rPr lang="it-IT" sz="2400" dirty="0" err="1">
                <a:latin typeface="Garamond"/>
              </a:rPr>
              <a:t>Each</a:t>
            </a:r>
            <a:r>
              <a:rPr lang="it-IT" sz="2400" dirty="0">
                <a:latin typeface="Garamond"/>
              </a:rPr>
              <a:t> product </a:t>
            </a:r>
            <a:r>
              <a:rPr lang="it-IT" sz="2400" dirty="0" err="1">
                <a:latin typeface="Garamond"/>
              </a:rPr>
              <a:t>is</a:t>
            </a:r>
            <a:r>
              <a:rPr lang="it-IT" sz="2400" dirty="0">
                <a:latin typeface="Garamond"/>
              </a:rPr>
              <a:t> </a:t>
            </a:r>
            <a:r>
              <a:rPr lang="it-IT" sz="2400" dirty="0" err="1">
                <a:latin typeface="Garamond"/>
              </a:rPr>
              <a:t>presented</a:t>
            </a:r>
            <a:r>
              <a:rPr lang="it-IT" sz="2400" dirty="0">
                <a:latin typeface="Garamond"/>
              </a:rPr>
              <a:t> in a small airless pump </a:t>
            </a:r>
            <a:r>
              <a:rPr lang="it-IT" sz="2400" dirty="0" err="1">
                <a:latin typeface="Garamond"/>
              </a:rPr>
              <a:t>bottle</a:t>
            </a:r>
            <a:r>
              <a:rPr lang="it-IT" sz="2400" dirty="0">
                <a:latin typeface="Garamond"/>
              </a:rPr>
              <a:t> to </a:t>
            </a:r>
            <a:r>
              <a:rPr lang="it-IT" sz="2400" dirty="0" err="1">
                <a:latin typeface="Garamond"/>
              </a:rPr>
              <a:t>maximise</a:t>
            </a:r>
            <a:r>
              <a:rPr lang="it-IT" sz="2400" dirty="0">
                <a:latin typeface="Garamond"/>
              </a:rPr>
              <a:t> the </a:t>
            </a:r>
            <a:r>
              <a:rPr lang="it-IT" sz="2400" dirty="0" err="1">
                <a:latin typeface="Garamond"/>
              </a:rPr>
              <a:t>experience</a:t>
            </a:r>
            <a:r>
              <a:rPr lang="it-IT" sz="2400" dirty="0">
                <a:latin typeface="Garamond"/>
              </a:rPr>
              <a:t> of </a:t>
            </a:r>
            <a:r>
              <a:rPr lang="it-IT" sz="2400" dirty="0" err="1">
                <a:latin typeface="Garamond"/>
              </a:rPr>
              <a:t>your</a:t>
            </a:r>
            <a:r>
              <a:rPr lang="it-IT" sz="2400" dirty="0">
                <a:latin typeface="Garamond"/>
              </a:rPr>
              <a:t> </a:t>
            </a:r>
            <a:r>
              <a:rPr lang="it-IT" sz="2400" dirty="0" err="1">
                <a:latin typeface="Garamond"/>
              </a:rPr>
              <a:t>purchase</a:t>
            </a:r>
            <a:r>
              <a:rPr lang="it-IT" sz="2400" dirty="0">
                <a:latin typeface="Garamond"/>
              </a:rPr>
              <a:t>. The power of nature and the human knowledge merge </a:t>
            </a:r>
            <a:r>
              <a:rPr lang="it-IT" sz="2400" dirty="0" err="1">
                <a:latin typeface="Garamond"/>
              </a:rPr>
              <a:t>at</a:t>
            </a:r>
            <a:r>
              <a:rPr lang="it-IT" sz="2400" dirty="0">
                <a:latin typeface="Garamond"/>
              </a:rPr>
              <a:t> La Naturale </a:t>
            </a:r>
            <a:r>
              <a:rPr lang="it-IT" sz="2400" dirty="0" err="1">
                <a:latin typeface="Garamond"/>
              </a:rPr>
              <a:t>Cosmetics</a:t>
            </a:r>
            <a:r>
              <a:rPr lang="it-IT" sz="2400" dirty="0">
                <a:latin typeface="Garamond"/>
              </a:rPr>
              <a:t>.</a:t>
            </a:r>
          </a:p>
        </p:txBody>
      </p:sp>
    </p:spTree>
    <p:extLst>
      <p:ext uri="{BB962C8B-B14F-4D97-AF65-F5344CB8AC3E}">
        <p14:creationId xmlns:p14="http://schemas.microsoft.com/office/powerpoint/2010/main" val="230096366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TotalTime>
  <Words>339</Words>
  <Application>Microsoft Office PowerPoint</Application>
  <PresentationFormat>Presentazione su schermo (4:3)</PresentationFormat>
  <Paragraphs>7</Paragraphs>
  <Slides>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vt:i4>
      </vt:variant>
    </vt:vector>
  </HeadingPairs>
  <TitlesOfParts>
    <vt:vector size="7" baseType="lpstr">
      <vt:lpstr>Arial</vt:lpstr>
      <vt:lpstr>Calibri</vt:lpstr>
      <vt:lpstr>Garamond</vt:lpstr>
      <vt:lpstr>Tema di Office</vt:lpstr>
      <vt:lpstr>Group C</vt:lpstr>
      <vt:lpstr>Presentazione standard di PowerPoint</vt:lpstr>
      <vt:lpstr>Presentazione standard di PowerPoint</vt:lpstr>
    </vt:vector>
  </TitlesOfParts>
  <Company>Apple Apple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C</dc:title>
  <dc:creator>Apple</dc:creator>
  <cp:lastModifiedBy>Rosalinda Persico</cp:lastModifiedBy>
  <cp:revision>4</cp:revision>
  <dcterms:created xsi:type="dcterms:W3CDTF">2019-04-07T18:03:39Z</dcterms:created>
  <dcterms:modified xsi:type="dcterms:W3CDTF">2019-04-15T08:04:26Z</dcterms:modified>
</cp:coreProperties>
</file>