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296"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78A05779-8BA3-4E37-A3D2-900390BC01F9}" type="datetimeFigureOut">
              <a:rPr lang="it-IT" smtClean="0"/>
              <a:t>15/04/2019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4E8A775-9984-4D23-9E90-9460B4971743}" type="slidenum">
              <a:rPr lang="it-IT" smtClean="0"/>
              <a:t>‹N›</a:t>
            </a:fld>
            <a:endParaRPr lang="it-IT"/>
          </a:p>
        </p:txBody>
      </p:sp>
    </p:spTree>
    <p:extLst>
      <p:ext uri="{BB962C8B-B14F-4D97-AF65-F5344CB8AC3E}">
        <p14:creationId xmlns:p14="http://schemas.microsoft.com/office/powerpoint/2010/main" val="2060559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8A05779-8BA3-4E37-A3D2-900390BC01F9}" type="datetimeFigureOut">
              <a:rPr lang="it-IT" smtClean="0"/>
              <a:t>15/04/2019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4E8A775-9984-4D23-9E90-9460B4971743}" type="slidenum">
              <a:rPr lang="it-IT" smtClean="0"/>
              <a:t>‹N›</a:t>
            </a:fld>
            <a:endParaRPr lang="it-IT"/>
          </a:p>
        </p:txBody>
      </p:sp>
    </p:spTree>
    <p:extLst>
      <p:ext uri="{BB962C8B-B14F-4D97-AF65-F5344CB8AC3E}">
        <p14:creationId xmlns:p14="http://schemas.microsoft.com/office/powerpoint/2010/main" val="1410036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8A05779-8BA3-4E37-A3D2-900390BC01F9}" type="datetimeFigureOut">
              <a:rPr lang="it-IT" smtClean="0"/>
              <a:t>15/04/2019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4E8A775-9984-4D23-9E90-9460B4971743}" type="slidenum">
              <a:rPr lang="it-IT" smtClean="0"/>
              <a:t>‹N›</a:t>
            </a:fld>
            <a:endParaRPr lang="it-IT"/>
          </a:p>
        </p:txBody>
      </p:sp>
    </p:spTree>
    <p:extLst>
      <p:ext uri="{BB962C8B-B14F-4D97-AF65-F5344CB8AC3E}">
        <p14:creationId xmlns:p14="http://schemas.microsoft.com/office/powerpoint/2010/main" val="2803796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8A05779-8BA3-4E37-A3D2-900390BC01F9}" type="datetimeFigureOut">
              <a:rPr lang="it-IT" smtClean="0"/>
              <a:t>15/04/2019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4E8A775-9984-4D23-9E90-9460B4971743}" type="slidenum">
              <a:rPr lang="it-IT" smtClean="0"/>
              <a:t>‹N›</a:t>
            </a:fld>
            <a:endParaRPr lang="it-IT"/>
          </a:p>
        </p:txBody>
      </p:sp>
    </p:spTree>
    <p:extLst>
      <p:ext uri="{BB962C8B-B14F-4D97-AF65-F5344CB8AC3E}">
        <p14:creationId xmlns:p14="http://schemas.microsoft.com/office/powerpoint/2010/main" val="4069681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78A05779-8BA3-4E37-A3D2-900390BC01F9}" type="datetimeFigureOut">
              <a:rPr lang="it-IT" smtClean="0"/>
              <a:t>15/04/2019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4E8A775-9984-4D23-9E90-9460B4971743}" type="slidenum">
              <a:rPr lang="it-IT" smtClean="0"/>
              <a:t>‹N›</a:t>
            </a:fld>
            <a:endParaRPr lang="it-IT"/>
          </a:p>
        </p:txBody>
      </p:sp>
    </p:spTree>
    <p:extLst>
      <p:ext uri="{BB962C8B-B14F-4D97-AF65-F5344CB8AC3E}">
        <p14:creationId xmlns:p14="http://schemas.microsoft.com/office/powerpoint/2010/main" val="3032504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78A05779-8BA3-4E37-A3D2-900390BC01F9}" type="datetimeFigureOut">
              <a:rPr lang="it-IT" smtClean="0"/>
              <a:t>15/04/2019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4E8A775-9984-4D23-9E90-9460B4971743}" type="slidenum">
              <a:rPr lang="it-IT" smtClean="0"/>
              <a:t>‹N›</a:t>
            </a:fld>
            <a:endParaRPr lang="it-IT"/>
          </a:p>
        </p:txBody>
      </p:sp>
    </p:spTree>
    <p:extLst>
      <p:ext uri="{BB962C8B-B14F-4D97-AF65-F5344CB8AC3E}">
        <p14:creationId xmlns:p14="http://schemas.microsoft.com/office/powerpoint/2010/main" val="644238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78A05779-8BA3-4E37-A3D2-900390BC01F9}" type="datetimeFigureOut">
              <a:rPr lang="it-IT" smtClean="0"/>
              <a:t>15/04/2019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74E8A775-9984-4D23-9E90-9460B4971743}" type="slidenum">
              <a:rPr lang="it-IT" smtClean="0"/>
              <a:t>‹N›</a:t>
            </a:fld>
            <a:endParaRPr lang="it-IT"/>
          </a:p>
        </p:txBody>
      </p:sp>
    </p:spTree>
    <p:extLst>
      <p:ext uri="{BB962C8B-B14F-4D97-AF65-F5344CB8AC3E}">
        <p14:creationId xmlns:p14="http://schemas.microsoft.com/office/powerpoint/2010/main" val="2589736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78A05779-8BA3-4E37-A3D2-900390BC01F9}" type="datetimeFigureOut">
              <a:rPr lang="it-IT" smtClean="0"/>
              <a:t>15/04/2019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4E8A775-9984-4D23-9E90-9460B4971743}" type="slidenum">
              <a:rPr lang="it-IT" smtClean="0"/>
              <a:t>‹N›</a:t>
            </a:fld>
            <a:endParaRPr lang="it-IT"/>
          </a:p>
        </p:txBody>
      </p:sp>
    </p:spTree>
    <p:extLst>
      <p:ext uri="{BB962C8B-B14F-4D97-AF65-F5344CB8AC3E}">
        <p14:creationId xmlns:p14="http://schemas.microsoft.com/office/powerpoint/2010/main" val="3560711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8A05779-8BA3-4E37-A3D2-900390BC01F9}" type="datetimeFigureOut">
              <a:rPr lang="it-IT" smtClean="0"/>
              <a:t>15/04/2019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4E8A775-9984-4D23-9E90-9460B4971743}" type="slidenum">
              <a:rPr lang="it-IT" smtClean="0"/>
              <a:t>‹N›</a:t>
            </a:fld>
            <a:endParaRPr lang="it-IT"/>
          </a:p>
        </p:txBody>
      </p:sp>
    </p:spTree>
    <p:extLst>
      <p:ext uri="{BB962C8B-B14F-4D97-AF65-F5344CB8AC3E}">
        <p14:creationId xmlns:p14="http://schemas.microsoft.com/office/powerpoint/2010/main" val="4006570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8A05779-8BA3-4E37-A3D2-900390BC01F9}" type="datetimeFigureOut">
              <a:rPr lang="it-IT" smtClean="0"/>
              <a:t>15/04/2019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4E8A775-9984-4D23-9E90-9460B4971743}" type="slidenum">
              <a:rPr lang="it-IT" smtClean="0"/>
              <a:t>‹N›</a:t>
            </a:fld>
            <a:endParaRPr lang="it-IT"/>
          </a:p>
        </p:txBody>
      </p:sp>
    </p:spTree>
    <p:extLst>
      <p:ext uri="{BB962C8B-B14F-4D97-AF65-F5344CB8AC3E}">
        <p14:creationId xmlns:p14="http://schemas.microsoft.com/office/powerpoint/2010/main" val="2355737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8A05779-8BA3-4E37-A3D2-900390BC01F9}" type="datetimeFigureOut">
              <a:rPr lang="it-IT" smtClean="0"/>
              <a:t>15/04/2019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4E8A775-9984-4D23-9E90-9460B4971743}" type="slidenum">
              <a:rPr lang="it-IT" smtClean="0"/>
              <a:t>‹N›</a:t>
            </a:fld>
            <a:endParaRPr lang="it-IT"/>
          </a:p>
        </p:txBody>
      </p:sp>
    </p:spTree>
    <p:extLst>
      <p:ext uri="{BB962C8B-B14F-4D97-AF65-F5344CB8AC3E}">
        <p14:creationId xmlns:p14="http://schemas.microsoft.com/office/powerpoint/2010/main" val="4283081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A05779-8BA3-4E37-A3D2-900390BC01F9}" type="datetimeFigureOut">
              <a:rPr lang="it-IT" smtClean="0"/>
              <a:t>15/04/2019</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E8A775-9984-4D23-9E90-9460B4971743}" type="slidenum">
              <a:rPr lang="it-IT" smtClean="0"/>
              <a:t>‹N›</a:t>
            </a:fld>
            <a:endParaRPr lang="it-IT"/>
          </a:p>
        </p:txBody>
      </p:sp>
    </p:spTree>
    <p:extLst>
      <p:ext uri="{BB962C8B-B14F-4D97-AF65-F5344CB8AC3E}">
        <p14:creationId xmlns:p14="http://schemas.microsoft.com/office/powerpoint/2010/main" val="10239690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67544" y="1268760"/>
            <a:ext cx="8280920" cy="3970318"/>
          </a:xfrm>
          <a:prstGeom prst="rect">
            <a:avLst/>
          </a:prstGeom>
        </p:spPr>
        <p:txBody>
          <a:bodyPr wrap="square">
            <a:spAutoFit/>
          </a:bodyPr>
          <a:lstStyle/>
          <a:p>
            <a:r>
              <a:rPr lang="it-IT" b="1" dirty="0"/>
              <a:t>CHI SIAMO</a:t>
            </a:r>
          </a:p>
          <a:p>
            <a:r>
              <a:rPr lang="it-IT" dirty="0"/>
              <a:t>La Naturale </a:t>
            </a:r>
            <a:r>
              <a:rPr lang="it-IT" dirty="0" err="1"/>
              <a:t>Cosmetics</a:t>
            </a:r>
            <a:r>
              <a:rPr lang="it-IT" dirty="0"/>
              <a:t> è una giovane azienda cosmetica milanese inseritasi sul mercato con una linea di prodotti che segue una ben precisa filosofia di onestà e funzionalità. Siamo partiti dalla ricerca per arrivare alla formulazione |coniugando gli attivi naturali con le più avanzate ricerche della biotecnologia, per assicurare un’esperienza unica di bellezza ed efficacia nella cura del viso. Ci poniamo l’obiettivo di soddisfare il desiderio di un prodotto naturale ed amico della pelle senza deludere le aspettative dei consumatori. </a:t>
            </a:r>
          </a:p>
          <a:p>
            <a:r>
              <a:rPr lang="it-IT" dirty="0"/>
              <a:t>La Naturale </a:t>
            </a:r>
            <a:r>
              <a:rPr lang="it-IT" dirty="0" err="1"/>
              <a:t>Cosmetics</a:t>
            </a:r>
            <a:r>
              <a:rPr lang="it-IT" dirty="0"/>
              <a:t> vi propone una linea di prodotti per mantenere una pelle giovane, fresca ed idratata. Creme e sieri che funzionano davvero nel rallentare e prevenire i naturali segni del tempo, grazie ad un’attenta ed efficace ottimizzazione dei principi attivi naturali. Ogni prodotto viene presentato in un flacone ideato nel pratico Sistema Airless, in modo da massimizzare il potenziale del vostro acquisto. La Naturale </a:t>
            </a:r>
            <a:r>
              <a:rPr lang="it-IT" dirty="0" err="1"/>
              <a:t>Cosmetics</a:t>
            </a:r>
            <a:r>
              <a:rPr lang="it-IT" dirty="0"/>
              <a:t> offre tutta l’efficacia della natura unita al sapere dell’uomo.</a:t>
            </a:r>
          </a:p>
        </p:txBody>
      </p:sp>
      <p:sp>
        <p:nvSpPr>
          <p:cNvPr id="4" name="CasellaDiTesto 3"/>
          <p:cNvSpPr txBox="1"/>
          <p:nvPr/>
        </p:nvSpPr>
        <p:spPr>
          <a:xfrm>
            <a:off x="499475" y="363755"/>
            <a:ext cx="3384376" cy="369332"/>
          </a:xfrm>
          <a:prstGeom prst="rect">
            <a:avLst/>
          </a:prstGeom>
          <a:noFill/>
        </p:spPr>
        <p:txBody>
          <a:bodyPr wrap="square" rtlCol="0">
            <a:spAutoFit/>
          </a:bodyPr>
          <a:lstStyle/>
          <a:p>
            <a:r>
              <a:rPr lang="it-IT" b="1" dirty="0"/>
              <a:t>GROUP B</a:t>
            </a:r>
            <a:r>
              <a:rPr lang="it-IT" dirty="0" smtClean="0"/>
              <a:t> </a:t>
            </a:r>
            <a:endParaRPr lang="it-IT" dirty="0"/>
          </a:p>
        </p:txBody>
      </p:sp>
    </p:spTree>
    <p:extLst>
      <p:ext uri="{BB962C8B-B14F-4D97-AF65-F5344CB8AC3E}">
        <p14:creationId xmlns:p14="http://schemas.microsoft.com/office/powerpoint/2010/main" val="2277984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95536" y="1340768"/>
            <a:ext cx="8280920" cy="4247317"/>
          </a:xfrm>
          <a:prstGeom prst="rect">
            <a:avLst/>
          </a:prstGeom>
        </p:spPr>
        <p:txBody>
          <a:bodyPr wrap="square">
            <a:spAutoFit/>
          </a:bodyPr>
          <a:lstStyle/>
          <a:p>
            <a:r>
              <a:rPr lang="en-US" b="1" dirty="0"/>
              <a:t>ABOUT US</a:t>
            </a:r>
          </a:p>
          <a:p>
            <a:r>
              <a:rPr lang="en-US" dirty="0"/>
              <a:t>La </a:t>
            </a:r>
            <a:r>
              <a:rPr lang="en-US" dirty="0" err="1"/>
              <a:t>Naturale</a:t>
            </a:r>
            <a:r>
              <a:rPr lang="en-US" dirty="0"/>
              <a:t> Cosmetics is a young cosmetics company in Milan. It has got into the market proposing a range of products based on honesty and </a:t>
            </a:r>
            <a:r>
              <a:rPr lang="en-US" dirty="0" smtClean="0"/>
              <a:t>functionality.</a:t>
            </a:r>
            <a:r>
              <a:rPr lang="en-US" b="1" dirty="0" smtClean="0"/>
              <a:t> </a:t>
            </a:r>
            <a:r>
              <a:rPr lang="en-US" dirty="0" smtClean="0"/>
              <a:t>From </a:t>
            </a:r>
            <a:r>
              <a:rPr lang="en-US" dirty="0"/>
              <a:t>research to formulation we combine natural active ingredients with the latest biotechnological innovations, so that you can experience beauty through the most effective and unique skin care treatment.</a:t>
            </a:r>
            <a:endParaRPr lang="en-US" b="1" dirty="0"/>
          </a:p>
          <a:p>
            <a:r>
              <a:rPr lang="en-US" dirty="0"/>
              <a:t>We aim to offer you natural products that respect the skin and </a:t>
            </a:r>
            <a:r>
              <a:rPr lang="en-US" dirty="0" err="1"/>
              <a:t>fulfil</a:t>
            </a:r>
            <a:r>
              <a:rPr lang="en-US" dirty="0"/>
              <a:t> your expectations.</a:t>
            </a:r>
            <a:endParaRPr lang="en-US" b="1" dirty="0"/>
          </a:p>
          <a:p>
            <a:r>
              <a:rPr lang="en-US" dirty="0"/>
              <a:t>La </a:t>
            </a:r>
            <a:r>
              <a:rPr lang="en-US" dirty="0" err="1"/>
              <a:t>Naturale</a:t>
            </a:r>
            <a:r>
              <a:rPr lang="en-US" dirty="0"/>
              <a:t> Cosmetics offers you a range of products which keeps the skin young, fresh and moisturized.</a:t>
            </a:r>
            <a:endParaRPr lang="en-US" b="1" dirty="0"/>
          </a:p>
          <a:p>
            <a:r>
              <a:rPr lang="en-US" dirty="0"/>
              <a:t>We perfect carefully and effectively natural active ingredients so that our creams and serums can slow down and prevent the signs of </a:t>
            </a:r>
            <a:r>
              <a:rPr lang="en-US" dirty="0" smtClean="0"/>
              <a:t>time.</a:t>
            </a:r>
            <a:r>
              <a:rPr lang="en-US" b="1" dirty="0" smtClean="0"/>
              <a:t> </a:t>
            </a:r>
            <a:r>
              <a:rPr lang="en-US" dirty="0" smtClean="0"/>
              <a:t>Each </a:t>
            </a:r>
            <a:r>
              <a:rPr lang="en-US" dirty="0"/>
              <a:t>product is presented in an airless little bottle in order to maximize your purchase.</a:t>
            </a:r>
            <a:endParaRPr lang="en-US" b="1" dirty="0"/>
          </a:p>
          <a:p>
            <a:r>
              <a:rPr lang="en-US" dirty="0"/>
              <a:t>La </a:t>
            </a:r>
            <a:r>
              <a:rPr lang="en-US" dirty="0" err="1"/>
              <a:t>Naturale</a:t>
            </a:r>
            <a:r>
              <a:rPr lang="en-US" dirty="0"/>
              <a:t> Cosmetics combines for you the benefits of nature with human knowledge.</a:t>
            </a:r>
            <a:endParaRPr lang="en-US" b="1" dirty="0"/>
          </a:p>
          <a:p>
            <a:r>
              <a:rPr lang="en-US" dirty="0" smtClean="0"/>
              <a:t/>
            </a:r>
            <a:br>
              <a:rPr lang="en-US" dirty="0" smtClean="0"/>
            </a:br>
            <a:endParaRPr lang="it-IT" dirty="0"/>
          </a:p>
        </p:txBody>
      </p:sp>
    </p:spTree>
    <p:extLst>
      <p:ext uri="{BB962C8B-B14F-4D97-AF65-F5344CB8AC3E}">
        <p14:creationId xmlns:p14="http://schemas.microsoft.com/office/powerpoint/2010/main" val="9457878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320</Words>
  <Application>Microsoft Office PowerPoint</Application>
  <PresentationFormat>Presentazione su schermo (4:3)</PresentationFormat>
  <Paragraphs>11</Paragraphs>
  <Slides>2</Slides>
  <Notes>0</Notes>
  <HiddenSlides>0</HiddenSlides>
  <MMClips>0</MMClips>
  <ScaleCrop>false</ScaleCrop>
  <HeadingPairs>
    <vt:vector size="4" baseType="variant">
      <vt:variant>
        <vt:lpstr>Tema</vt:lpstr>
      </vt:variant>
      <vt:variant>
        <vt:i4>1</vt:i4>
      </vt:variant>
      <vt:variant>
        <vt:lpstr>Titoli diapositive</vt:lpstr>
      </vt:variant>
      <vt:variant>
        <vt:i4>2</vt:i4>
      </vt:variant>
    </vt:vector>
  </HeadingPairs>
  <TitlesOfParts>
    <vt:vector size="3" baseType="lpstr">
      <vt:lpstr>Tema di Office</vt:lpstr>
      <vt:lpstr>Presentazione standard di PowerPoint</vt:lpstr>
      <vt:lpstr>Presentazione standard di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Elena Rosson</dc:creator>
  <cp:lastModifiedBy>Elena Rosson</cp:lastModifiedBy>
  <cp:revision>1</cp:revision>
  <dcterms:created xsi:type="dcterms:W3CDTF">2019-04-15T14:42:18Z</dcterms:created>
  <dcterms:modified xsi:type="dcterms:W3CDTF">2019-04-15T14:44:35Z</dcterms:modified>
</cp:coreProperties>
</file>