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97DEE-892A-4FE3-BABC-04B418F83896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271D6-3C36-4C25-87AA-488B64BAB41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4584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271D6-3C36-4C25-87AA-488B64BAB41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1858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73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906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794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722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9627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735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301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34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8619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7132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8121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30641-228B-40DC-B3AC-1782E64CF4C0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36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3"/>
          <p:cNvSpPr/>
          <p:nvPr/>
        </p:nvSpPr>
        <p:spPr>
          <a:xfrm>
            <a:off x="0" y="19650"/>
            <a:ext cx="9157854" cy="6832640"/>
          </a:xfrm>
          <a:prstGeom prst="rect">
            <a:avLst/>
          </a:prstGeom>
          <a:blipFill>
            <a:blip r:embed="rId3">
              <a:alphaModFix amt="55000"/>
            </a:blip>
            <a:stretch>
              <a:fillRect/>
            </a:stretch>
          </a:blipFill>
        </p:spPr>
        <p:txBody>
          <a:bodyPr wrap="square">
            <a:spAutoFit/>
          </a:bodyPr>
          <a:lstStyle/>
          <a:p>
            <a:pPr algn="ctr"/>
            <a:endParaRPr lang="it-IT" sz="1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2800" b="1" dirty="0" smtClean="0">
                <a:latin typeface="Comic Sans MS" panose="030F0702030302020204" pitchFamily="66" charset="0"/>
              </a:rPr>
              <a:t>Università degli Studi di Trieste</a:t>
            </a:r>
          </a:p>
          <a:p>
            <a:pPr algn="ctr"/>
            <a:r>
              <a:rPr lang="it-IT" sz="3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CDL Magistrale a ciclo unico in Architettura</a:t>
            </a:r>
          </a:p>
          <a:p>
            <a:pPr algn="ctr"/>
            <a:r>
              <a:rPr lang="it-IT" sz="3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Corso di Elementi di Economia e Estimo</a:t>
            </a:r>
          </a:p>
          <a:p>
            <a:pPr algn="ctr"/>
            <a:endParaRPr lang="it-IT" sz="36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it-IT" sz="36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3200" b="1" dirty="0" smtClean="0">
                <a:latin typeface="Comic Sans MS" panose="030F0702030302020204" pitchFamily="66" charset="0"/>
              </a:rPr>
              <a:t>SEMINARIO DI APPROFONDIMENTO</a:t>
            </a:r>
          </a:p>
          <a:p>
            <a:pPr algn="ctr"/>
            <a:endParaRPr lang="it-IT" sz="3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it-IT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LA GESTIONE DELLO STUDIO PROFESSIONALE</a:t>
            </a:r>
          </a:p>
          <a:p>
            <a:pPr algn="ctr"/>
            <a:endParaRPr lang="it-IT" sz="3400" b="1" dirty="0" smtClean="0">
              <a:solidFill>
                <a:srgbClr val="FF0000"/>
              </a:solidFill>
              <a:effectLst/>
              <a:latin typeface="Comic Sans MS" panose="030F0702030302020204" pitchFamily="66" charset="0"/>
            </a:endParaRPr>
          </a:p>
          <a:p>
            <a:pPr algn="ctr"/>
            <a:r>
              <a:rPr lang="it-IT" sz="2600" b="1" smtClean="0">
                <a:latin typeface="Comic Sans MS" panose="030F0702030302020204" pitchFamily="66" charset="0"/>
              </a:rPr>
              <a:t>GIOVEDÌ  18 APRILE </a:t>
            </a:r>
            <a:r>
              <a:rPr lang="it-IT" sz="2600" b="1" dirty="0" smtClean="0">
                <a:latin typeface="Comic Sans MS" panose="030F0702030302020204" pitchFamily="66" charset="0"/>
              </a:rPr>
              <a:t>2019</a:t>
            </a:r>
          </a:p>
          <a:p>
            <a:pPr algn="ctr"/>
            <a:r>
              <a:rPr lang="it-IT" sz="2600" b="1" dirty="0" smtClean="0">
                <a:latin typeface="Comic Sans MS" panose="030F0702030302020204" pitchFamily="66" charset="0"/>
              </a:rPr>
              <a:t>PUG</a:t>
            </a:r>
            <a:r>
              <a:rPr lang="it-IT" sz="2600" b="1" dirty="0">
                <a:latin typeface="Comic Sans MS" panose="030F0702030302020204" pitchFamily="66" charset="0"/>
              </a:rPr>
              <a:t>, AULA </a:t>
            </a:r>
            <a:r>
              <a:rPr lang="it-IT" sz="2600" b="1" dirty="0" smtClean="0">
                <a:latin typeface="Comic Sans MS" panose="030F0702030302020204" pitchFamily="66" charset="0"/>
              </a:rPr>
              <a:t>301</a:t>
            </a:r>
            <a:endParaRPr lang="it-IT" sz="2600" b="1" dirty="0">
              <a:latin typeface="Comic Sans MS" panose="030F0702030302020204" pitchFamily="66" charset="0"/>
            </a:endParaRPr>
          </a:p>
          <a:p>
            <a:pPr algn="ctr"/>
            <a:r>
              <a:rPr lang="it-IT" sz="2600" b="1" dirty="0">
                <a:latin typeface="Comic Sans MS" panose="030F0702030302020204" pitchFamily="66" charset="0"/>
              </a:rPr>
              <a:t>ORE 9.00 - </a:t>
            </a:r>
            <a:r>
              <a:rPr lang="it-IT" sz="2600" b="1" dirty="0" smtClean="0">
                <a:latin typeface="Comic Sans MS" panose="030F0702030302020204" pitchFamily="66" charset="0"/>
              </a:rPr>
              <a:t>12.00</a:t>
            </a:r>
            <a:endParaRPr lang="it-IT" sz="2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769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40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Tema di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PRESTAMBURGO SONIA</dc:creator>
  <cp:lastModifiedBy>PRESTAMBURGO SONIA</cp:lastModifiedBy>
  <cp:revision>12</cp:revision>
  <cp:lastPrinted>2019-03-25T10:56:03Z</cp:lastPrinted>
  <dcterms:created xsi:type="dcterms:W3CDTF">2018-04-10T12:04:45Z</dcterms:created>
  <dcterms:modified xsi:type="dcterms:W3CDTF">2019-04-15T10:51:11Z</dcterms:modified>
</cp:coreProperties>
</file>