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0" r:id="rId2"/>
    <p:sldMasterId id="2147483649" r:id="rId3"/>
    <p:sldMasterId id="2147484229" r:id="rId4"/>
    <p:sldMasterId id="2147484241" r:id="rId5"/>
  </p:sldMasterIdLst>
  <p:notesMasterIdLst>
    <p:notesMasterId r:id="rId12"/>
  </p:notesMasterIdLst>
  <p:handoutMasterIdLst>
    <p:handoutMasterId r:id="rId13"/>
  </p:handoutMasterIdLst>
  <p:sldIdLst>
    <p:sldId id="363" r:id="rId6"/>
    <p:sldId id="364" r:id="rId7"/>
    <p:sldId id="286" r:id="rId8"/>
    <p:sldId id="385" r:id="rId9"/>
    <p:sldId id="287" r:id="rId10"/>
    <p:sldId id="386" r:id="rId11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0000FF"/>
    <a:srgbClr val="00FFFF"/>
    <a:srgbClr val="008000"/>
    <a:srgbClr val="996633"/>
    <a:srgbClr val="00FF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07"/>
    <p:restoredTop sz="94906"/>
  </p:normalViewPr>
  <p:slideViewPr>
    <p:cSldViewPr>
      <p:cViewPr>
        <p:scale>
          <a:sx n="100" d="100"/>
          <a:sy n="100" d="100"/>
        </p:scale>
        <p:origin x="792" y="3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3" Type="http://schemas.openxmlformats.org/officeDocument/2006/relationships/handoutMaster" Target="handoutMasters/handout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B71F177-93DC-264F-BE78-6251F1292077}" type="datetimeFigureOut">
              <a:rPr lang="it-IT" altLang="it-IT"/>
              <a:pPr>
                <a:defRPr/>
              </a:pPr>
              <a:t>15/04/19</a:t>
            </a:fld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C549F5B-8E85-6140-B083-C9C2532FD6C1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005435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34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Fare clic per modificare gli stili del testo dello schema</a:t>
            </a:r>
          </a:p>
          <a:p>
            <a:pPr lvl="1"/>
            <a:r>
              <a:rPr lang="en-GB" noProof="0" smtClean="0"/>
              <a:t>Secondo livello</a:t>
            </a:r>
          </a:p>
          <a:p>
            <a:pPr lvl="2"/>
            <a:r>
              <a:rPr lang="en-GB" noProof="0" smtClean="0"/>
              <a:t>Terzo livello</a:t>
            </a:r>
          </a:p>
          <a:p>
            <a:pPr lvl="3"/>
            <a:r>
              <a:rPr lang="en-GB" noProof="0" smtClean="0"/>
              <a:t>Quarto livello</a:t>
            </a:r>
          </a:p>
          <a:p>
            <a:pPr lvl="4"/>
            <a:r>
              <a:rPr lang="en-GB" noProof="0" smtClean="0"/>
              <a:t>Quinto livello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5FAA330-177E-7A46-A162-BA9EB6FE672E}" type="slidenum">
              <a:rPr lang="en-GB" altLang="it-IT"/>
              <a:pPr>
                <a:defRPr/>
              </a:pPr>
              <a:t>‹n.›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15964932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A9FA635-0A4C-5B4A-9240-EB4265980660}" type="slidenum">
              <a:rPr lang="it-IT" altLang="it-IT" sz="1200"/>
              <a:pPr/>
              <a:t>1</a:t>
            </a:fld>
            <a:endParaRPr lang="it-IT" altLang="it-IT" sz="1200"/>
          </a:p>
        </p:txBody>
      </p:sp>
      <p:sp>
        <p:nvSpPr>
          <p:cNvPr id="1536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712788"/>
            <a:ext cx="4560887" cy="3421062"/>
          </a:xfrm>
          <a:solidFill>
            <a:srgbClr val="FFFFFF"/>
          </a:solidFill>
          <a:ln/>
        </p:spPr>
      </p:sp>
      <p:sp>
        <p:nvSpPr>
          <p:cNvPr id="1536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42975" y="4348163"/>
            <a:ext cx="5033963" cy="41338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GB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16523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E789F5E7-6E3A-684E-BAFA-8E45C0581C10}" type="slidenum">
              <a:rPr lang="en-GB" altLang="it-IT">
                <a:solidFill>
                  <a:schemeClr val="bg1"/>
                </a:solidFill>
                <a:latin typeface="Arial Unicode MS" charset="0"/>
              </a:rPr>
              <a:pPr>
                <a:spcBef>
                  <a:spcPct val="0"/>
                </a:spcBef>
              </a:pPr>
              <a:t>2</a:t>
            </a:fld>
            <a:endParaRPr lang="en-GB" altLang="it-IT">
              <a:solidFill>
                <a:schemeClr val="bg1"/>
              </a:solidFill>
              <a:latin typeface="Arial Unicode MS" charset="0"/>
            </a:endParaRPr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453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310A4BF4-A50E-9346-B648-F0C1CEAAB082}" type="slidenum">
              <a:rPr lang="en-GB" altLang="it-IT" sz="1200"/>
              <a:pPr/>
              <a:t>3</a:t>
            </a:fld>
            <a:endParaRPr lang="en-GB" altLang="it-IT" sz="1200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4159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E789F5E7-6E3A-684E-BAFA-8E45C0581C10}" type="slidenum">
              <a:rPr lang="en-GB" altLang="it-IT">
                <a:solidFill>
                  <a:schemeClr val="bg1"/>
                </a:solidFill>
                <a:latin typeface="Arial Unicode MS" charset="0"/>
              </a:rPr>
              <a:pPr>
                <a:spcBef>
                  <a:spcPct val="0"/>
                </a:spcBef>
              </a:pPr>
              <a:t>4</a:t>
            </a:fld>
            <a:endParaRPr lang="en-GB" altLang="it-IT">
              <a:solidFill>
                <a:schemeClr val="bg1"/>
              </a:solidFill>
              <a:latin typeface="Arial Unicode MS" charset="0"/>
            </a:endParaRPr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9814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82F035E7-FD45-C24F-8142-C1C9BD2235AC}" type="slidenum">
              <a:rPr lang="en-GB" altLang="it-IT" sz="1200"/>
              <a:pPr/>
              <a:t>5</a:t>
            </a:fld>
            <a:endParaRPr lang="en-GB" altLang="it-IT" sz="1200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317961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82F035E7-FD45-C24F-8142-C1C9BD2235AC}" type="slidenum">
              <a:rPr lang="en-GB" altLang="it-IT" sz="1200"/>
              <a:pPr/>
              <a:t>6</a:t>
            </a:fld>
            <a:endParaRPr lang="en-GB" altLang="it-IT" sz="1200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3196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C4E479-264D-9F44-AB01-5B8E8DBF926D}" type="slidenum">
              <a:rPr lang="en-GB" altLang="it-IT"/>
              <a:pPr>
                <a:defRPr/>
              </a:pPr>
              <a:t>‹n.›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1365716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458E3-A1CB-9249-86FA-6026F148965E}" type="slidenum">
              <a:rPr lang="en-GB" altLang="it-IT"/>
              <a:pPr>
                <a:defRPr/>
              </a:pPr>
              <a:t>‹n.›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2022761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C08827-2ECE-F849-AB84-891930A637DC}" type="slidenum">
              <a:rPr lang="en-GB" altLang="it-IT"/>
              <a:pPr>
                <a:defRPr/>
              </a:pPr>
              <a:t>‹n.›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1880852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1035050" y="1552575"/>
            <a:ext cx="10179050" cy="5305425"/>
            <a:chOff x="-652" y="978"/>
            <a:chExt cx="6412" cy="3342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>
                <a:gd name="T0" fmla="*/ 1523 w 3699"/>
                <a:gd name="T1" fmla="*/ 2611 h 2613"/>
                <a:gd name="T2" fmla="*/ 3698 w 3699"/>
                <a:gd name="T3" fmla="*/ 2612 h 2613"/>
                <a:gd name="T4" fmla="*/ 3698 w 3699"/>
                <a:gd name="T5" fmla="*/ 2228 h 2613"/>
                <a:gd name="T6" fmla="*/ 0 w 3699"/>
                <a:gd name="T7" fmla="*/ 0 h 2613"/>
                <a:gd name="T8" fmla="*/ 160 w 3699"/>
                <a:gd name="T9" fmla="*/ 118 h 2613"/>
                <a:gd name="T10" fmla="*/ 292 w 3699"/>
                <a:gd name="T11" fmla="*/ 219 h 2613"/>
                <a:gd name="T12" fmla="*/ 441 w 3699"/>
                <a:gd name="T13" fmla="*/ 347 h 2613"/>
                <a:gd name="T14" fmla="*/ 585 w 3699"/>
                <a:gd name="T15" fmla="*/ 482 h 2613"/>
                <a:gd name="T16" fmla="*/ 796 w 3699"/>
                <a:gd name="T17" fmla="*/ 711 h 2613"/>
                <a:gd name="T18" fmla="*/ 983 w 3699"/>
                <a:gd name="T19" fmla="*/ 955 h 2613"/>
                <a:gd name="T20" fmla="*/ 1119 w 3699"/>
                <a:gd name="T21" fmla="*/ 1168 h 2613"/>
                <a:gd name="T22" fmla="*/ 1238 w 3699"/>
                <a:gd name="T23" fmla="*/ 1388 h 2613"/>
                <a:gd name="T24" fmla="*/ 1331 w 3699"/>
                <a:gd name="T25" fmla="*/ 1608 h 2613"/>
                <a:gd name="T26" fmla="*/ 1400 w 3699"/>
                <a:gd name="T27" fmla="*/ 1809 h 2613"/>
                <a:gd name="T28" fmla="*/ 1447 w 3699"/>
                <a:gd name="T29" fmla="*/ 1979 h 2613"/>
                <a:gd name="T30" fmla="*/ 1490 w 3699"/>
                <a:gd name="T31" fmla="*/ 2190 h 2613"/>
                <a:gd name="T32" fmla="*/ 1511 w 3699"/>
                <a:gd name="T33" fmla="*/ 2374 h 2613"/>
                <a:gd name="T34" fmla="*/ 1523 w 3699"/>
                <a:gd name="T35" fmla="*/ 2611 h 2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/>
            <a:lstStyle/>
            <a:p>
              <a:pPr>
                <a:defRPr/>
              </a:pPr>
              <a:endParaRPr lang="it-IT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" name="Arco 4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T0" fmla="*/ 153 w 21600"/>
                <a:gd name="T1" fmla="*/ 0 h 21231"/>
                <a:gd name="T2" fmla="*/ 831 w 21600"/>
                <a:gd name="T3" fmla="*/ 526 h 21231"/>
                <a:gd name="T4" fmla="*/ 0 w 21600"/>
                <a:gd name="T5" fmla="*/ 526 h 2123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lnTo>
                    <a:pt x="3976" y="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04453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293813" y="762000"/>
            <a:ext cx="7772400" cy="1143000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it-IT" noProof="0" smtClean="0"/>
              <a:t>Fare clic per modificare stile</a:t>
            </a:r>
          </a:p>
        </p:txBody>
      </p:sp>
      <p:sp>
        <p:nvSpPr>
          <p:cNvPr id="104454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3429000"/>
            <a:ext cx="6400800" cy="1752600"/>
          </a:xfrm>
        </p:spPr>
        <p:txBody>
          <a:bodyPr lIns="92075" tIns="46038" rIns="92075" bIns="46038" anchor="ctr"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it-IT" noProof="0" smtClean="0"/>
              <a:t>Fare clic per modificare lo stile del sottotitolo dello schema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6A147-7778-2449-B327-0E6FDA1BC5E3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651795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B183FB-40B8-994F-9CD7-E2347DEDDAE4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233054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7EB121-878F-514F-96C0-5A14B8203B87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486594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56237C-D9D6-444B-A4E4-D28532289868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095978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3B3AD8-0A46-DC47-986E-3B5E9462760B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426187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DFCB6F-A15A-F54F-913B-F1DE6BA731F1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740873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DDDA44-E719-FB4C-982D-1DAE1603F6F7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105062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F44CF3-D7FB-F74F-9761-032D8519D8F3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70774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6907EC-F207-BB4F-9898-EB2F61983F12}" type="slidenum">
              <a:rPr lang="en-GB" altLang="it-IT"/>
              <a:pPr>
                <a:defRPr/>
              </a:pPr>
              <a:t>‹n.›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13001141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B96C86-6F89-894F-8C6B-98363DC96524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891222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5A7A52-0F7E-3640-AA42-1586CAA5D949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835342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86D610-12AF-E64B-BB2C-8874E6B23548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633426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BB4E14-AC06-C046-9488-1AC883CDAEEF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336506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EBC051-993B-6846-833B-CABC86094B97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713211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34071E-6E0F-7E47-BCAA-132330987C8A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889172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93C340-5933-EC46-9EA1-B978BE9DEEBF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723307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CFC021-32FB-6F40-A7C6-1A68A6C62EA6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606351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1DE9F-6582-324D-AAF8-A0B3D7060A5F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178948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E5085F-1D45-F440-B24C-D932BE0C6B58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6406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0DA695-881A-B94C-8C35-B1E4856B6F0F}" type="slidenum">
              <a:rPr lang="en-GB" altLang="it-IT"/>
              <a:pPr>
                <a:defRPr/>
              </a:pPr>
              <a:t>‹n.›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3723267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9CB399-5E1B-CB4C-8E6D-3A6F46FBECC1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813591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B4BC3-287A-B047-9C0B-53BE8A0DB4C2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207643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23D204-94F5-344B-9559-78FEDEC2DD47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82720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403472-7480-5740-BADA-ADE3906C74A3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30905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D31A79-4F1A-B146-BDDC-ED4EE7C179D6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461438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117122-6960-7042-B8EA-BE895C18D35B}" type="datetimeFigureOut">
              <a:rPr lang="it-IT"/>
              <a:pPr>
                <a:defRPr/>
              </a:pPr>
              <a:t>15/04/19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FB1E6-ADF9-C347-B5FA-932C857F4F7C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39223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45B30-7502-EE4F-8BDB-EB0CE2050166}" type="datetimeFigureOut">
              <a:rPr lang="it-IT"/>
              <a:pPr>
                <a:defRPr/>
              </a:pPr>
              <a:t>15/04/19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5F519-1DB2-CC4A-ADB2-A979D49F71F1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86649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B322F2-6BF3-2D44-B880-6764BCD05AE2}" type="datetimeFigureOut">
              <a:rPr lang="it-IT"/>
              <a:pPr>
                <a:defRPr/>
              </a:pPr>
              <a:t>15/04/19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1C7E7E-FC33-4142-8CA7-7D71BD98AFD1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06193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2F7B8-3B9D-8846-A91F-5DA8633611F3}" type="datetimeFigureOut">
              <a:rPr lang="it-IT"/>
              <a:pPr>
                <a:defRPr/>
              </a:pPr>
              <a:t>15/04/19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91012-7DD5-CF4B-858A-79B305FCAC17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4483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FB3DA-C744-3F4C-BE75-C8E3C0D10DD6}" type="datetimeFigureOut">
              <a:rPr lang="it-IT"/>
              <a:pPr>
                <a:defRPr/>
              </a:pPr>
              <a:t>15/04/19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84C599-5E32-9347-A24A-1B4873DD0F92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8690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2CA7C8-59E7-894B-910D-67E446C3F444}" type="slidenum">
              <a:rPr lang="en-GB" altLang="it-IT"/>
              <a:pPr>
                <a:defRPr/>
              </a:pPr>
              <a:t>‹n.›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20764958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412728-BF0D-2147-B68E-6D85B4944D49}" type="datetimeFigureOut">
              <a:rPr lang="it-IT"/>
              <a:pPr>
                <a:defRPr/>
              </a:pPr>
              <a:t>15/04/19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16846-D42B-7646-8891-94014B0A1A28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17775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A9A3C-B092-6A49-8363-983733C7848C}" type="datetimeFigureOut">
              <a:rPr lang="it-IT"/>
              <a:pPr>
                <a:defRPr/>
              </a:pPr>
              <a:t>15/04/19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BF676D-9068-7C41-88FC-51F4D9F5EBAD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47647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41E63F-7D5C-904D-A3A3-EE443D444001}" type="datetimeFigureOut">
              <a:rPr lang="it-IT"/>
              <a:pPr>
                <a:defRPr/>
              </a:pPr>
              <a:t>15/04/19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F1BBFF-8E3B-F149-A0E3-128657053001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3661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84CCBE-E548-1C46-B543-4F15AE681CCE}" type="datetimeFigureOut">
              <a:rPr lang="it-IT"/>
              <a:pPr>
                <a:defRPr/>
              </a:pPr>
              <a:t>15/04/19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938579-6536-5348-AC06-780208AE6C2A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93275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BE05B-50D0-E341-A620-8DE501C12E86}" type="datetimeFigureOut">
              <a:rPr lang="it-IT"/>
              <a:pPr>
                <a:defRPr/>
              </a:pPr>
              <a:t>15/04/19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C5248-AB05-274E-8E30-FE01970EB935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70556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ACF616-B735-394C-BA58-149FF26AA41B}" type="datetimeFigureOut">
              <a:rPr lang="it-IT"/>
              <a:pPr>
                <a:defRPr/>
              </a:pPr>
              <a:t>15/04/19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6D894C-722A-824E-A14E-2666A6CD37B5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29717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C70E8-00A7-4E41-A718-13CCA355075E}" type="datetimeFigureOut">
              <a:rPr lang="it-IT"/>
              <a:pPr>
                <a:defRPr/>
              </a:pPr>
              <a:t>15/04/19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F272C-B8E6-A042-806E-7B35B0C85446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1241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40159-78D8-B442-9987-86A5DA6279EC}" type="datetimeFigureOut">
              <a:rPr lang="it-IT"/>
              <a:pPr>
                <a:defRPr/>
              </a:pPr>
              <a:t>15/04/19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5219A-F72A-344E-97E0-198A66CF34D8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31874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CAF398-372D-EA4D-AE8E-8A0514234BD2}" type="datetimeFigureOut">
              <a:rPr lang="it-IT"/>
              <a:pPr>
                <a:defRPr/>
              </a:pPr>
              <a:t>15/04/19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FC939A-B3EF-7B4B-9E84-010D89C49A85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78347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1D2098-BD11-3648-B3D8-4F221A6C5DB6}" type="datetimeFigureOut">
              <a:rPr lang="it-IT"/>
              <a:pPr>
                <a:defRPr/>
              </a:pPr>
              <a:t>15/04/19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B67D4F-5EA8-D945-A090-08926E301CEE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9817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3ABE5C-7923-524D-B453-6A326209F8D0}" type="slidenum">
              <a:rPr lang="en-GB" altLang="it-IT"/>
              <a:pPr>
                <a:defRPr/>
              </a:pPr>
              <a:t>‹n.›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9084825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96DD7-F989-A14C-883D-CACF49B80F2F}" type="datetimeFigureOut">
              <a:rPr lang="it-IT"/>
              <a:pPr>
                <a:defRPr/>
              </a:pPr>
              <a:t>15/04/19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E72844-E636-7342-80A7-C81EE57091E8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34686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6E741-D528-7248-AE4A-DB5E67711702}" type="datetimeFigureOut">
              <a:rPr lang="it-IT"/>
              <a:pPr>
                <a:defRPr/>
              </a:pPr>
              <a:t>15/04/19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5EB764-9952-6449-970D-1632DAF0A67B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7981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F6666-A615-0B4C-B4A8-C9AFE81136D1}" type="datetimeFigureOut">
              <a:rPr lang="it-IT"/>
              <a:pPr>
                <a:defRPr/>
              </a:pPr>
              <a:t>15/04/19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1AE28E-D771-424F-8957-88696E644F5D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53961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FD27B-FCBB-9A41-A82D-8F62E111D70B}" type="datetimeFigureOut">
              <a:rPr lang="it-IT"/>
              <a:pPr>
                <a:defRPr/>
              </a:pPr>
              <a:t>15/04/19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B417E0-5E82-6F41-8975-801633EEA42E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02540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41EED3-9536-C24B-B796-AFAC94D2F98A}" type="datetimeFigureOut">
              <a:rPr lang="it-IT"/>
              <a:pPr>
                <a:defRPr/>
              </a:pPr>
              <a:t>15/04/19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5B29C-A876-514F-BA02-4CE8C15F28A0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67589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0A2DE-127C-9546-A09B-3C7605346B4B}" type="datetimeFigureOut">
              <a:rPr lang="it-IT"/>
              <a:pPr>
                <a:defRPr/>
              </a:pPr>
              <a:t>15/04/19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AF8EE-ACCC-1742-8C29-EBF90E96C341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0654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A45B5-68C5-B349-9F6B-B9F792D2CB97}" type="datetimeFigureOut">
              <a:rPr lang="it-IT"/>
              <a:pPr>
                <a:defRPr/>
              </a:pPr>
              <a:t>15/04/19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47E65-2C11-FB43-903E-D68C0264F357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0866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0EBC1-4AD9-2C4F-BAE3-70A4B6CA3668}" type="slidenum">
              <a:rPr lang="en-GB" altLang="it-IT"/>
              <a:pPr>
                <a:defRPr/>
              </a:pPr>
              <a:t>‹n.›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257252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93FBBD-CEE3-B643-ADFE-7C71BC574982}" type="slidenum">
              <a:rPr lang="en-GB" altLang="it-IT"/>
              <a:pPr>
                <a:defRPr/>
              </a:pPr>
              <a:t>‹n.›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756202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1D46EB-331F-E449-96BF-88EE657D1D45}" type="slidenum">
              <a:rPr lang="en-GB" altLang="it-IT"/>
              <a:pPr>
                <a:defRPr/>
              </a:pPr>
              <a:t>‹n.›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693295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5CD36-3F6A-8749-A0A4-D3381D83E5A5}" type="slidenum">
              <a:rPr lang="en-GB" altLang="it-IT"/>
              <a:pPr>
                <a:defRPr/>
              </a:pPr>
              <a:t>‹n.›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2118599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Fare clic per modificare gli stili del testo dello schema</a:t>
            </a:r>
          </a:p>
          <a:p>
            <a:pPr lvl="1"/>
            <a:r>
              <a:rPr lang="en-GB" altLang="it-IT"/>
              <a:t>Secondo livello</a:t>
            </a:r>
          </a:p>
          <a:p>
            <a:pPr lvl="2"/>
            <a:r>
              <a:rPr lang="en-GB" altLang="it-IT"/>
              <a:t>Terzo livello</a:t>
            </a:r>
          </a:p>
          <a:p>
            <a:pPr lvl="3"/>
            <a:r>
              <a:rPr lang="en-GB" altLang="it-IT"/>
              <a:t>Quarto livello</a:t>
            </a:r>
          </a:p>
          <a:p>
            <a:pPr lvl="4"/>
            <a:r>
              <a:rPr lang="en-GB" alt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3E76AD3-74D5-C64D-8BBA-578EC03F9E1C}" type="slidenum">
              <a:rPr lang="en-GB" altLang="it-IT"/>
              <a:pPr>
                <a:defRPr/>
              </a:pPr>
              <a:t>‹n.›</a:t>
            </a:fld>
            <a:endParaRPr lang="en-GB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11" r:id="rId1"/>
    <p:sldLayoutId id="2147484312" r:id="rId2"/>
    <p:sldLayoutId id="2147484313" r:id="rId3"/>
    <p:sldLayoutId id="2147484314" r:id="rId4"/>
    <p:sldLayoutId id="2147484315" r:id="rId5"/>
    <p:sldLayoutId id="2147484316" r:id="rId6"/>
    <p:sldLayoutId id="2147484317" r:id="rId7"/>
    <p:sldLayoutId id="2147484318" r:id="rId8"/>
    <p:sldLayoutId id="2147484319" r:id="rId9"/>
    <p:sldLayoutId id="2147484320" r:id="rId10"/>
    <p:sldLayoutId id="21474843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42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42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Times New Roman" charset="0"/>
              </a:defRPr>
            </a:lvl1pPr>
          </a:lstStyle>
          <a:p>
            <a:pPr>
              <a:defRPr/>
            </a:pPr>
            <a:fld id="{F2E1A7BF-29E1-804E-B9C7-C6C4CB724212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366" r:id="rId1"/>
    <p:sldLayoutId id="2147484322" r:id="rId2"/>
    <p:sldLayoutId id="2147484323" r:id="rId3"/>
    <p:sldLayoutId id="2147484324" r:id="rId4"/>
    <p:sldLayoutId id="2147484325" r:id="rId5"/>
    <p:sldLayoutId id="2147484326" r:id="rId6"/>
    <p:sldLayoutId id="2147484327" r:id="rId7"/>
    <p:sldLayoutId id="2147484328" r:id="rId8"/>
    <p:sldLayoutId id="2147484329" r:id="rId9"/>
    <p:sldLayoutId id="2147484330" r:id="rId10"/>
    <p:sldLayoutId id="21474843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l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charset="2"/>
        <a:buChar char="l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7CC71502-EF78-464B-AE5A-53884EA898DA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2" r:id="rId1"/>
    <p:sldLayoutId id="2147484333" r:id="rId2"/>
    <p:sldLayoutId id="2147484334" r:id="rId3"/>
    <p:sldLayoutId id="2147484335" r:id="rId4"/>
    <p:sldLayoutId id="2147484336" r:id="rId5"/>
    <p:sldLayoutId id="2147484337" r:id="rId6"/>
    <p:sldLayoutId id="2147484338" r:id="rId7"/>
    <p:sldLayoutId id="2147484339" r:id="rId8"/>
    <p:sldLayoutId id="2147484340" r:id="rId9"/>
    <p:sldLayoutId id="2147484341" r:id="rId10"/>
    <p:sldLayoutId id="2147484342" r:id="rId11"/>
    <p:sldLayoutId id="214748434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egnaposto titolo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stile</a:t>
            </a:r>
          </a:p>
        </p:txBody>
      </p:sp>
      <p:sp>
        <p:nvSpPr>
          <p:cNvPr id="3891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5AF5156-444C-8645-A1F9-925CCA136C02}" type="datetimeFigureOut">
              <a:rPr lang="it-IT"/>
              <a:pPr>
                <a:defRPr/>
              </a:pPr>
              <a:t>15/04/19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F10CF32-AC5D-8B41-97C6-CBE37DEBEB83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4" r:id="rId1"/>
    <p:sldLayoutId id="2147484345" r:id="rId2"/>
    <p:sldLayoutId id="2147484346" r:id="rId3"/>
    <p:sldLayoutId id="2147484347" r:id="rId4"/>
    <p:sldLayoutId id="2147484348" r:id="rId5"/>
    <p:sldLayoutId id="2147484349" r:id="rId6"/>
    <p:sldLayoutId id="2147484350" r:id="rId7"/>
    <p:sldLayoutId id="2147484351" r:id="rId8"/>
    <p:sldLayoutId id="2147484352" r:id="rId9"/>
    <p:sldLayoutId id="2147484353" r:id="rId10"/>
    <p:sldLayoutId id="2147484354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egnaposto titolo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stile</a:t>
            </a:r>
          </a:p>
        </p:txBody>
      </p:sp>
      <p:sp>
        <p:nvSpPr>
          <p:cNvPr id="5120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7EEF7A3-B082-0D4F-B10A-74CDD1B0C22C}" type="datetimeFigureOut">
              <a:rPr lang="it-IT"/>
              <a:pPr>
                <a:defRPr/>
              </a:pPr>
              <a:t>15/04/19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B9C845A-5E61-3C4D-9904-C72BCEC55ABF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5" r:id="rId1"/>
    <p:sldLayoutId id="2147484356" r:id="rId2"/>
    <p:sldLayoutId id="2147484357" r:id="rId3"/>
    <p:sldLayoutId id="2147484358" r:id="rId4"/>
    <p:sldLayoutId id="2147484359" r:id="rId5"/>
    <p:sldLayoutId id="2147484360" r:id="rId6"/>
    <p:sldLayoutId id="2147484361" r:id="rId7"/>
    <p:sldLayoutId id="2147484362" r:id="rId8"/>
    <p:sldLayoutId id="2147484363" r:id="rId9"/>
    <p:sldLayoutId id="2147484364" r:id="rId10"/>
    <p:sldLayoutId id="214748436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4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" r="1"/>
          <a:stretch/>
        </p:blipFill>
        <p:spPr>
          <a:xfrm>
            <a:off x="5346700" y="0"/>
            <a:ext cx="3789288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00" t="14671" r="621" b="4312"/>
          <a:stretch/>
        </p:blipFill>
        <p:spPr>
          <a:xfrm flipH="1">
            <a:off x="546100" y="215900"/>
            <a:ext cx="3429000" cy="640080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514429" y="5413617"/>
            <a:ext cx="2398413" cy="31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77" dirty="0" err="1">
                <a:solidFill>
                  <a:schemeClr val="bg2"/>
                </a:solidFill>
                <a:ea typeface="Arial" charset="0"/>
                <a:cs typeface="Arial" charset="0"/>
              </a:rPr>
              <a:t>Principali</a:t>
            </a:r>
            <a:r>
              <a:rPr lang="en-GB" sz="1477" dirty="0">
                <a:solidFill>
                  <a:schemeClr val="bg2"/>
                </a:solidFill>
                <a:ea typeface="Arial" charset="0"/>
                <a:cs typeface="Arial" charset="0"/>
              </a:rPr>
              <a:t> </a:t>
            </a:r>
            <a:r>
              <a:rPr lang="en-GB" sz="1477" dirty="0" err="1">
                <a:solidFill>
                  <a:schemeClr val="bg2"/>
                </a:solidFill>
                <a:ea typeface="Arial" charset="0"/>
                <a:cs typeface="Arial" charset="0"/>
              </a:rPr>
              <a:t>fonti</a:t>
            </a:r>
            <a:r>
              <a:rPr lang="en-GB" sz="1477" dirty="0">
                <a:solidFill>
                  <a:schemeClr val="bg2"/>
                </a:solidFill>
                <a:ea typeface="Arial" charset="0"/>
                <a:cs typeface="Arial" charset="0"/>
              </a:rPr>
              <a:t> </a:t>
            </a:r>
            <a:r>
              <a:rPr lang="en-GB" sz="1477" dirty="0" err="1">
                <a:solidFill>
                  <a:schemeClr val="bg2"/>
                </a:solidFill>
                <a:ea typeface="Arial" charset="0"/>
                <a:cs typeface="Arial" charset="0"/>
              </a:rPr>
              <a:t>delle</a:t>
            </a:r>
            <a:r>
              <a:rPr lang="en-GB" sz="1477" dirty="0">
                <a:solidFill>
                  <a:schemeClr val="bg2"/>
                </a:solidFill>
                <a:ea typeface="Arial" charset="0"/>
                <a:cs typeface="Arial" charset="0"/>
              </a:rPr>
              <a:t> figure: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2658752" y="1916832"/>
            <a:ext cx="3568413" cy="31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77" dirty="0">
                <a:solidFill>
                  <a:schemeClr val="bg2"/>
                </a:solidFill>
                <a:ea typeface="Arial" charset="0"/>
                <a:cs typeface="Arial" charset="0"/>
              </a:rPr>
              <a:t>per le </a:t>
            </a:r>
            <a:r>
              <a:rPr lang="en-GB" sz="1477" dirty="0" err="1">
                <a:solidFill>
                  <a:schemeClr val="bg2"/>
                </a:solidFill>
                <a:ea typeface="Arial" charset="0"/>
                <a:cs typeface="Arial" charset="0"/>
              </a:rPr>
              <a:t>lezioni</a:t>
            </a:r>
            <a:r>
              <a:rPr lang="en-GB" sz="1477" dirty="0">
                <a:solidFill>
                  <a:schemeClr val="bg2"/>
                </a:solidFill>
                <a:ea typeface="Arial" charset="0"/>
                <a:cs typeface="Arial" charset="0"/>
              </a:rPr>
              <a:t> del prof. P. Paolo </a:t>
            </a:r>
            <a:r>
              <a:rPr lang="en-GB" sz="1477" dirty="0" err="1">
                <a:solidFill>
                  <a:schemeClr val="bg2"/>
                </a:solidFill>
                <a:ea typeface="Arial" charset="0"/>
                <a:cs typeface="Arial" charset="0"/>
              </a:rPr>
              <a:t>Battaglini</a:t>
            </a:r>
            <a:endParaRPr lang="en-GB" sz="1477" dirty="0">
              <a:solidFill>
                <a:schemeClr val="bg2"/>
              </a:solidFill>
              <a:ea typeface="Arial" charset="0"/>
              <a:cs typeface="Arial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4242423" y="2897249"/>
            <a:ext cx="646331" cy="34810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it-IT" sz="1662" dirty="0">
                <a:solidFill>
                  <a:schemeClr val="bg2"/>
                </a:solidFill>
                <a:ea typeface="Arial" charset="0"/>
                <a:cs typeface="Arial" charset="0"/>
              </a:rPr>
              <a:t>v </a:t>
            </a:r>
            <a:r>
              <a:rPr lang="it-IT" sz="1662" dirty="0" smtClean="0">
                <a:solidFill>
                  <a:schemeClr val="bg2"/>
                </a:solidFill>
                <a:ea typeface="Arial" charset="0"/>
                <a:cs typeface="Arial" charset="0"/>
              </a:rPr>
              <a:t>3.4</a:t>
            </a:r>
            <a:endParaRPr lang="it-IT" sz="1662" dirty="0">
              <a:solidFill>
                <a:schemeClr val="bg2"/>
              </a:solidFill>
              <a:ea typeface="Arial" charset="0"/>
              <a:cs typeface="Arial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514430" y="6021288"/>
            <a:ext cx="4031104" cy="546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77" dirty="0" smtClean="0">
                <a:solidFill>
                  <a:schemeClr val="bg2"/>
                </a:solidFill>
                <a:ea typeface="Arial" charset="0"/>
                <a:cs typeface="Arial" charset="0"/>
              </a:rPr>
              <a:t>Purves </a:t>
            </a:r>
            <a:r>
              <a:rPr lang="en-GB" sz="1477" dirty="0">
                <a:solidFill>
                  <a:schemeClr val="bg2"/>
                </a:solidFill>
                <a:ea typeface="Arial" charset="0"/>
                <a:cs typeface="Arial" charset="0"/>
              </a:rPr>
              <a:t>et al., </a:t>
            </a:r>
            <a:r>
              <a:rPr lang="en-GB" sz="1477" dirty="0" err="1" smtClean="0">
                <a:solidFill>
                  <a:schemeClr val="bg2"/>
                </a:solidFill>
                <a:ea typeface="Arial" charset="0"/>
                <a:cs typeface="Arial" charset="0"/>
              </a:rPr>
              <a:t>NEUROSCIENZE</a:t>
            </a:r>
            <a:r>
              <a:rPr lang="en-GB" sz="1477" dirty="0" smtClean="0">
                <a:solidFill>
                  <a:schemeClr val="bg2"/>
                </a:solidFill>
                <a:ea typeface="Arial" charset="0"/>
                <a:cs typeface="Arial" charset="0"/>
              </a:rPr>
              <a:t>, </a:t>
            </a:r>
            <a:r>
              <a:rPr lang="en-GB" sz="1477" dirty="0" err="1" smtClean="0">
                <a:solidFill>
                  <a:schemeClr val="bg2"/>
                </a:solidFill>
                <a:ea typeface="Arial" charset="0"/>
                <a:cs typeface="Arial" charset="0"/>
              </a:rPr>
              <a:t>Zanichelli</a:t>
            </a:r>
            <a:endParaRPr lang="en-GB" sz="1477" dirty="0" smtClean="0">
              <a:solidFill>
                <a:schemeClr val="bg2"/>
              </a:solidFill>
              <a:ea typeface="Arial" charset="0"/>
              <a:cs typeface="Arial" charset="0"/>
            </a:endParaRPr>
          </a:p>
          <a:p>
            <a:r>
              <a:rPr lang="en-GB" sz="1477" dirty="0" smtClean="0">
                <a:solidFill>
                  <a:schemeClr val="bg2"/>
                </a:solidFill>
                <a:ea typeface="Arial" charset="0"/>
                <a:cs typeface="Arial" charset="0"/>
              </a:rPr>
              <a:t>Conti et al., </a:t>
            </a:r>
            <a:r>
              <a:rPr lang="en-GB" sz="1477" dirty="0" err="1" smtClean="0">
                <a:solidFill>
                  <a:schemeClr val="bg2"/>
                </a:solidFill>
                <a:ea typeface="Arial" charset="0"/>
                <a:cs typeface="Arial" charset="0"/>
              </a:rPr>
              <a:t>FISIOLOGIA</a:t>
            </a:r>
            <a:r>
              <a:rPr lang="en-GB" sz="1477" dirty="0" smtClean="0">
                <a:solidFill>
                  <a:schemeClr val="bg2"/>
                </a:solidFill>
                <a:ea typeface="Arial" charset="0"/>
                <a:cs typeface="Arial" charset="0"/>
              </a:rPr>
              <a:t> </a:t>
            </a:r>
            <a:r>
              <a:rPr lang="en-GB" sz="1477" dirty="0" err="1" smtClean="0">
                <a:solidFill>
                  <a:schemeClr val="bg2"/>
                </a:solidFill>
                <a:ea typeface="Arial" charset="0"/>
                <a:cs typeface="Arial" charset="0"/>
              </a:rPr>
              <a:t>MEDICA</a:t>
            </a:r>
            <a:r>
              <a:rPr lang="en-GB" sz="1477" dirty="0" smtClean="0">
                <a:solidFill>
                  <a:schemeClr val="bg2"/>
                </a:solidFill>
                <a:ea typeface="Arial" charset="0"/>
                <a:cs typeface="Arial" charset="0"/>
              </a:rPr>
              <a:t>, Edi </a:t>
            </a:r>
            <a:r>
              <a:rPr lang="en-GB" sz="1477" dirty="0" err="1" smtClean="0">
                <a:solidFill>
                  <a:schemeClr val="bg2"/>
                </a:solidFill>
                <a:ea typeface="Arial" charset="0"/>
                <a:cs typeface="Arial" charset="0"/>
              </a:rPr>
              <a:t>Ermes</a:t>
            </a:r>
            <a:endParaRPr lang="en-GB" sz="1477" dirty="0">
              <a:solidFill>
                <a:schemeClr val="bg2"/>
              </a:solidFill>
              <a:ea typeface="Arial" charset="0"/>
              <a:cs typeface="Arial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0" y="44624"/>
            <a:ext cx="9144000" cy="490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85" dirty="0" err="1" smtClean="0">
                <a:solidFill>
                  <a:schemeClr val="bg2"/>
                </a:solidFill>
                <a:ea typeface="Arial" charset="0"/>
                <a:cs typeface="Arial" charset="0"/>
              </a:rPr>
              <a:t>GANGLI</a:t>
            </a:r>
            <a:r>
              <a:rPr lang="en-GB" sz="2585" dirty="0" smtClean="0">
                <a:solidFill>
                  <a:schemeClr val="bg2"/>
                </a:solidFill>
                <a:ea typeface="Arial" charset="0"/>
                <a:cs typeface="Arial" charset="0"/>
              </a:rPr>
              <a:t> DELLA BASE E </a:t>
            </a:r>
            <a:r>
              <a:rPr lang="en-GB" sz="2585" dirty="0" err="1" smtClean="0">
                <a:solidFill>
                  <a:schemeClr val="bg2"/>
                </a:solidFill>
                <a:ea typeface="Arial" charset="0"/>
                <a:cs typeface="Arial" charset="0"/>
              </a:rPr>
              <a:t>CERVELLETTO</a:t>
            </a:r>
            <a:endParaRPr lang="en-GB" sz="2585" dirty="0">
              <a:solidFill>
                <a:schemeClr val="bg2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68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131840" y="764704"/>
            <a:ext cx="3348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QUADRO GENERALE</a:t>
            </a:r>
            <a:endParaRPr lang="it-IT" sz="2400" b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507311" y="1556792"/>
            <a:ext cx="641297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b="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Organizzazione </a:t>
            </a:r>
            <a:r>
              <a:rPr lang="it-IT" sz="1800" b="0" dirty="0" err="1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anatomo</a:t>
            </a:r>
            <a:r>
              <a:rPr lang="it-IT" sz="1800" b="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-funzionale dei gangli della base</a:t>
            </a:r>
          </a:p>
          <a:p>
            <a:pPr algn="ctr"/>
            <a:r>
              <a:rPr lang="it-IT" sz="1800" dirty="0">
                <a:solidFill>
                  <a:schemeClr val="accent2"/>
                </a:solidFill>
                <a:ea typeface="Arial" charset="0"/>
                <a:cs typeface="Arial" charset="0"/>
              </a:rPr>
              <a:t>Via diretta e </a:t>
            </a:r>
            <a:r>
              <a:rPr lang="it-IT" sz="1800" dirty="0" smtClean="0">
                <a:solidFill>
                  <a:schemeClr val="accent2"/>
                </a:solidFill>
                <a:ea typeface="Arial" charset="0"/>
                <a:cs typeface="Arial" charset="0"/>
              </a:rPr>
              <a:t>indiretta</a:t>
            </a:r>
          </a:p>
          <a:p>
            <a:pPr algn="ctr"/>
            <a:r>
              <a:rPr lang="it-IT" sz="1800" dirty="0" smtClean="0">
                <a:solidFill>
                  <a:schemeClr val="accent2"/>
                </a:solidFill>
                <a:ea typeface="Arial" charset="0"/>
                <a:cs typeface="Arial" charset="0"/>
              </a:rPr>
              <a:t>Effetti delle lesioni dei gangli della base (morbo di Parkinson)</a:t>
            </a:r>
          </a:p>
          <a:p>
            <a:pPr algn="ctr"/>
            <a:endParaRPr lang="it-IT" sz="1800" b="0" dirty="0" smtClean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it-IT" sz="1800" dirty="0">
                <a:solidFill>
                  <a:schemeClr val="accent2"/>
                </a:solidFill>
                <a:ea typeface="Arial" charset="0"/>
                <a:cs typeface="Arial" charset="0"/>
              </a:rPr>
              <a:t>Organizzazione </a:t>
            </a:r>
            <a:r>
              <a:rPr lang="it-IT" sz="1800" dirty="0" err="1" smtClean="0">
                <a:solidFill>
                  <a:schemeClr val="accent2"/>
                </a:solidFill>
                <a:ea typeface="Arial" charset="0"/>
                <a:cs typeface="Arial" charset="0"/>
              </a:rPr>
              <a:t>anatomo</a:t>
            </a:r>
            <a:r>
              <a:rPr lang="it-IT" sz="1800" dirty="0" smtClean="0">
                <a:solidFill>
                  <a:schemeClr val="accent2"/>
                </a:solidFill>
                <a:ea typeface="Arial" charset="0"/>
                <a:cs typeface="Arial" charset="0"/>
              </a:rPr>
              <a:t>-funzionale del cervelletto</a:t>
            </a:r>
          </a:p>
          <a:p>
            <a:pPr algn="ctr"/>
            <a:r>
              <a:rPr lang="it-IT" sz="1800" dirty="0" smtClean="0">
                <a:solidFill>
                  <a:schemeClr val="accent2"/>
                </a:solidFill>
                <a:ea typeface="Arial" charset="0"/>
                <a:cs typeface="Arial" charset="0"/>
              </a:rPr>
              <a:t>Vie afferenti ed efferenti</a:t>
            </a:r>
          </a:p>
          <a:p>
            <a:pPr algn="ctr"/>
            <a:r>
              <a:rPr lang="it-IT" sz="1800" dirty="0">
                <a:solidFill>
                  <a:schemeClr val="accent2"/>
                </a:solidFill>
                <a:ea typeface="Arial" charset="0"/>
                <a:cs typeface="Arial" charset="0"/>
              </a:rPr>
              <a:t>C</a:t>
            </a:r>
            <a:r>
              <a:rPr lang="it-IT" sz="1800" dirty="0" smtClean="0">
                <a:solidFill>
                  <a:schemeClr val="accent2"/>
                </a:solidFill>
                <a:ea typeface="Arial" charset="0"/>
                <a:cs typeface="Arial" charset="0"/>
              </a:rPr>
              <a:t>orteccia cerebellare</a:t>
            </a:r>
          </a:p>
          <a:p>
            <a:pPr algn="ctr"/>
            <a:r>
              <a:rPr lang="it-IT" sz="1800" dirty="0" smtClean="0">
                <a:solidFill>
                  <a:schemeClr val="accent2"/>
                </a:solidFill>
                <a:ea typeface="Arial" charset="0"/>
                <a:cs typeface="Arial" charset="0"/>
              </a:rPr>
              <a:t>Fibre muscoidi e rampicanti</a:t>
            </a:r>
          </a:p>
          <a:p>
            <a:pPr algn="ctr"/>
            <a:r>
              <a:rPr lang="it-IT" sz="1800" dirty="0" smtClean="0">
                <a:solidFill>
                  <a:schemeClr val="accent2"/>
                </a:solidFill>
                <a:ea typeface="Arial" charset="0"/>
                <a:cs typeface="Arial" charset="0"/>
              </a:rPr>
              <a:t>Effetti delle lesioni cerebellari</a:t>
            </a:r>
            <a:endParaRPr lang="it-IT" sz="1800" dirty="0">
              <a:solidFill>
                <a:schemeClr val="accent2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93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1" t="26481" r="36346" b="26481"/>
          <a:stretch/>
        </p:blipFill>
        <p:spPr>
          <a:xfrm>
            <a:off x="43592" y="84541"/>
            <a:ext cx="5968568" cy="6828901"/>
          </a:xfrm>
          <a:prstGeom prst="rect">
            <a:avLst/>
          </a:prstGeom>
        </p:spPr>
      </p:pic>
      <p:sp>
        <p:nvSpPr>
          <p:cNvPr id="71682" name="Rectangle 3"/>
          <p:cNvSpPr>
            <a:spLocks noChangeArrowheads="1"/>
          </p:cNvSpPr>
          <p:nvPr/>
        </p:nvSpPr>
        <p:spPr bwMode="auto">
          <a:xfrm>
            <a:off x="6248400" y="381000"/>
            <a:ext cx="25098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it-IT" sz="1800" dirty="0" err="1"/>
              <a:t>GANGLI</a:t>
            </a:r>
            <a:r>
              <a:rPr lang="en-GB" altLang="it-IT" sz="1800" dirty="0"/>
              <a:t> DELLA BASE</a:t>
            </a:r>
          </a:p>
        </p:txBody>
      </p:sp>
      <p:sp>
        <p:nvSpPr>
          <p:cNvPr id="71683" name="Text Box 5"/>
          <p:cNvSpPr txBox="1">
            <a:spLocks noChangeArrowheads="1"/>
          </p:cNvSpPr>
          <p:nvPr/>
        </p:nvSpPr>
        <p:spPr bwMode="auto">
          <a:xfrm>
            <a:off x="3419475" y="1752600"/>
            <a:ext cx="563562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dirty="0"/>
              <a:t>I gangli della base ricevono informazioni da tutta la corteccia cerebrale e proiettano principalmente alle aree frontali coinvolte nella programmazione motoria.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dirty="0"/>
              <a:t>Danni ai gangli della base producono perdita dei movimenti spontanei, movimenti involontari anormali, disturbi della postura, ecc</a:t>
            </a:r>
            <a:r>
              <a:rPr lang="it-IT" altLang="it-IT" sz="1600" dirty="0" smtClean="0"/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dirty="0" smtClean="0"/>
              <a:t>I gangli della base sono importanti anche per la selezione e la modifica del comportamento, per quanto riguarda sia il movimento che le funzioni cognitive.</a:t>
            </a:r>
            <a:endParaRPr lang="it-IT" altLang="it-IT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sal_Ganglia_-_UBC_Flexible_Neuroanatomy_-_Season_1_-_Ep_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16632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it-IT" sz="1800" dirty="0" err="1">
                <a:solidFill>
                  <a:schemeClr val="bg1"/>
                </a:solidFill>
              </a:rPr>
              <a:t>GANGLI</a:t>
            </a:r>
            <a:r>
              <a:rPr lang="en-GB" altLang="it-IT" sz="1800">
                <a:solidFill>
                  <a:schemeClr val="bg1"/>
                </a:solidFill>
              </a:rPr>
              <a:t> DELLA BASE</a:t>
            </a:r>
          </a:p>
        </p:txBody>
      </p:sp>
    </p:spTree>
    <p:extLst>
      <p:ext uri="{BB962C8B-B14F-4D97-AF65-F5344CB8AC3E}">
        <p14:creationId xmlns:p14="http://schemas.microsoft.com/office/powerpoint/2010/main" val="51575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0" t="24630" r="20630" b="28333"/>
          <a:stretch/>
        </p:blipFill>
        <p:spPr>
          <a:xfrm>
            <a:off x="145046" y="135212"/>
            <a:ext cx="5849355" cy="6722788"/>
          </a:xfrm>
          <a:prstGeom prst="rect">
            <a:avLst/>
          </a:prstGeom>
        </p:spPr>
      </p:pic>
      <p:sp>
        <p:nvSpPr>
          <p:cNvPr id="98306" name="Text Box 21"/>
          <p:cNvSpPr txBox="1">
            <a:spLocks noChangeArrowheads="1"/>
          </p:cNvSpPr>
          <p:nvPr/>
        </p:nvSpPr>
        <p:spPr bwMode="auto">
          <a:xfrm>
            <a:off x="5167313" y="1484313"/>
            <a:ext cx="3797300" cy="314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600"/>
              <a:t>Il cervelletto contribuisce all’accuratezza dei movimenti comparando i comandi motori discendenti con le informazioni relative ai movimenti in atto.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600"/>
              <a:t>Il cervelletto effettua le sue correzioni agendo sia sul tronco dell’encefalo che sulle aree corticali motorie che proiettano direttamente al midollo spinale. Danni al cervelletto provocano disturbi dell’equilibrio, tremore, difficoltà a terminare il movimento, ecc.</a:t>
            </a:r>
          </a:p>
        </p:txBody>
      </p:sp>
      <p:sp>
        <p:nvSpPr>
          <p:cNvPr id="98307" name="Rectangle 3"/>
          <p:cNvSpPr>
            <a:spLocks noChangeArrowheads="1"/>
          </p:cNvSpPr>
          <p:nvPr/>
        </p:nvSpPr>
        <p:spPr bwMode="auto">
          <a:xfrm>
            <a:off x="6545263" y="381000"/>
            <a:ext cx="1835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it-IT" sz="1800"/>
              <a:t>CERVELLETTO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3"/>
          <p:cNvSpPr>
            <a:spLocks noChangeArrowheads="1"/>
          </p:cNvSpPr>
          <p:nvPr/>
        </p:nvSpPr>
        <p:spPr bwMode="auto">
          <a:xfrm>
            <a:off x="0" y="116632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it-IT" sz="1800" dirty="0" smtClean="0">
                <a:solidFill>
                  <a:schemeClr val="bg1"/>
                </a:solidFill>
              </a:rPr>
              <a:t>CEREBELLUM</a:t>
            </a:r>
            <a:endParaRPr lang="en-GB" altLang="it-IT" sz="1800" dirty="0">
              <a:solidFill>
                <a:schemeClr val="bg1"/>
              </a:solidFill>
            </a:endParaRPr>
          </a:p>
        </p:txBody>
      </p:sp>
      <p:pic>
        <p:nvPicPr>
          <p:cNvPr id="3" name="The_Cerebellum_-_UBC_Neuroanatomy_-_Season_1_-_Ep_8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979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Presentazione vuota">
  <a:themeElements>
    <a:clrScheme name="Presentazione vuo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zione vuota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Presentazione vuo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ARCO2">
  <a:themeElements>
    <a:clrScheme name="">
      <a:dk1>
        <a:srgbClr val="000000"/>
      </a:dk1>
      <a:lt1>
        <a:srgbClr val="FFFF00"/>
      </a:lt1>
      <a:dk2>
        <a:srgbClr val="0000CC"/>
      </a:dk2>
      <a:lt2>
        <a:srgbClr val="FFFF00"/>
      </a:lt2>
      <a:accent1>
        <a:srgbClr val="00FFFF"/>
      </a:accent1>
      <a:accent2>
        <a:srgbClr val="3366FF"/>
      </a:accent2>
      <a:accent3>
        <a:srgbClr val="AAAAE2"/>
      </a:accent3>
      <a:accent4>
        <a:srgbClr val="DADA00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ARCO2">
      <a:majorFont>
        <a:latin typeface="Arial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ARCO2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CO2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CO2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CO2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CO2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1734</TotalTime>
  <Words>224</Words>
  <Application>Microsoft Macintosh PowerPoint</Application>
  <PresentationFormat>Presentazione su schermo (4:3)</PresentationFormat>
  <Paragraphs>31</Paragraphs>
  <Slides>6</Slides>
  <Notes>6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5</vt:i4>
      </vt:variant>
      <vt:variant>
        <vt:lpstr>Titoli diapositive</vt:lpstr>
      </vt:variant>
      <vt:variant>
        <vt:i4>6</vt:i4>
      </vt:variant>
    </vt:vector>
  </HeadingPairs>
  <TitlesOfParts>
    <vt:vector size="18" baseType="lpstr">
      <vt:lpstr>Arial</vt:lpstr>
      <vt:lpstr>Arial Unicode MS</vt:lpstr>
      <vt:lpstr>Calibri</vt:lpstr>
      <vt:lpstr>Calibri Light</vt:lpstr>
      <vt:lpstr>ＭＳ Ｐゴシック</vt:lpstr>
      <vt:lpstr>Times New Roman</vt:lpstr>
      <vt:lpstr>Wingdings</vt:lpstr>
      <vt:lpstr>Presentazione vuota</vt:lpstr>
      <vt:lpstr>ARCO2</vt:lpstr>
      <vt:lpstr>Struttura predefinita</vt:lpstr>
      <vt:lpstr>Personalizza struttura</vt:lpstr>
      <vt:lpstr>1_Personalizza struttura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P. Paolo Battaglini</dc:creator>
  <cp:lastModifiedBy>P. Paolo Battaglini</cp:lastModifiedBy>
  <cp:revision>45</cp:revision>
  <cp:lastPrinted>2013-10-29T20:17:32Z</cp:lastPrinted>
  <dcterms:created xsi:type="dcterms:W3CDTF">2015-12-02T11:12:30Z</dcterms:created>
  <dcterms:modified xsi:type="dcterms:W3CDTF">2019-04-15T13:02:50Z</dcterms:modified>
</cp:coreProperties>
</file>