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4" r:id="rId10"/>
    <p:sldId id="263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098" y="-7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8282C-47A2-4973-9CAB-C496FD913207}" type="datetimeFigureOut">
              <a:rPr lang="en-GB" smtClean="0"/>
              <a:t>22/03/2019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9A72B-18C8-4E81-AA1B-C021C12118F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549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8282C-47A2-4973-9CAB-C496FD913207}" type="datetimeFigureOut">
              <a:rPr lang="en-GB" smtClean="0"/>
              <a:t>22/03/2019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9A72B-18C8-4E81-AA1B-C021C12118F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624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8282C-47A2-4973-9CAB-C496FD913207}" type="datetimeFigureOut">
              <a:rPr lang="en-GB" smtClean="0"/>
              <a:t>22/03/2019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9A72B-18C8-4E81-AA1B-C021C12118F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825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8282C-47A2-4973-9CAB-C496FD913207}" type="datetimeFigureOut">
              <a:rPr lang="en-GB" smtClean="0"/>
              <a:t>22/03/2019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9A72B-18C8-4E81-AA1B-C021C12118F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635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8282C-47A2-4973-9CAB-C496FD913207}" type="datetimeFigureOut">
              <a:rPr lang="en-GB" smtClean="0"/>
              <a:t>22/03/2019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9A72B-18C8-4E81-AA1B-C021C12118F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04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8282C-47A2-4973-9CAB-C496FD913207}" type="datetimeFigureOut">
              <a:rPr lang="en-GB" smtClean="0"/>
              <a:t>22/03/2019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9A72B-18C8-4E81-AA1B-C021C12118F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8584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8282C-47A2-4973-9CAB-C496FD913207}" type="datetimeFigureOut">
              <a:rPr lang="en-GB" smtClean="0"/>
              <a:t>22/03/2019</a:t>
            </a:fld>
            <a:endParaRPr lang="en-GB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9A72B-18C8-4E81-AA1B-C021C12118F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541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8282C-47A2-4973-9CAB-C496FD913207}" type="datetimeFigureOut">
              <a:rPr lang="en-GB" smtClean="0"/>
              <a:t>22/03/2019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9A72B-18C8-4E81-AA1B-C021C12118F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6061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8282C-47A2-4973-9CAB-C496FD913207}" type="datetimeFigureOut">
              <a:rPr lang="en-GB" smtClean="0"/>
              <a:t>22/03/2019</a:t>
            </a:fld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9A72B-18C8-4E81-AA1B-C021C12118F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147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8282C-47A2-4973-9CAB-C496FD913207}" type="datetimeFigureOut">
              <a:rPr lang="en-GB" smtClean="0"/>
              <a:t>22/03/2019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9A72B-18C8-4E81-AA1B-C021C12118F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791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8282C-47A2-4973-9CAB-C496FD913207}" type="datetimeFigureOut">
              <a:rPr lang="en-GB" smtClean="0"/>
              <a:t>22/03/2019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9A72B-18C8-4E81-AA1B-C021C12118F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676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8282C-47A2-4973-9CAB-C496FD913207}" type="datetimeFigureOut">
              <a:rPr lang="en-GB" smtClean="0"/>
              <a:t>22/03/2019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9A72B-18C8-4E81-AA1B-C021C12118F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250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64" y="656744"/>
            <a:ext cx="6192687" cy="756084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062881" y="7668344"/>
            <a:ext cx="295029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Corso </a:t>
            </a:r>
            <a:r>
              <a:rPr lang="it-IT" dirty="0" smtClean="0"/>
              <a:t>di</a:t>
            </a:r>
          </a:p>
          <a:p>
            <a:pPr algn="ctr"/>
            <a:r>
              <a:rPr lang="it-IT" dirty="0" smtClean="0"/>
              <a:t>Chimica delle Macromolecola</a:t>
            </a:r>
            <a:endParaRPr lang="en-GB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492896" y="5364088"/>
            <a:ext cx="2013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Prof. Ranieri Urbani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3998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49" y="0"/>
            <a:ext cx="5901101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629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49" y="0"/>
            <a:ext cx="5901101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412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49" y="0"/>
            <a:ext cx="5901101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19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33" y="0"/>
            <a:ext cx="5813333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160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33" y="0"/>
            <a:ext cx="5813333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306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33" y="0"/>
            <a:ext cx="5813333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3385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33" y="0"/>
            <a:ext cx="5813333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9602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33" y="0"/>
            <a:ext cx="5813333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7888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33" y="0"/>
            <a:ext cx="5813333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353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36" y="1729292"/>
            <a:ext cx="4680520" cy="577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56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2" y="853440"/>
            <a:ext cx="6437376" cy="743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430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74" y="0"/>
            <a:ext cx="6468852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355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62850" cy="1068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1731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74" y="0"/>
            <a:ext cx="6468852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533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74" y="0"/>
            <a:ext cx="6468852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177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62850" cy="1068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9598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74" y="0"/>
            <a:ext cx="6468852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9013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9</Words>
  <Application>Microsoft Office PowerPoint</Application>
  <PresentationFormat>Presentazione su schermo (4:3)</PresentationFormat>
  <Paragraphs>3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19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Università degli Studi di Trieste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3</cp:revision>
  <dcterms:created xsi:type="dcterms:W3CDTF">2019-03-22T10:04:42Z</dcterms:created>
  <dcterms:modified xsi:type="dcterms:W3CDTF">2019-03-22T10:28:59Z</dcterms:modified>
</cp:coreProperties>
</file>