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66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6F1A37-1CF4-4CAC-94EF-AB4E3DF5C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DD10544-FA03-41B5-9563-A3B808E26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D31C88-4E77-4881-BBB5-D3408B6E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F89235-0870-4FF0-9F3C-F7EDDAB37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255736-1710-4D9C-8CB1-320D2932C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81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BA5CB6-B47E-4CEE-85EF-2A7631AF1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2B48E7-5A1F-451A-84CD-3A965ADD3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8D4067-ED1D-4774-A60E-0D34BC8B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97D0D6-0479-4E47-BB69-28E86895D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93391A-9CA2-432D-BD39-F6B9AC689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65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F9D8FC1-FA73-4C82-A4B0-47E5E87E2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D81596-3D1C-49BF-A5E5-2A33A40F7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958ABD-1DC2-4554-9BBA-AF653E40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1ED6F8-3309-42ED-91C1-8F5A27B8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9AD35E-D08B-42B3-AC3F-D98064638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406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D03635-0F98-49E6-80B4-21463EADE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5D2314-0DC5-40A4-BCC5-48A617064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EF7D37-9933-4DE9-BBFA-DC69DECC1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804721-106B-422A-9D8A-6E6E401B4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9F2A3C-7829-49A2-B0F6-E9E41AD9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298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C08179-16D9-4D66-BEA5-B22AD0F29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289EFC-F31E-4F2E-9A92-F7ED8551D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99F726-C38B-41AB-BFC6-CA568FDA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093503-20F1-4EF3-BDD8-07AC4218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0E1965-F711-40FE-908E-1E6244A3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39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60ADE-604A-4065-95F4-0945E11B6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435032-9009-4AF8-BCD4-6A3D0FC53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899E2D-5227-47B4-A686-86D2F65C8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71B77C-3485-4F9C-837A-972C2FA1D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CB0200-5A3B-4717-BC2B-C7B312AC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1E6B20-9CBD-4E57-8971-0D6DD7FBA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978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C372B2-7EF1-4244-BC90-6E558C0BC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04798D-A54C-4A7B-BAB2-97537F4F7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C88FE03-D7C2-4507-A6E5-003356C12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681B3C7-E725-4198-A10A-052345026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40C6694-AEB3-4660-8963-E941B78F0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CC23B0D-1BC0-444A-86D9-41B6E69B9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7F3D5CF-5FF7-4699-9A62-CD64CA2E7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C8DB927-9F13-4571-877C-FC9401FF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928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1C7215-F48C-49B9-B7B8-0D7659DA3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E588CDE-11E0-4554-BA3F-FFACB1642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9D1E0B-49C5-4E52-A58D-C8D9820E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29DBACD-64AC-4DCF-8F62-280B8E066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436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862248-BCF1-4BD4-AB24-2D6F9E69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D608E06-2CDF-41B5-A37B-F867A45F0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9ADB62F-8D0B-438F-A273-F5DD3B43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973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B06367-0BF6-49C9-BF81-8060B4F3A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58C8F1-6E17-432F-B6D7-FCFB24CA7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82874B1-6D80-45F4-8C37-7F56E1EF7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BB3FA0-7FB0-4A9B-8C24-BAE1571F1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E19A9A-7CC8-4BCE-A792-195BD840E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CE4CD01-B7EF-40F4-9CC1-451F3699D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20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AFEB1F-7805-4B31-80EE-86A7E4BD0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067AC80-8E6A-4239-BE12-F1A7A5B34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EF2FF68-1248-4FCA-A503-D9F92DB0D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5A267D-6E8B-458A-95B3-62796C8F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F439B6-A68C-4041-BDDE-4514FCC3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6A7686-E892-4E56-9DDA-37B43A9C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05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9098311-5B4E-4C52-B842-C262BD079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48BF26-862B-4381-8FDE-1A78C829E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AC097F-D57F-4336-8F1B-308C9CD59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DCB7E-7660-49FC-8EF1-5E9731402DE6}" type="datetimeFigureOut">
              <a:rPr lang="it-IT" smtClean="0"/>
              <a:t>05/05/2019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78DC3C-99D3-4675-BB8F-8578A1961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353DC2-C5C6-436E-A959-6616B29CA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69FC4-CB69-43C4-9FD7-40CD0DC9F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82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A5CC2F-CF57-4096-BF0D-974FB514F8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latin typeface="Bernard MT Condensed" panose="02050806060905020404" pitchFamily="18" charset="0"/>
              </a:rPr>
              <a:t>Group C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4D369B-0664-4F90-8B9A-16D3B71012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latin typeface="Bahnschrift Light" panose="020B0502040204020203" pitchFamily="34" charset="0"/>
              </a:rPr>
              <a:t>Stefania Chirico, Serena D’Agostino, Coline </a:t>
            </a:r>
            <a:r>
              <a:rPr lang="it-IT" dirty="0" err="1">
                <a:latin typeface="Bahnschrift Light" panose="020B0502040204020203" pitchFamily="34" charset="0"/>
              </a:rPr>
              <a:t>Héloire</a:t>
            </a:r>
            <a:r>
              <a:rPr lang="it-IT" dirty="0">
                <a:latin typeface="Bahnschrift Light" panose="020B0502040204020203" pitchFamily="34" charset="0"/>
              </a:rPr>
              <a:t>,</a:t>
            </a:r>
            <a:br>
              <a:rPr lang="it-IT" dirty="0">
                <a:latin typeface="Bahnschrift Light" panose="020B0502040204020203" pitchFamily="34" charset="0"/>
              </a:rPr>
            </a:br>
            <a:r>
              <a:rPr lang="it-IT" dirty="0">
                <a:latin typeface="Bahnschrift Light" panose="020B0502040204020203" pitchFamily="34" charset="0"/>
              </a:rPr>
              <a:t>Rosalinda Persico, Chiara Randazzo, Emanuel </a:t>
            </a:r>
            <a:r>
              <a:rPr lang="it-IT" dirty="0" err="1">
                <a:latin typeface="Bahnschrift Light" panose="020B0502040204020203" pitchFamily="34" charset="0"/>
              </a:rPr>
              <a:t>Zanirato</a:t>
            </a:r>
            <a:endParaRPr lang="it-IT" dirty="0">
              <a:latin typeface="Bahnschrift Ligh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2843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103DE4E-C974-4E09-911B-8FF9A128E242}"/>
              </a:ext>
            </a:extLst>
          </p:cNvPr>
          <p:cNvSpPr txBox="1"/>
          <p:nvPr/>
        </p:nvSpPr>
        <p:spPr>
          <a:xfrm>
            <a:off x="5899276" y="428177"/>
            <a:ext cx="61330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On the outside part of our farm we have large tables and a grill that we use on Sundays for tasty barbecue.</a:t>
            </a:r>
          </a:p>
          <a:p>
            <a:endParaRPr lang="en-US" sz="3200" dirty="0"/>
          </a:p>
          <a:p>
            <a:r>
              <a:rPr lang="en-US" sz="3200" dirty="0"/>
              <a:t>Our authentic and homemade cuisine is attentive to the tradition of the place and respects the use of seasonal products. </a:t>
            </a:r>
          </a:p>
          <a:p>
            <a:r>
              <a:rPr lang="en-US" sz="3200" dirty="0"/>
              <a:t>Bread gnocchi with speck are our specialty and our most loyal customers demand them all year round.</a:t>
            </a:r>
            <a:endParaRPr lang="it-IT" sz="32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4588B75-AEA7-4AE0-816B-A103C4B23AC4}"/>
              </a:ext>
            </a:extLst>
          </p:cNvPr>
          <p:cNvSpPr txBox="1"/>
          <p:nvPr/>
        </p:nvSpPr>
        <p:spPr>
          <a:xfrm>
            <a:off x="159657" y="181957"/>
            <a:ext cx="5739619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Nella parte esterna dell’agriturismo si trovano grandi tavoloni e una griglia che la domenica viene utilizzata per preparare gustose grigliate. </a:t>
            </a:r>
          </a:p>
          <a:p>
            <a:r>
              <a:rPr lang="it-IT" sz="3200" dirty="0"/>
              <a:t>La nostra cucina è genuina e casalinga, attenta alla tradizione del luogo e rispettosa nell’utilizzo dei prodotti stagionali; gli gnocchi di pane con speck sono una nostra specialità e la nostra clientela più affezionata li richiede tutto l’anno.</a:t>
            </a:r>
          </a:p>
        </p:txBody>
      </p:sp>
    </p:spTree>
    <p:extLst>
      <p:ext uri="{BB962C8B-B14F-4D97-AF65-F5344CB8AC3E}">
        <p14:creationId xmlns:p14="http://schemas.microsoft.com/office/powerpoint/2010/main" val="54273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E7735B1-E5D6-452D-AA9D-7A736270EA4A}"/>
              </a:ext>
            </a:extLst>
          </p:cNvPr>
          <p:cNvSpPr txBox="1"/>
          <p:nvPr/>
        </p:nvSpPr>
        <p:spPr>
          <a:xfrm>
            <a:off x="6096000" y="181957"/>
            <a:ext cx="590731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ea typeface="Verdana" panose="020B0604030504040204" pitchFamily="34" charset="0"/>
              </a:rPr>
              <a:t>Moreover, to accompany these dishes, our company offers typical wine from the </a:t>
            </a:r>
            <a:r>
              <a:rPr lang="en-US" sz="3200" dirty="0" err="1">
                <a:ea typeface="Verdana" panose="020B0604030504040204" pitchFamily="34" charset="0"/>
              </a:rPr>
              <a:t>Ramandolo</a:t>
            </a:r>
            <a:r>
              <a:rPr lang="en-US" sz="3200" dirty="0">
                <a:ea typeface="Verdana" panose="020B0604030504040204" pitchFamily="34" charset="0"/>
              </a:rPr>
              <a:t> area (DOC wine area), from Merlot to </a:t>
            </a:r>
            <a:r>
              <a:rPr lang="en-US" sz="3200" dirty="0" err="1">
                <a:ea typeface="Verdana" panose="020B0604030504040204" pitchFamily="34" charset="0"/>
              </a:rPr>
              <a:t>Tocai</a:t>
            </a:r>
            <a:r>
              <a:rPr lang="en-US" sz="3200" dirty="0">
                <a:ea typeface="Verdana" panose="020B0604030504040204" pitchFamily="34" charset="0"/>
              </a:rPr>
              <a:t> and last but not least the sweet </a:t>
            </a:r>
            <a:r>
              <a:rPr lang="en-US" sz="3200" dirty="0" err="1">
                <a:ea typeface="Verdana" panose="020B0604030504040204" pitchFamily="34" charset="0"/>
              </a:rPr>
              <a:t>Ramandolo</a:t>
            </a:r>
            <a:r>
              <a:rPr lang="en-US" sz="3200" dirty="0">
                <a:ea typeface="Verdana" panose="020B0604030504040204" pitchFamily="34" charset="0"/>
              </a:rPr>
              <a:t>, then for a digestive the </a:t>
            </a:r>
            <a:r>
              <a:rPr lang="en-US" sz="3200" dirty="0" err="1">
                <a:ea typeface="Verdana" panose="020B0604030504040204" pitchFamily="34" charset="0"/>
              </a:rPr>
              <a:t>Friulian</a:t>
            </a:r>
            <a:r>
              <a:rPr lang="en-US" sz="3200" dirty="0">
                <a:ea typeface="Verdana" panose="020B0604030504040204" pitchFamily="34" charset="0"/>
              </a:rPr>
              <a:t> grappa.</a:t>
            </a:r>
          </a:p>
          <a:p>
            <a:r>
              <a:rPr lang="en-US" sz="3200" dirty="0">
                <a:ea typeface="Verdana" panose="020B0604030504040204" pitchFamily="34" charset="0"/>
              </a:rPr>
              <a:t>During low season the opening is limited to weekends whereas during summer (high season) we are open every day. However, booking in advance is recommended.</a:t>
            </a:r>
            <a:endParaRPr lang="it-IT" sz="3200" dirty="0">
              <a:ea typeface="Verdana" panose="020B060403050404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45D3CCA-661C-41D8-81F3-A70BDF8934DE}"/>
              </a:ext>
            </a:extLst>
          </p:cNvPr>
          <p:cNvSpPr txBox="1"/>
          <p:nvPr/>
        </p:nvSpPr>
        <p:spPr>
          <a:xfrm>
            <a:off x="188687" y="181957"/>
            <a:ext cx="5689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Inoltre per accompagnare queste pietanze la nostra azienda offre Vino tipico della zona del Ramandolo (zona di vini Doc), dal Merlot al Tocai e ovviamente al dolce Ramandolo, poi per digestivo grappe friulane.</a:t>
            </a:r>
          </a:p>
          <a:p>
            <a:r>
              <a:rPr lang="it-IT" sz="3200" dirty="0"/>
              <a:t>In bassa stagione l’apertura è limitata ai fine settimana mentre nel periodo estivo (alta stagione) siamo aperti ogni giorno, consigliamo comunque la prenotazione.</a:t>
            </a:r>
          </a:p>
        </p:txBody>
      </p:sp>
    </p:spTree>
    <p:extLst>
      <p:ext uri="{BB962C8B-B14F-4D97-AF65-F5344CB8AC3E}">
        <p14:creationId xmlns:p14="http://schemas.microsoft.com/office/powerpoint/2010/main" val="10715165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271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Bahnschrift Light</vt:lpstr>
      <vt:lpstr>Bernard MT Condensed</vt:lpstr>
      <vt:lpstr>Calibri</vt:lpstr>
      <vt:lpstr>Calibri Light</vt:lpstr>
      <vt:lpstr>Tema di Office</vt:lpstr>
      <vt:lpstr>Group C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C</dc:title>
  <dc:creator>Stefania Chirico</dc:creator>
  <cp:lastModifiedBy>Stefania Chirico</cp:lastModifiedBy>
  <cp:revision>4</cp:revision>
  <dcterms:created xsi:type="dcterms:W3CDTF">2019-05-05T13:06:58Z</dcterms:created>
  <dcterms:modified xsi:type="dcterms:W3CDTF">2019-05-05T16:30:53Z</dcterms:modified>
</cp:coreProperties>
</file>