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4"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A21D2A-34F7-43BF-B7BC-740046F57610}"/>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de-DE"/>
          </a:p>
        </p:txBody>
      </p:sp>
      <p:sp>
        <p:nvSpPr>
          <p:cNvPr id="3" name="Sottotitolo 2">
            <a:extLst>
              <a:ext uri="{FF2B5EF4-FFF2-40B4-BE49-F238E27FC236}">
                <a16:creationId xmlns:a16="http://schemas.microsoft.com/office/drawing/2014/main" id="{3EFAA3F5-41F1-4A15-9552-49309203B9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de-DE"/>
          </a:p>
        </p:txBody>
      </p:sp>
      <p:sp>
        <p:nvSpPr>
          <p:cNvPr id="4" name="Segnaposto data 3">
            <a:extLst>
              <a:ext uri="{FF2B5EF4-FFF2-40B4-BE49-F238E27FC236}">
                <a16:creationId xmlns:a16="http://schemas.microsoft.com/office/drawing/2014/main" id="{50412A0C-8780-4B7B-9ED5-A5CCDE14D165}"/>
              </a:ext>
            </a:extLst>
          </p:cNvPr>
          <p:cNvSpPr>
            <a:spLocks noGrp="1"/>
          </p:cNvSpPr>
          <p:nvPr>
            <p:ph type="dt" sz="half" idx="10"/>
          </p:nvPr>
        </p:nvSpPr>
        <p:spPr/>
        <p:txBody>
          <a:bodyPr/>
          <a:lstStyle/>
          <a:p>
            <a:fld id="{7548008C-BA68-4131-9D2C-D4FDD62F8F1B}" type="datetimeFigureOut">
              <a:rPr lang="de-DE" smtClean="0"/>
              <a:t>05.05.2019</a:t>
            </a:fld>
            <a:endParaRPr lang="de-DE"/>
          </a:p>
        </p:txBody>
      </p:sp>
      <p:sp>
        <p:nvSpPr>
          <p:cNvPr id="5" name="Segnaposto piè di pagina 4">
            <a:extLst>
              <a:ext uri="{FF2B5EF4-FFF2-40B4-BE49-F238E27FC236}">
                <a16:creationId xmlns:a16="http://schemas.microsoft.com/office/drawing/2014/main" id="{0D55E130-A537-434E-8A36-63208627C6C8}"/>
              </a:ext>
            </a:extLst>
          </p:cNvPr>
          <p:cNvSpPr>
            <a:spLocks noGrp="1"/>
          </p:cNvSpPr>
          <p:nvPr>
            <p:ph type="ftr" sz="quarter" idx="11"/>
          </p:nvPr>
        </p:nvSpPr>
        <p:spPr/>
        <p:txBody>
          <a:bodyPr/>
          <a:lstStyle/>
          <a:p>
            <a:endParaRPr lang="de-DE"/>
          </a:p>
        </p:txBody>
      </p:sp>
      <p:sp>
        <p:nvSpPr>
          <p:cNvPr id="6" name="Segnaposto numero diapositiva 5">
            <a:extLst>
              <a:ext uri="{FF2B5EF4-FFF2-40B4-BE49-F238E27FC236}">
                <a16:creationId xmlns:a16="http://schemas.microsoft.com/office/drawing/2014/main" id="{8DCF7324-F04C-4CAD-8043-71181C03B68E}"/>
              </a:ext>
            </a:extLst>
          </p:cNvPr>
          <p:cNvSpPr>
            <a:spLocks noGrp="1"/>
          </p:cNvSpPr>
          <p:nvPr>
            <p:ph type="sldNum" sz="quarter" idx="12"/>
          </p:nvPr>
        </p:nvSpPr>
        <p:spPr/>
        <p:txBody>
          <a:bodyPr/>
          <a:lstStyle/>
          <a:p>
            <a:fld id="{78F4C804-C8C2-4345-B3B7-C05F6B4C8104}" type="slidenum">
              <a:rPr lang="de-DE" smtClean="0"/>
              <a:t>‹N›</a:t>
            </a:fld>
            <a:endParaRPr lang="de-DE"/>
          </a:p>
        </p:txBody>
      </p:sp>
    </p:spTree>
    <p:extLst>
      <p:ext uri="{BB962C8B-B14F-4D97-AF65-F5344CB8AC3E}">
        <p14:creationId xmlns:p14="http://schemas.microsoft.com/office/powerpoint/2010/main" val="1509481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869FA9-F4CD-41C5-8E71-21F604D7385F}"/>
              </a:ext>
            </a:extLst>
          </p:cNvPr>
          <p:cNvSpPr>
            <a:spLocks noGrp="1"/>
          </p:cNvSpPr>
          <p:nvPr>
            <p:ph type="title"/>
          </p:nvPr>
        </p:nvSpPr>
        <p:spPr/>
        <p:txBody>
          <a:bodyPr/>
          <a:lstStyle/>
          <a:p>
            <a:r>
              <a:rPr lang="it-IT"/>
              <a:t>Fare clic per modificare lo stile del titolo dello schema</a:t>
            </a:r>
            <a:endParaRPr lang="de-DE"/>
          </a:p>
        </p:txBody>
      </p:sp>
      <p:sp>
        <p:nvSpPr>
          <p:cNvPr id="3" name="Segnaposto testo verticale 2">
            <a:extLst>
              <a:ext uri="{FF2B5EF4-FFF2-40B4-BE49-F238E27FC236}">
                <a16:creationId xmlns:a16="http://schemas.microsoft.com/office/drawing/2014/main" id="{A8DB3B52-FFB2-47AF-9F41-5CF367FD5CA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a:extLst>
              <a:ext uri="{FF2B5EF4-FFF2-40B4-BE49-F238E27FC236}">
                <a16:creationId xmlns:a16="http://schemas.microsoft.com/office/drawing/2014/main" id="{4D45CE6C-79E9-4B19-93F5-71E8213F17CB}"/>
              </a:ext>
            </a:extLst>
          </p:cNvPr>
          <p:cNvSpPr>
            <a:spLocks noGrp="1"/>
          </p:cNvSpPr>
          <p:nvPr>
            <p:ph type="dt" sz="half" idx="10"/>
          </p:nvPr>
        </p:nvSpPr>
        <p:spPr/>
        <p:txBody>
          <a:bodyPr/>
          <a:lstStyle/>
          <a:p>
            <a:fld id="{7548008C-BA68-4131-9D2C-D4FDD62F8F1B}" type="datetimeFigureOut">
              <a:rPr lang="de-DE" smtClean="0"/>
              <a:t>05.05.2019</a:t>
            </a:fld>
            <a:endParaRPr lang="de-DE"/>
          </a:p>
        </p:txBody>
      </p:sp>
      <p:sp>
        <p:nvSpPr>
          <p:cNvPr id="5" name="Segnaposto piè di pagina 4">
            <a:extLst>
              <a:ext uri="{FF2B5EF4-FFF2-40B4-BE49-F238E27FC236}">
                <a16:creationId xmlns:a16="http://schemas.microsoft.com/office/drawing/2014/main" id="{2A756B61-4EDE-43F9-B982-A08AAAB4C895}"/>
              </a:ext>
            </a:extLst>
          </p:cNvPr>
          <p:cNvSpPr>
            <a:spLocks noGrp="1"/>
          </p:cNvSpPr>
          <p:nvPr>
            <p:ph type="ftr" sz="quarter" idx="11"/>
          </p:nvPr>
        </p:nvSpPr>
        <p:spPr/>
        <p:txBody>
          <a:bodyPr/>
          <a:lstStyle/>
          <a:p>
            <a:endParaRPr lang="de-DE"/>
          </a:p>
        </p:txBody>
      </p:sp>
      <p:sp>
        <p:nvSpPr>
          <p:cNvPr id="6" name="Segnaposto numero diapositiva 5">
            <a:extLst>
              <a:ext uri="{FF2B5EF4-FFF2-40B4-BE49-F238E27FC236}">
                <a16:creationId xmlns:a16="http://schemas.microsoft.com/office/drawing/2014/main" id="{E42CE47D-E40B-4BCA-97E2-B4514A93D1BC}"/>
              </a:ext>
            </a:extLst>
          </p:cNvPr>
          <p:cNvSpPr>
            <a:spLocks noGrp="1"/>
          </p:cNvSpPr>
          <p:nvPr>
            <p:ph type="sldNum" sz="quarter" idx="12"/>
          </p:nvPr>
        </p:nvSpPr>
        <p:spPr/>
        <p:txBody>
          <a:bodyPr/>
          <a:lstStyle/>
          <a:p>
            <a:fld id="{78F4C804-C8C2-4345-B3B7-C05F6B4C8104}" type="slidenum">
              <a:rPr lang="de-DE" smtClean="0"/>
              <a:t>‹N›</a:t>
            </a:fld>
            <a:endParaRPr lang="de-DE"/>
          </a:p>
        </p:txBody>
      </p:sp>
    </p:spTree>
    <p:extLst>
      <p:ext uri="{BB962C8B-B14F-4D97-AF65-F5344CB8AC3E}">
        <p14:creationId xmlns:p14="http://schemas.microsoft.com/office/powerpoint/2010/main" val="3472922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7719FF7E-5271-4FFC-8F43-610BD59A2531}"/>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de-DE"/>
          </a:p>
        </p:txBody>
      </p:sp>
      <p:sp>
        <p:nvSpPr>
          <p:cNvPr id="3" name="Segnaposto testo verticale 2">
            <a:extLst>
              <a:ext uri="{FF2B5EF4-FFF2-40B4-BE49-F238E27FC236}">
                <a16:creationId xmlns:a16="http://schemas.microsoft.com/office/drawing/2014/main" id="{5871F61C-55A9-4790-9618-9E09B2CC32B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a:extLst>
              <a:ext uri="{FF2B5EF4-FFF2-40B4-BE49-F238E27FC236}">
                <a16:creationId xmlns:a16="http://schemas.microsoft.com/office/drawing/2014/main" id="{415D186B-4370-4395-9BD3-7D17EB64D290}"/>
              </a:ext>
            </a:extLst>
          </p:cNvPr>
          <p:cNvSpPr>
            <a:spLocks noGrp="1"/>
          </p:cNvSpPr>
          <p:nvPr>
            <p:ph type="dt" sz="half" idx="10"/>
          </p:nvPr>
        </p:nvSpPr>
        <p:spPr/>
        <p:txBody>
          <a:bodyPr/>
          <a:lstStyle/>
          <a:p>
            <a:fld id="{7548008C-BA68-4131-9D2C-D4FDD62F8F1B}" type="datetimeFigureOut">
              <a:rPr lang="de-DE" smtClean="0"/>
              <a:t>05.05.2019</a:t>
            </a:fld>
            <a:endParaRPr lang="de-DE"/>
          </a:p>
        </p:txBody>
      </p:sp>
      <p:sp>
        <p:nvSpPr>
          <p:cNvPr id="5" name="Segnaposto piè di pagina 4">
            <a:extLst>
              <a:ext uri="{FF2B5EF4-FFF2-40B4-BE49-F238E27FC236}">
                <a16:creationId xmlns:a16="http://schemas.microsoft.com/office/drawing/2014/main" id="{BDA3A239-0476-45A7-A57A-5988164B73BA}"/>
              </a:ext>
            </a:extLst>
          </p:cNvPr>
          <p:cNvSpPr>
            <a:spLocks noGrp="1"/>
          </p:cNvSpPr>
          <p:nvPr>
            <p:ph type="ftr" sz="quarter" idx="11"/>
          </p:nvPr>
        </p:nvSpPr>
        <p:spPr/>
        <p:txBody>
          <a:bodyPr/>
          <a:lstStyle/>
          <a:p>
            <a:endParaRPr lang="de-DE"/>
          </a:p>
        </p:txBody>
      </p:sp>
      <p:sp>
        <p:nvSpPr>
          <p:cNvPr id="6" name="Segnaposto numero diapositiva 5">
            <a:extLst>
              <a:ext uri="{FF2B5EF4-FFF2-40B4-BE49-F238E27FC236}">
                <a16:creationId xmlns:a16="http://schemas.microsoft.com/office/drawing/2014/main" id="{2800CB32-4EDE-4C0C-9642-83C19D13CF2E}"/>
              </a:ext>
            </a:extLst>
          </p:cNvPr>
          <p:cNvSpPr>
            <a:spLocks noGrp="1"/>
          </p:cNvSpPr>
          <p:nvPr>
            <p:ph type="sldNum" sz="quarter" idx="12"/>
          </p:nvPr>
        </p:nvSpPr>
        <p:spPr/>
        <p:txBody>
          <a:bodyPr/>
          <a:lstStyle/>
          <a:p>
            <a:fld id="{78F4C804-C8C2-4345-B3B7-C05F6B4C8104}" type="slidenum">
              <a:rPr lang="de-DE" smtClean="0"/>
              <a:t>‹N›</a:t>
            </a:fld>
            <a:endParaRPr lang="de-DE"/>
          </a:p>
        </p:txBody>
      </p:sp>
    </p:spTree>
    <p:extLst>
      <p:ext uri="{BB962C8B-B14F-4D97-AF65-F5344CB8AC3E}">
        <p14:creationId xmlns:p14="http://schemas.microsoft.com/office/powerpoint/2010/main" val="91803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B898B6-5BB7-4478-BF32-BF31661DF783}"/>
              </a:ext>
            </a:extLst>
          </p:cNvPr>
          <p:cNvSpPr>
            <a:spLocks noGrp="1"/>
          </p:cNvSpPr>
          <p:nvPr>
            <p:ph type="title"/>
          </p:nvPr>
        </p:nvSpPr>
        <p:spPr/>
        <p:txBody>
          <a:bodyPr/>
          <a:lstStyle/>
          <a:p>
            <a:r>
              <a:rPr lang="it-IT"/>
              <a:t>Fare clic per modificare lo stile del titolo dello schema</a:t>
            </a:r>
            <a:endParaRPr lang="de-DE"/>
          </a:p>
        </p:txBody>
      </p:sp>
      <p:sp>
        <p:nvSpPr>
          <p:cNvPr id="3" name="Segnaposto contenuto 2">
            <a:extLst>
              <a:ext uri="{FF2B5EF4-FFF2-40B4-BE49-F238E27FC236}">
                <a16:creationId xmlns:a16="http://schemas.microsoft.com/office/drawing/2014/main" id="{550177A8-E2EA-4760-92B2-D0107AA808D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a:extLst>
              <a:ext uri="{FF2B5EF4-FFF2-40B4-BE49-F238E27FC236}">
                <a16:creationId xmlns:a16="http://schemas.microsoft.com/office/drawing/2014/main" id="{CDC76316-8DC1-46C9-B91E-FABAB0155E19}"/>
              </a:ext>
            </a:extLst>
          </p:cNvPr>
          <p:cNvSpPr>
            <a:spLocks noGrp="1"/>
          </p:cNvSpPr>
          <p:nvPr>
            <p:ph type="dt" sz="half" idx="10"/>
          </p:nvPr>
        </p:nvSpPr>
        <p:spPr/>
        <p:txBody>
          <a:bodyPr/>
          <a:lstStyle/>
          <a:p>
            <a:fld id="{7548008C-BA68-4131-9D2C-D4FDD62F8F1B}" type="datetimeFigureOut">
              <a:rPr lang="de-DE" smtClean="0"/>
              <a:t>05.05.2019</a:t>
            </a:fld>
            <a:endParaRPr lang="de-DE"/>
          </a:p>
        </p:txBody>
      </p:sp>
      <p:sp>
        <p:nvSpPr>
          <p:cNvPr id="5" name="Segnaposto piè di pagina 4">
            <a:extLst>
              <a:ext uri="{FF2B5EF4-FFF2-40B4-BE49-F238E27FC236}">
                <a16:creationId xmlns:a16="http://schemas.microsoft.com/office/drawing/2014/main" id="{47E2F22B-9754-4AED-B6B1-E8473E3B8D0F}"/>
              </a:ext>
            </a:extLst>
          </p:cNvPr>
          <p:cNvSpPr>
            <a:spLocks noGrp="1"/>
          </p:cNvSpPr>
          <p:nvPr>
            <p:ph type="ftr" sz="quarter" idx="11"/>
          </p:nvPr>
        </p:nvSpPr>
        <p:spPr/>
        <p:txBody>
          <a:bodyPr/>
          <a:lstStyle/>
          <a:p>
            <a:endParaRPr lang="de-DE"/>
          </a:p>
        </p:txBody>
      </p:sp>
      <p:sp>
        <p:nvSpPr>
          <p:cNvPr id="6" name="Segnaposto numero diapositiva 5">
            <a:extLst>
              <a:ext uri="{FF2B5EF4-FFF2-40B4-BE49-F238E27FC236}">
                <a16:creationId xmlns:a16="http://schemas.microsoft.com/office/drawing/2014/main" id="{77073ACA-E48F-471A-9205-FB347006B89B}"/>
              </a:ext>
            </a:extLst>
          </p:cNvPr>
          <p:cNvSpPr>
            <a:spLocks noGrp="1"/>
          </p:cNvSpPr>
          <p:nvPr>
            <p:ph type="sldNum" sz="quarter" idx="12"/>
          </p:nvPr>
        </p:nvSpPr>
        <p:spPr/>
        <p:txBody>
          <a:bodyPr/>
          <a:lstStyle/>
          <a:p>
            <a:fld id="{78F4C804-C8C2-4345-B3B7-C05F6B4C8104}" type="slidenum">
              <a:rPr lang="de-DE" smtClean="0"/>
              <a:t>‹N›</a:t>
            </a:fld>
            <a:endParaRPr lang="de-DE"/>
          </a:p>
        </p:txBody>
      </p:sp>
    </p:spTree>
    <p:extLst>
      <p:ext uri="{BB962C8B-B14F-4D97-AF65-F5344CB8AC3E}">
        <p14:creationId xmlns:p14="http://schemas.microsoft.com/office/powerpoint/2010/main" val="2583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D4F8F1-E601-4B32-8420-9489CC9FAA9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de-DE"/>
          </a:p>
        </p:txBody>
      </p:sp>
      <p:sp>
        <p:nvSpPr>
          <p:cNvPr id="3" name="Segnaposto testo 2">
            <a:extLst>
              <a:ext uri="{FF2B5EF4-FFF2-40B4-BE49-F238E27FC236}">
                <a16:creationId xmlns:a16="http://schemas.microsoft.com/office/drawing/2014/main" id="{BCFC8F64-DB37-42D7-AA6B-4C11D9360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6597B64D-F1C7-4405-A347-F07D4ADD6AE6}"/>
              </a:ext>
            </a:extLst>
          </p:cNvPr>
          <p:cNvSpPr>
            <a:spLocks noGrp="1"/>
          </p:cNvSpPr>
          <p:nvPr>
            <p:ph type="dt" sz="half" idx="10"/>
          </p:nvPr>
        </p:nvSpPr>
        <p:spPr/>
        <p:txBody>
          <a:bodyPr/>
          <a:lstStyle/>
          <a:p>
            <a:fld id="{7548008C-BA68-4131-9D2C-D4FDD62F8F1B}" type="datetimeFigureOut">
              <a:rPr lang="de-DE" smtClean="0"/>
              <a:t>05.05.2019</a:t>
            </a:fld>
            <a:endParaRPr lang="de-DE"/>
          </a:p>
        </p:txBody>
      </p:sp>
      <p:sp>
        <p:nvSpPr>
          <p:cNvPr id="5" name="Segnaposto piè di pagina 4">
            <a:extLst>
              <a:ext uri="{FF2B5EF4-FFF2-40B4-BE49-F238E27FC236}">
                <a16:creationId xmlns:a16="http://schemas.microsoft.com/office/drawing/2014/main" id="{B0AB3067-0697-4B41-B565-A33201F14DE4}"/>
              </a:ext>
            </a:extLst>
          </p:cNvPr>
          <p:cNvSpPr>
            <a:spLocks noGrp="1"/>
          </p:cNvSpPr>
          <p:nvPr>
            <p:ph type="ftr" sz="quarter" idx="11"/>
          </p:nvPr>
        </p:nvSpPr>
        <p:spPr/>
        <p:txBody>
          <a:bodyPr/>
          <a:lstStyle/>
          <a:p>
            <a:endParaRPr lang="de-DE"/>
          </a:p>
        </p:txBody>
      </p:sp>
      <p:sp>
        <p:nvSpPr>
          <p:cNvPr id="6" name="Segnaposto numero diapositiva 5">
            <a:extLst>
              <a:ext uri="{FF2B5EF4-FFF2-40B4-BE49-F238E27FC236}">
                <a16:creationId xmlns:a16="http://schemas.microsoft.com/office/drawing/2014/main" id="{2AAD7FC7-DA26-49C3-9359-DA813895E569}"/>
              </a:ext>
            </a:extLst>
          </p:cNvPr>
          <p:cNvSpPr>
            <a:spLocks noGrp="1"/>
          </p:cNvSpPr>
          <p:nvPr>
            <p:ph type="sldNum" sz="quarter" idx="12"/>
          </p:nvPr>
        </p:nvSpPr>
        <p:spPr/>
        <p:txBody>
          <a:bodyPr/>
          <a:lstStyle/>
          <a:p>
            <a:fld id="{78F4C804-C8C2-4345-B3B7-C05F6B4C8104}" type="slidenum">
              <a:rPr lang="de-DE" smtClean="0"/>
              <a:t>‹N›</a:t>
            </a:fld>
            <a:endParaRPr lang="de-DE"/>
          </a:p>
        </p:txBody>
      </p:sp>
    </p:spTree>
    <p:extLst>
      <p:ext uri="{BB962C8B-B14F-4D97-AF65-F5344CB8AC3E}">
        <p14:creationId xmlns:p14="http://schemas.microsoft.com/office/powerpoint/2010/main" val="2652207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8622BC-118E-4B17-9C65-1868F9F9CDBC}"/>
              </a:ext>
            </a:extLst>
          </p:cNvPr>
          <p:cNvSpPr>
            <a:spLocks noGrp="1"/>
          </p:cNvSpPr>
          <p:nvPr>
            <p:ph type="title"/>
          </p:nvPr>
        </p:nvSpPr>
        <p:spPr/>
        <p:txBody>
          <a:bodyPr/>
          <a:lstStyle/>
          <a:p>
            <a:r>
              <a:rPr lang="it-IT"/>
              <a:t>Fare clic per modificare lo stile del titolo dello schema</a:t>
            </a:r>
            <a:endParaRPr lang="de-DE"/>
          </a:p>
        </p:txBody>
      </p:sp>
      <p:sp>
        <p:nvSpPr>
          <p:cNvPr id="3" name="Segnaposto contenuto 2">
            <a:extLst>
              <a:ext uri="{FF2B5EF4-FFF2-40B4-BE49-F238E27FC236}">
                <a16:creationId xmlns:a16="http://schemas.microsoft.com/office/drawing/2014/main" id="{FBEBA58F-DC59-4F28-8D15-96D1EA62102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contenuto 3">
            <a:extLst>
              <a:ext uri="{FF2B5EF4-FFF2-40B4-BE49-F238E27FC236}">
                <a16:creationId xmlns:a16="http://schemas.microsoft.com/office/drawing/2014/main" id="{5D170B8A-CDBF-4DE1-9FC7-32E2E6C7291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data 4">
            <a:extLst>
              <a:ext uri="{FF2B5EF4-FFF2-40B4-BE49-F238E27FC236}">
                <a16:creationId xmlns:a16="http://schemas.microsoft.com/office/drawing/2014/main" id="{75B6F7EF-7062-4885-B292-59CEDE40D6E6}"/>
              </a:ext>
            </a:extLst>
          </p:cNvPr>
          <p:cNvSpPr>
            <a:spLocks noGrp="1"/>
          </p:cNvSpPr>
          <p:nvPr>
            <p:ph type="dt" sz="half" idx="10"/>
          </p:nvPr>
        </p:nvSpPr>
        <p:spPr/>
        <p:txBody>
          <a:bodyPr/>
          <a:lstStyle/>
          <a:p>
            <a:fld id="{7548008C-BA68-4131-9D2C-D4FDD62F8F1B}" type="datetimeFigureOut">
              <a:rPr lang="de-DE" smtClean="0"/>
              <a:t>05.05.2019</a:t>
            </a:fld>
            <a:endParaRPr lang="de-DE"/>
          </a:p>
        </p:txBody>
      </p:sp>
      <p:sp>
        <p:nvSpPr>
          <p:cNvPr id="6" name="Segnaposto piè di pagina 5">
            <a:extLst>
              <a:ext uri="{FF2B5EF4-FFF2-40B4-BE49-F238E27FC236}">
                <a16:creationId xmlns:a16="http://schemas.microsoft.com/office/drawing/2014/main" id="{C6206FB1-13C6-4C87-9437-98A12D4C2D47}"/>
              </a:ext>
            </a:extLst>
          </p:cNvPr>
          <p:cNvSpPr>
            <a:spLocks noGrp="1"/>
          </p:cNvSpPr>
          <p:nvPr>
            <p:ph type="ftr" sz="quarter" idx="11"/>
          </p:nvPr>
        </p:nvSpPr>
        <p:spPr/>
        <p:txBody>
          <a:bodyPr/>
          <a:lstStyle/>
          <a:p>
            <a:endParaRPr lang="de-DE"/>
          </a:p>
        </p:txBody>
      </p:sp>
      <p:sp>
        <p:nvSpPr>
          <p:cNvPr id="7" name="Segnaposto numero diapositiva 6">
            <a:extLst>
              <a:ext uri="{FF2B5EF4-FFF2-40B4-BE49-F238E27FC236}">
                <a16:creationId xmlns:a16="http://schemas.microsoft.com/office/drawing/2014/main" id="{F8986387-413E-4ED7-9FC7-9CE956CAAD70}"/>
              </a:ext>
            </a:extLst>
          </p:cNvPr>
          <p:cNvSpPr>
            <a:spLocks noGrp="1"/>
          </p:cNvSpPr>
          <p:nvPr>
            <p:ph type="sldNum" sz="quarter" idx="12"/>
          </p:nvPr>
        </p:nvSpPr>
        <p:spPr/>
        <p:txBody>
          <a:bodyPr/>
          <a:lstStyle/>
          <a:p>
            <a:fld id="{78F4C804-C8C2-4345-B3B7-C05F6B4C8104}" type="slidenum">
              <a:rPr lang="de-DE" smtClean="0"/>
              <a:t>‹N›</a:t>
            </a:fld>
            <a:endParaRPr lang="de-DE"/>
          </a:p>
        </p:txBody>
      </p:sp>
    </p:spTree>
    <p:extLst>
      <p:ext uri="{BB962C8B-B14F-4D97-AF65-F5344CB8AC3E}">
        <p14:creationId xmlns:p14="http://schemas.microsoft.com/office/powerpoint/2010/main" val="4017891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5C38DE-AB92-4C96-95F8-D9A9D181F649}"/>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de-DE"/>
          </a:p>
        </p:txBody>
      </p:sp>
      <p:sp>
        <p:nvSpPr>
          <p:cNvPr id="3" name="Segnaposto testo 2">
            <a:extLst>
              <a:ext uri="{FF2B5EF4-FFF2-40B4-BE49-F238E27FC236}">
                <a16:creationId xmlns:a16="http://schemas.microsoft.com/office/drawing/2014/main" id="{816558EA-C92B-4C02-A47E-755B9AB4DD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49DA16B1-BE1D-4F95-83E0-476F3B1DEF7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testo 4">
            <a:extLst>
              <a:ext uri="{FF2B5EF4-FFF2-40B4-BE49-F238E27FC236}">
                <a16:creationId xmlns:a16="http://schemas.microsoft.com/office/drawing/2014/main" id="{E83866DE-6A4E-41A6-8EE2-7A78CC3710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60B70DB-E552-4862-BD13-EDAE84AF36A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7" name="Segnaposto data 6">
            <a:extLst>
              <a:ext uri="{FF2B5EF4-FFF2-40B4-BE49-F238E27FC236}">
                <a16:creationId xmlns:a16="http://schemas.microsoft.com/office/drawing/2014/main" id="{DD05C7E6-4D6B-4D30-B580-2F918F7AA68E}"/>
              </a:ext>
            </a:extLst>
          </p:cNvPr>
          <p:cNvSpPr>
            <a:spLocks noGrp="1"/>
          </p:cNvSpPr>
          <p:nvPr>
            <p:ph type="dt" sz="half" idx="10"/>
          </p:nvPr>
        </p:nvSpPr>
        <p:spPr/>
        <p:txBody>
          <a:bodyPr/>
          <a:lstStyle/>
          <a:p>
            <a:fld id="{7548008C-BA68-4131-9D2C-D4FDD62F8F1B}" type="datetimeFigureOut">
              <a:rPr lang="de-DE" smtClean="0"/>
              <a:t>05.05.2019</a:t>
            </a:fld>
            <a:endParaRPr lang="de-DE"/>
          </a:p>
        </p:txBody>
      </p:sp>
      <p:sp>
        <p:nvSpPr>
          <p:cNvPr id="8" name="Segnaposto piè di pagina 7">
            <a:extLst>
              <a:ext uri="{FF2B5EF4-FFF2-40B4-BE49-F238E27FC236}">
                <a16:creationId xmlns:a16="http://schemas.microsoft.com/office/drawing/2014/main" id="{AAA66C43-4027-42FA-8721-CA2F5609B4AC}"/>
              </a:ext>
            </a:extLst>
          </p:cNvPr>
          <p:cNvSpPr>
            <a:spLocks noGrp="1"/>
          </p:cNvSpPr>
          <p:nvPr>
            <p:ph type="ftr" sz="quarter" idx="11"/>
          </p:nvPr>
        </p:nvSpPr>
        <p:spPr/>
        <p:txBody>
          <a:bodyPr/>
          <a:lstStyle/>
          <a:p>
            <a:endParaRPr lang="de-DE"/>
          </a:p>
        </p:txBody>
      </p:sp>
      <p:sp>
        <p:nvSpPr>
          <p:cNvPr id="9" name="Segnaposto numero diapositiva 8">
            <a:extLst>
              <a:ext uri="{FF2B5EF4-FFF2-40B4-BE49-F238E27FC236}">
                <a16:creationId xmlns:a16="http://schemas.microsoft.com/office/drawing/2014/main" id="{74C05683-B7B7-467E-9B39-08A2149C469E}"/>
              </a:ext>
            </a:extLst>
          </p:cNvPr>
          <p:cNvSpPr>
            <a:spLocks noGrp="1"/>
          </p:cNvSpPr>
          <p:nvPr>
            <p:ph type="sldNum" sz="quarter" idx="12"/>
          </p:nvPr>
        </p:nvSpPr>
        <p:spPr/>
        <p:txBody>
          <a:bodyPr/>
          <a:lstStyle/>
          <a:p>
            <a:fld id="{78F4C804-C8C2-4345-B3B7-C05F6B4C8104}" type="slidenum">
              <a:rPr lang="de-DE" smtClean="0"/>
              <a:t>‹N›</a:t>
            </a:fld>
            <a:endParaRPr lang="de-DE"/>
          </a:p>
        </p:txBody>
      </p:sp>
    </p:spTree>
    <p:extLst>
      <p:ext uri="{BB962C8B-B14F-4D97-AF65-F5344CB8AC3E}">
        <p14:creationId xmlns:p14="http://schemas.microsoft.com/office/powerpoint/2010/main" val="51540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E1316A-5B27-4429-8ADD-E3F48D64B634}"/>
              </a:ext>
            </a:extLst>
          </p:cNvPr>
          <p:cNvSpPr>
            <a:spLocks noGrp="1"/>
          </p:cNvSpPr>
          <p:nvPr>
            <p:ph type="title"/>
          </p:nvPr>
        </p:nvSpPr>
        <p:spPr/>
        <p:txBody>
          <a:bodyPr/>
          <a:lstStyle/>
          <a:p>
            <a:r>
              <a:rPr lang="it-IT"/>
              <a:t>Fare clic per modificare lo stile del titolo dello schema</a:t>
            </a:r>
            <a:endParaRPr lang="de-DE"/>
          </a:p>
        </p:txBody>
      </p:sp>
      <p:sp>
        <p:nvSpPr>
          <p:cNvPr id="3" name="Segnaposto data 2">
            <a:extLst>
              <a:ext uri="{FF2B5EF4-FFF2-40B4-BE49-F238E27FC236}">
                <a16:creationId xmlns:a16="http://schemas.microsoft.com/office/drawing/2014/main" id="{861CFDE7-B345-4F9C-8B07-98B87D954B52}"/>
              </a:ext>
            </a:extLst>
          </p:cNvPr>
          <p:cNvSpPr>
            <a:spLocks noGrp="1"/>
          </p:cNvSpPr>
          <p:nvPr>
            <p:ph type="dt" sz="half" idx="10"/>
          </p:nvPr>
        </p:nvSpPr>
        <p:spPr/>
        <p:txBody>
          <a:bodyPr/>
          <a:lstStyle/>
          <a:p>
            <a:fld id="{7548008C-BA68-4131-9D2C-D4FDD62F8F1B}" type="datetimeFigureOut">
              <a:rPr lang="de-DE" smtClean="0"/>
              <a:t>05.05.2019</a:t>
            </a:fld>
            <a:endParaRPr lang="de-DE"/>
          </a:p>
        </p:txBody>
      </p:sp>
      <p:sp>
        <p:nvSpPr>
          <p:cNvPr id="4" name="Segnaposto piè di pagina 3">
            <a:extLst>
              <a:ext uri="{FF2B5EF4-FFF2-40B4-BE49-F238E27FC236}">
                <a16:creationId xmlns:a16="http://schemas.microsoft.com/office/drawing/2014/main" id="{DD57EAC4-C679-4811-B1DB-E5968672959B}"/>
              </a:ext>
            </a:extLst>
          </p:cNvPr>
          <p:cNvSpPr>
            <a:spLocks noGrp="1"/>
          </p:cNvSpPr>
          <p:nvPr>
            <p:ph type="ftr" sz="quarter" idx="11"/>
          </p:nvPr>
        </p:nvSpPr>
        <p:spPr/>
        <p:txBody>
          <a:bodyPr/>
          <a:lstStyle/>
          <a:p>
            <a:endParaRPr lang="de-DE"/>
          </a:p>
        </p:txBody>
      </p:sp>
      <p:sp>
        <p:nvSpPr>
          <p:cNvPr id="5" name="Segnaposto numero diapositiva 4">
            <a:extLst>
              <a:ext uri="{FF2B5EF4-FFF2-40B4-BE49-F238E27FC236}">
                <a16:creationId xmlns:a16="http://schemas.microsoft.com/office/drawing/2014/main" id="{01B2413E-0606-4280-90D2-9BFC9B357678}"/>
              </a:ext>
            </a:extLst>
          </p:cNvPr>
          <p:cNvSpPr>
            <a:spLocks noGrp="1"/>
          </p:cNvSpPr>
          <p:nvPr>
            <p:ph type="sldNum" sz="quarter" idx="12"/>
          </p:nvPr>
        </p:nvSpPr>
        <p:spPr/>
        <p:txBody>
          <a:bodyPr/>
          <a:lstStyle/>
          <a:p>
            <a:fld id="{78F4C804-C8C2-4345-B3B7-C05F6B4C8104}" type="slidenum">
              <a:rPr lang="de-DE" smtClean="0"/>
              <a:t>‹N›</a:t>
            </a:fld>
            <a:endParaRPr lang="de-DE"/>
          </a:p>
        </p:txBody>
      </p:sp>
    </p:spTree>
    <p:extLst>
      <p:ext uri="{BB962C8B-B14F-4D97-AF65-F5344CB8AC3E}">
        <p14:creationId xmlns:p14="http://schemas.microsoft.com/office/powerpoint/2010/main" val="3068606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FCE42D1-2D0F-485E-813D-401CC58136DB}"/>
              </a:ext>
            </a:extLst>
          </p:cNvPr>
          <p:cNvSpPr>
            <a:spLocks noGrp="1"/>
          </p:cNvSpPr>
          <p:nvPr>
            <p:ph type="dt" sz="half" idx="10"/>
          </p:nvPr>
        </p:nvSpPr>
        <p:spPr/>
        <p:txBody>
          <a:bodyPr/>
          <a:lstStyle/>
          <a:p>
            <a:fld id="{7548008C-BA68-4131-9D2C-D4FDD62F8F1B}" type="datetimeFigureOut">
              <a:rPr lang="de-DE" smtClean="0"/>
              <a:t>05.05.2019</a:t>
            </a:fld>
            <a:endParaRPr lang="de-DE"/>
          </a:p>
        </p:txBody>
      </p:sp>
      <p:sp>
        <p:nvSpPr>
          <p:cNvPr id="3" name="Segnaposto piè di pagina 2">
            <a:extLst>
              <a:ext uri="{FF2B5EF4-FFF2-40B4-BE49-F238E27FC236}">
                <a16:creationId xmlns:a16="http://schemas.microsoft.com/office/drawing/2014/main" id="{5BD6F656-A2BF-4422-A5D2-ADCBFA12A8BE}"/>
              </a:ext>
            </a:extLst>
          </p:cNvPr>
          <p:cNvSpPr>
            <a:spLocks noGrp="1"/>
          </p:cNvSpPr>
          <p:nvPr>
            <p:ph type="ftr" sz="quarter" idx="11"/>
          </p:nvPr>
        </p:nvSpPr>
        <p:spPr/>
        <p:txBody>
          <a:bodyPr/>
          <a:lstStyle/>
          <a:p>
            <a:endParaRPr lang="de-DE"/>
          </a:p>
        </p:txBody>
      </p:sp>
      <p:sp>
        <p:nvSpPr>
          <p:cNvPr id="4" name="Segnaposto numero diapositiva 3">
            <a:extLst>
              <a:ext uri="{FF2B5EF4-FFF2-40B4-BE49-F238E27FC236}">
                <a16:creationId xmlns:a16="http://schemas.microsoft.com/office/drawing/2014/main" id="{1A54A36C-A1D4-4EBC-8896-1DCAE08DBC77}"/>
              </a:ext>
            </a:extLst>
          </p:cNvPr>
          <p:cNvSpPr>
            <a:spLocks noGrp="1"/>
          </p:cNvSpPr>
          <p:nvPr>
            <p:ph type="sldNum" sz="quarter" idx="12"/>
          </p:nvPr>
        </p:nvSpPr>
        <p:spPr/>
        <p:txBody>
          <a:bodyPr/>
          <a:lstStyle/>
          <a:p>
            <a:fld id="{78F4C804-C8C2-4345-B3B7-C05F6B4C8104}" type="slidenum">
              <a:rPr lang="de-DE" smtClean="0"/>
              <a:t>‹N›</a:t>
            </a:fld>
            <a:endParaRPr lang="de-DE"/>
          </a:p>
        </p:txBody>
      </p:sp>
    </p:spTree>
    <p:extLst>
      <p:ext uri="{BB962C8B-B14F-4D97-AF65-F5344CB8AC3E}">
        <p14:creationId xmlns:p14="http://schemas.microsoft.com/office/powerpoint/2010/main" val="1493423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DD52A7-7400-4CE3-A899-A13D180C56D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de-DE"/>
          </a:p>
        </p:txBody>
      </p:sp>
      <p:sp>
        <p:nvSpPr>
          <p:cNvPr id="3" name="Segnaposto contenuto 2">
            <a:extLst>
              <a:ext uri="{FF2B5EF4-FFF2-40B4-BE49-F238E27FC236}">
                <a16:creationId xmlns:a16="http://schemas.microsoft.com/office/drawing/2014/main" id="{1CDD7B50-6EA6-4AAD-B877-9C2B5477A5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testo 3">
            <a:extLst>
              <a:ext uri="{FF2B5EF4-FFF2-40B4-BE49-F238E27FC236}">
                <a16:creationId xmlns:a16="http://schemas.microsoft.com/office/drawing/2014/main" id="{45AFE2A8-8C85-4C66-B34F-137879EDE4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699931C-6197-4C43-BE16-525BF4087B8C}"/>
              </a:ext>
            </a:extLst>
          </p:cNvPr>
          <p:cNvSpPr>
            <a:spLocks noGrp="1"/>
          </p:cNvSpPr>
          <p:nvPr>
            <p:ph type="dt" sz="half" idx="10"/>
          </p:nvPr>
        </p:nvSpPr>
        <p:spPr/>
        <p:txBody>
          <a:bodyPr/>
          <a:lstStyle/>
          <a:p>
            <a:fld id="{7548008C-BA68-4131-9D2C-D4FDD62F8F1B}" type="datetimeFigureOut">
              <a:rPr lang="de-DE" smtClean="0"/>
              <a:t>05.05.2019</a:t>
            </a:fld>
            <a:endParaRPr lang="de-DE"/>
          </a:p>
        </p:txBody>
      </p:sp>
      <p:sp>
        <p:nvSpPr>
          <p:cNvPr id="6" name="Segnaposto piè di pagina 5">
            <a:extLst>
              <a:ext uri="{FF2B5EF4-FFF2-40B4-BE49-F238E27FC236}">
                <a16:creationId xmlns:a16="http://schemas.microsoft.com/office/drawing/2014/main" id="{C3A16CBC-8238-48BB-A58E-7BCAE5BD53F9}"/>
              </a:ext>
            </a:extLst>
          </p:cNvPr>
          <p:cNvSpPr>
            <a:spLocks noGrp="1"/>
          </p:cNvSpPr>
          <p:nvPr>
            <p:ph type="ftr" sz="quarter" idx="11"/>
          </p:nvPr>
        </p:nvSpPr>
        <p:spPr/>
        <p:txBody>
          <a:bodyPr/>
          <a:lstStyle/>
          <a:p>
            <a:endParaRPr lang="de-DE"/>
          </a:p>
        </p:txBody>
      </p:sp>
      <p:sp>
        <p:nvSpPr>
          <p:cNvPr id="7" name="Segnaposto numero diapositiva 6">
            <a:extLst>
              <a:ext uri="{FF2B5EF4-FFF2-40B4-BE49-F238E27FC236}">
                <a16:creationId xmlns:a16="http://schemas.microsoft.com/office/drawing/2014/main" id="{69ADDDEB-FFAD-4D9C-8BB3-06FAABA4B38D}"/>
              </a:ext>
            </a:extLst>
          </p:cNvPr>
          <p:cNvSpPr>
            <a:spLocks noGrp="1"/>
          </p:cNvSpPr>
          <p:nvPr>
            <p:ph type="sldNum" sz="quarter" idx="12"/>
          </p:nvPr>
        </p:nvSpPr>
        <p:spPr/>
        <p:txBody>
          <a:bodyPr/>
          <a:lstStyle/>
          <a:p>
            <a:fld id="{78F4C804-C8C2-4345-B3B7-C05F6B4C8104}" type="slidenum">
              <a:rPr lang="de-DE" smtClean="0"/>
              <a:t>‹N›</a:t>
            </a:fld>
            <a:endParaRPr lang="de-DE"/>
          </a:p>
        </p:txBody>
      </p:sp>
    </p:spTree>
    <p:extLst>
      <p:ext uri="{BB962C8B-B14F-4D97-AF65-F5344CB8AC3E}">
        <p14:creationId xmlns:p14="http://schemas.microsoft.com/office/powerpoint/2010/main" val="1265872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F9278-C97D-4600-9391-94823931CE0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de-DE"/>
          </a:p>
        </p:txBody>
      </p:sp>
      <p:sp>
        <p:nvSpPr>
          <p:cNvPr id="3" name="Segnaposto immagine 2">
            <a:extLst>
              <a:ext uri="{FF2B5EF4-FFF2-40B4-BE49-F238E27FC236}">
                <a16:creationId xmlns:a16="http://schemas.microsoft.com/office/drawing/2014/main" id="{EB943D3A-3B9D-452B-ABFA-00B650F4C2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Segnaposto testo 3">
            <a:extLst>
              <a:ext uri="{FF2B5EF4-FFF2-40B4-BE49-F238E27FC236}">
                <a16:creationId xmlns:a16="http://schemas.microsoft.com/office/drawing/2014/main" id="{6AFCEFBB-94D8-419E-9403-6EFCEA5ABC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5E34BE5-8F21-48F4-BA96-D02BE3661EF7}"/>
              </a:ext>
            </a:extLst>
          </p:cNvPr>
          <p:cNvSpPr>
            <a:spLocks noGrp="1"/>
          </p:cNvSpPr>
          <p:nvPr>
            <p:ph type="dt" sz="half" idx="10"/>
          </p:nvPr>
        </p:nvSpPr>
        <p:spPr/>
        <p:txBody>
          <a:bodyPr/>
          <a:lstStyle/>
          <a:p>
            <a:fld id="{7548008C-BA68-4131-9D2C-D4FDD62F8F1B}" type="datetimeFigureOut">
              <a:rPr lang="de-DE" smtClean="0"/>
              <a:t>05.05.2019</a:t>
            </a:fld>
            <a:endParaRPr lang="de-DE"/>
          </a:p>
        </p:txBody>
      </p:sp>
      <p:sp>
        <p:nvSpPr>
          <p:cNvPr id="6" name="Segnaposto piè di pagina 5">
            <a:extLst>
              <a:ext uri="{FF2B5EF4-FFF2-40B4-BE49-F238E27FC236}">
                <a16:creationId xmlns:a16="http://schemas.microsoft.com/office/drawing/2014/main" id="{F367A23E-AC08-476B-9EA9-B6E61C166BC1}"/>
              </a:ext>
            </a:extLst>
          </p:cNvPr>
          <p:cNvSpPr>
            <a:spLocks noGrp="1"/>
          </p:cNvSpPr>
          <p:nvPr>
            <p:ph type="ftr" sz="quarter" idx="11"/>
          </p:nvPr>
        </p:nvSpPr>
        <p:spPr/>
        <p:txBody>
          <a:bodyPr/>
          <a:lstStyle/>
          <a:p>
            <a:endParaRPr lang="de-DE"/>
          </a:p>
        </p:txBody>
      </p:sp>
      <p:sp>
        <p:nvSpPr>
          <p:cNvPr id="7" name="Segnaposto numero diapositiva 6">
            <a:extLst>
              <a:ext uri="{FF2B5EF4-FFF2-40B4-BE49-F238E27FC236}">
                <a16:creationId xmlns:a16="http://schemas.microsoft.com/office/drawing/2014/main" id="{428B997F-5D14-4221-AC5B-DA2BBE775B8F}"/>
              </a:ext>
            </a:extLst>
          </p:cNvPr>
          <p:cNvSpPr>
            <a:spLocks noGrp="1"/>
          </p:cNvSpPr>
          <p:nvPr>
            <p:ph type="sldNum" sz="quarter" idx="12"/>
          </p:nvPr>
        </p:nvSpPr>
        <p:spPr/>
        <p:txBody>
          <a:bodyPr/>
          <a:lstStyle/>
          <a:p>
            <a:fld id="{78F4C804-C8C2-4345-B3B7-C05F6B4C8104}" type="slidenum">
              <a:rPr lang="de-DE" smtClean="0"/>
              <a:t>‹N›</a:t>
            </a:fld>
            <a:endParaRPr lang="de-DE"/>
          </a:p>
        </p:txBody>
      </p:sp>
    </p:spTree>
    <p:extLst>
      <p:ext uri="{BB962C8B-B14F-4D97-AF65-F5344CB8AC3E}">
        <p14:creationId xmlns:p14="http://schemas.microsoft.com/office/powerpoint/2010/main" val="1761638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74AA350-1093-4F16-B499-0F263C9D8E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de-DE"/>
          </a:p>
        </p:txBody>
      </p:sp>
      <p:sp>
        <p:nvSpPr>
          <p:cNvPr id="3" name="Segnaposto testo 2">
            <a:extLst>
              <a:ext uri="{FF2B5EF4-FFF2-40B4-BE49-F238E27FC236}">
                <a16:creationId xmlns:a16="http://schemas.microsoft.com/office/drawing/2014/main" id="{41E4F9FF-B600-4579-83D8-369B0D92A3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a:extLst>
              <a:ext uri="{FF2B5EF4-FFF2-40B4-BE49-F238E27FC236}">
                <a16:creationId xmlns:a16="http://schemas.microsoft.com/office/drawing/2014/main" id="{F3B8611E-933E-4FBE-96DF-C6DF87E46D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48008C-BA68-4131-9D2C-D4FDD62F8F1B}" type="datetimeFigureOut">
              <a:rPr lang="de-DE" smtClean="0"/>
              <a:t>05.05.2019</a:t>
            </a:fld>
            <a:endParaRPr lang="de-DE"/>
          </a:p>
        </p:txBody>
      </p:sp>
      <p:sp>
        <p:nvSpPr>
          <p:cNvPr id="5" name="Segnaposto piè di pagina 4">
            <a:extLst>
              <a:ext uri="{FF2B5EF4-FFF2-40B4-BE49-F238E27FC236}">
                <a16:creationId xmlns:a16="http://schemas.microsoft.com/office/drawing/2014/main" id="{54D2FAD3-42C0-4E49-9759-B3E0D38895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egnaposto numero diapositiva 5">
            <a:extLst>
              <a:ext uri="{FF2B5EF4-FFF2-40B4-BE49-F238E27FC236}">
                <a16:creationId xmlns:a16="http://schemas.microsoft.com/office/drawing/2014/main" id="{177514A7-C559-42C2-929B-37CBA88F00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F4C804-C8C2-4345-B3B7-C05F6B4C8104}" type="slidenum">
              <a:rPr lang="de-DE" smtClean="0"/>
              <a:t>‹N›</a:t>
            </a:fld>
            <a:endParaRPr lang="de-DE"/>
          </a:p>
        </p:txBody>
      </p:sp>
    </p:spTree>
    <p:extLst>
      <p:ext uri="{BB962C8B-B14F-4D97-AF65-F5344CB8AC3E}">
        <p14:creationId xmlns:p14="http://schemas.microsoft.com/office/powerpoint/2010/main" val="2624155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9C620E-6DD1-489A-B088-2D4623D2C89B}"/>
              </a:ext>
            </a:extLst>
          </p:cNvPr>
          <p:cNvSpPr>
            <a:spLocks noGrp="1"/>
          </p:cNvSpPr>
          <p:nvPr>
            <p:ph type="ctrTitle"/>
          </p:nvPr>
        </p:nvSpPr>
        <p:spPr/>
        <p:txBody>
          <a:bodyPr/>
          <a:lstStyle/>
          <a:p>
            <a:r>
              <a:rPr lang="it-IT" dirty="0"/>
              <a:t>Group I</a:t>
            </a:r>
            <a:endParaRPr lang="de-DE" dirty="0"/>
          </a:p>
        </p:txBody>
      </p:sp>
    </p:spTree>
    <p:extLst>
      <p:ext uri="{BB962C8B-B14F-4D97-AF65-F5344CB8AC3E}">
        <p14:creationId xmlns:p14="http://schemas.microsoft.com/office/powerpoint/2010/main" val="233359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D76450C6-197B-4097-9FBF-695D8B72B5D5}"/>
              </a:ext>
            </a:extLst>
          </p:cNvPr>
          <p:cNvSpPr>
            <a:spLocks noGrp="1"/>
          </p:cNvSpPr>
          <p:nvPr>
            <p:ph sz="half" idx="1"/>
          </p:nvPr>
        </p:nvSpPr>
        <p:spPr/>
        <p:txBody>
          <a:bodyPr/>
          <a:lstStyle/>
          <a:p>
            <a:r>
              <a:rPr lang="it-IT" dirty="0"/>
              <a:t>Ogni stanza ha una dotazione standard di doccia e servizi igienici indipendenti, riscaldamento e aria condizionata, Tv, mini frigo, terrazzo o balcone e cassette di sicurezza. </a:t>
            </a:r>
            <a:endParaRPr lang="de-DE" dirty="0"/>
          </a:p>
        </p:txBody>
      </p:sp>
      <p:sp>
        <p:nvSpPr>
          <p:cNvPr id="6" name="Segnaposto contenuto 5">
            <a:extLst>
              <a:ext uri="{FF2B5EF4-FFF2-40B4-BE49-F238E27FC236}">
                <a16:creationId xmlns:a16="http://schemas.microsoft.com/office/drawing/2014/main" id="{58F27D14-1A5C-46B1-9380-A8C387C7FE03}"/>
              </a:ext>
            </a:extLst>
          </p:cNvPr>
          <p:cNvSpPr>
            <a:spLocks noGrp="1"/>
          </p:cNvSpPr>
          <p:nvPr>
            <p:ph sz="half" idx="2"/>
          </p:nvPr>
        </p:nvSpPr>
        <p:spPr/>
        <p:txBody>
          <a:bodyPr/>
          <a:lstStyle/>
          <a:p>
            <a:r>
              <a:rPr lang="en-US" dirty="0"/>
              <a:t>Every room is equipped with a standard shower and independent sanitation, heating and air conditioning, TV, mini-fridge, terrace or balcony and safety-deposit boxes.</a:t>
            </a:r>
            <a:endParaRPr lang="de-DE" dirty="0"/>
          </a:p>
        </p:txBody>
      </p:sp>
    </p:spTree>
    <p:extLst>
      <p:ext uri="{BB962C8B-B14F-4D97-AF65-F5344CB8AC3E}">
        <p14:creationId xmlns:p14="http://schemas.microsoft.com/office/powerpoint/2010/main" val="2550475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1802F43-BB31-4CB6-BA56-7A16F0923778}"/>
              </a:ext>
            </a:extLst>
          </p:cNvPr>
          <p:cNvSpPr>
            <a:spLocks noGrp="1"/>
          </p:cNvSpPr>
          <p:nvPr>
            <p:ph sz="half" idx="1"/>
          </p:nvPr>
        </p:nvSpPr>
        <p:spPr/>
        <p:txBody>
          <a:bodyPr/>
          <a:lstStyle/>
          <a:p>
            <a:r>
              <a:rPr lang="it-IT" dirty="0"/>
              <a:t>Curati e arredati come le camere, i nostri appartamenti sono completi anche di cucina attrezzata con dotazione di pentolame e stoviglie e vengono forniti di lenzuola e asciugamani.</a:t>
            </a:r>
            <a:endParaRPr lang="de-DE" dirty="0"/>
          </a:p>
        </p:txBody>
      </p:sp>
      <p:sp>
        <p:nvSpPr>
          <p:cNvPr id="4" name="Segnaposto contenuto 3">
            <a:extLst>
              <a:ext uri="{FF2B5EF4-FFF2-40B4-BE49-F238E27FC236}">
                <a16:creationId xmlns:a16="http://schemas.microsoft.com/office/drawing/2014/main" id="{7679572F-8733-44DF-B755-29119EFD0BF7}"/>
              </a:ext>
            </a:extLst>
          </p:cNvPr>
          <p:cNvSpPr>
            <a:spLocks noGrp="1"/>
          </p:cNvSpPr>
          <p:nvPr>
            <p:ph sz="half" idx="2"/>
          </p:nvPr>
        </p:nvSpPr>
        <p:spPr/>
        <p:txBody>
          <a:bodyPr/>
          <a:lstStyle/>
          <a:p>
            <a:r>
              <a:rPr lang="en-US" dirty="0"/>
              <a:t>Our apartments are as furnished and well-groomed as our rooms and they comprehend a fully-equipped kitchen with cookware and kitchenware. Bed sheets and hand towels are also provided.</a:t>
            </a:r>
            <a:endParaRPr lang="de-DE" dirty="0"/>
          </a:p>
        </p:txBody>
      </p:sp>
    </p:spTree>
    <p:extLst>
      <p:ext uri="{BB962C8B-B14F-4D97-AF65-F5344CB8AC3E}">
        <p14:creationId xmlns:p14="http://schemas.microsoft.com/office/powerpoint/2010/main" val="2835877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A67C678-18BB-42A9-8987-CFAC9048C63D}"/>
              </a:ext>
            </a:extLst>
          </p:cNvPr>
          <p:cNvSpPr>
            <a:spLocks noGrp="1"/>
          </p:cNvSpPr>
          <p:nvPr>
            <p:ph sz="half" idx="1"/>
          </p:nvPr>
        </p:nvSpPr>
        <p:spPr/>
        <p:txBody>
          <a:bodyPr/>
          <a:lstStyle/>
          <a:p>
            <a:r>
              <a:rPr lang="it-IT" dirty="0"/>
              <a:t>Potete scegliere se soggiornare in tre monolocali intimi, ma con ampio spazio vivibile, in un appartamento bilocale che si affaccia direttamente sul giardino, o in uno spazioso appartamento con due grandi camere da letto per famiglie e gruppi di amici.</a:t>
            </a:r>
            <a:endParaRPr lang="de-DE" dirty="0"/>
          </a:p>
        </p:txBody>
      </p:sp>
      <p:sp>
        <p:nvSpPr>
          <p:cNvPr id="4" name="Segnaposto contenuto 3">
            <a:extLst>
              <a:ext uri="{FF2B5EF4-FFF2-40B4-BE49-F238E27FC236}">
                <a16:creationId xmlns:a16="http://schemas.microsoft.com/office/drawing/2014/main" id="{2EE8AD1F-9DCE-4F73-A0E9-AC435684F8D3}"/>
              </a:ext>
            </a:extLst>
          </p:cNvPr>
          <p:cNvSpPr>
            <a:spLocks noGrp="1"/>
          </p:cNvSpPr>
          <p:nvPr>
            <p:ph sz="half" idx="2"/>
          </p:nvPr>
        </p:nvSpPr>
        <p:spPr/>
        <p:txBody>
          <a:bodyPr/>
          <a:lstStyle/>
          <a:p>
            <a:r>
              <a:rPr lang="en-US" dirty="0"/>
              <a:t>You can choose to stay in one of our three intimate one-room apartments with a large living area, in a two-room apartment which has a direct view on the garden or in a big two-bedroom apartment, perfect for families or groups of friends.</a:t>
            </a:r>
            <a:endParaRPr lang="de-DE" dirty="0"/>
          </a:p>
        </p:txBody>
      </p:sp>
    </p:spTree>
    <p:extLst>
      <p:ext uri="{BB962C8B-B14F-4D97-AF65-F5344CB8AC3E}">
        <p14:creationId xmlns:p14="http://schemas.microsoft.com/office/powerpoint/2010/main" val="3220564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576A8DD-B43F-4080-BBE9-467787566BF0}"/>
              </a:ext>
            </a:extLst>
          </p:cNvPr>
          <p:cNvSpPr>
            <a:spLocks noGrp="1"/>
          </p:cNvSpPr>
          <p:nvPr>
            <p:ph sz="half" idx="1"/>
          </p:nvPr>
        </p:nvSpPr>
        <p:spPr/>
        <p:txBody>
          <a:bodyPr/>
          <a:lstStyle/>
          <a:p>
            <a:r>
              <a:rPr lang="it-IT" dirty="0"/>
              <a:t> Al mattino una ricca colazione a buffet vi darà il giusto sprint per affrontare una nuova, meravigliosa giornata. Un tuffo nella bellissima piscina immersa nel verde, un giro in bicicletta, una passeggiata in collina… qualsiasi sia la vostra passione, non rimarrete delusi</a:t>
            </a:r>
          </a:p>
          <a:p>
            <a:endParaRPr lang="de-DE" dirty="0"/>
          </a:p>
        </p:txBody>
      </p:sp>
      <p:sp>
        <p:nvSpPr>
          <p:cNvPr id="4" name="Segnaposto contenuto 3">
            <a:extLst>
              <a:ext uri="{FF2B5EF4-FFF2-40B4-BE49-F238E27FC236}">
                <a16:creationId xmlns:a16="http://schemas.microsoft.com/office/drawing/2014/main" id="{BA3885EC-5279-48C6-B2B0-C49FEFD4802E}"/>
              </a:ext>
            </a:extLst>
          </p:cNvPr>
          <p:cNvSpPr>
            <a:spLocks noGrp="1"/>
          </p:cNvSpPr>
          <p:nvPr>
            <p:ph sz="half" idx="2"/>
          </p:nvPr>
        </p:nvSpPr>
        <p:spPr/>
        <p:txBody>
          <a:bodyPr/>
          <a:lstStyle/>
          <a:p>
            <a:r>
              <a:rPr lang="en-US" dirty="0"/>
              <a:t>Start your day with a rich breakfast buffet that </a:t>
            </a:r>
            <a:r>
              <a:rPr lang="en-US" dirty="0" err="1"/>
              <a:t>wiIl</a:t>
            </a:r>
            <a:r>
              <a:rPr lang="en-US" dirty="0"/>
              <a:t> give you the right boost to fully enjoy a new, wonderful day. Take a dive in the pool surrounded by nature, go for a bike ride or a walk up the hill... whatever your passion is, you will not be disappointed</a:t>
            </a:r>
          </a:p>
          <a:p>
            <a:endParaRPr lang="de-DE" dirty="0"/>
          </a:p>
        </p:txBody>
      </p:sp>
    </p:spTree>
    <p:extLst>
      <p:ext uri="{BB962C8B-B14F-4D97-AF65-F5344CB8AC3E}">
        <p14:creationId xmlns:p14="http://schemas.microsoft.com/office/powerpoint/2010/main" val="401781577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316</Words>
  <Application>Microsoft Office PowerPoint</Application>
  <PresentationFormat>Widescreen</PresentationFormat>
  <Paragraphs>9</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Arial</vt:lpstr>
      <vt:lpstr>Calibri</vt:lpstr>
      <vt:lpstr>Calibri Light</vt:lpstr>
      <vt:lpstr>Tema di Office</vt:lpstr>
      <vt:lpstr>Group I</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GIUDICI ELEONORA [SL0101615]</dc:creator>
  <cp:lastModifiedBy>GIUDICI ELEONORA [SL0101615]</cp:lastModifiedBy>
  <cp:revision>2</cp:revision>
  <dcterms:created xsi:type="dcterms:W3CDTF">2019-05-05T20:31:59Z</dcterms:created>
  <dcterms:modified xsi:type="dcterms:W3CDTF">2019-05-05T20:48:05Z</dcterms:modified>
</cp:coreProperties>
</file>