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5"/>
  </p:notesMasterIdLst>
  <p:sldIdLst>
    <p:sldId id="256" r:id="rId2"/>
    <p:sldId id="257" r:id="rId3"/>
    <p:sldId id="258" r:id="rId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7" d="100"/>
          <a:sy n="97" d="100"/>
        </p:scale>
        <p:origin x="-384" y="-90"/>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50d6501bad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50d6501bad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50d6501bad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50d6501bad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it"/>
              <a:t>Group G </a:t>
            </a:r>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lnSpc>
                <a:spcPct val="115000"/>
              </a:lnSpc>
              <a:spcBef>
                <a:spcPts val="0"/>
              </a:spcBef>
              <a:spcAft>
                <a:spcPts val="0"/>
              </a:spcAft>
              <a:buClr>
                <a:schemeClr val="dk1"/>
              </a:buClr>
              <a:buSzPts val="1100"/>
              <a:buFont typeface="Arial"/>
              <a:buNone/>
            </a:pPr>
            <a:r>
              <a:rPr lang="it" sz="1200"/>
              <a:t>Francesca Accogli, Eve Brown, Antonia Lombardo,</a:t>
            </a:r>
            <a:endParaRPr sz="1200"/>
          </a:p>
          <a:p>
            <a:pPr marL="0" lvl="0" indent="0" algn="ctr" rtl="0">
              <a:lnSpc>
                <a:spcPct val="115000"/>
              </a:lnSpc>
              <a:spcBef>
                <a:spcPts val="0"/>
              </a:spcBef>
              <a:spcAft>
                <a:spcPts val="0"/>
              </a:spcAft>
              <a:buClr>
                <a:schemeClr val="dk1"/>
              </a:buClr>
              <a:buSzPts val="1100"/>
              <a:buFont typeface="Arial"/>
              <a:buNone/>
            </a:pPr>
            <a:r>
              <a:rPr lang="it" sz="1200"/>
              <a:t>Giancarlo Molina, Chiara Sarni, Tiziana Tambone</a:t>
            </a:r>
            <a:endParaRPr sz="1200"/>
          </a:p>
          <a:p>
            <a:pPr marL="0" lvl="0" indent="0" algn="ctr"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a:spcBef>
                <a:spcPts val="200"/>
              </a:spcBef>
            </a:pPr>
            <a:r>
              <a:rPr lang="it-IT" dirty="0" smtClean="0"/>
              <a:t>Agriturismo Ai Casali</a:t>
            </a:r>
            <a:br>
              <a:rPr lang="it-IT" dirty="0" smtClean="0"/>
            </a:br>
            <a:endParaRPr dirty="0"/>
          </a:p>
        </p:txBody>
      </p:sp>
      <p:sp>
        <p:nvSpPr>
          <p:cNvPr id="61" name="Google Shape;61;p14"/>
          <p:cNvSpPr txBox="1">
            <a:spLocks noGrp="1"/>
          </p:cNvSpPr>
          <p:nvPr>
            <p:ph type="body" idx="1"/>
          </p:nvPr>
        </p:nvSpPr>
        <p:spPr>
          <a:xfrm>
            <a:off x="311700" y="1228675"/>
            <a:ext cx="8520600" cy="21516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endParaRPr dirty="0">
              <a:solidFill>
                <a:schemeClr val="dk1"/>
              </a:solidFill>
            </a:endParaRPr>
          </a:p>
          <a:p>
            <a:pPr marL="0" lvl="0" indent="0" algn="just" rtl="0">
              <a:spcBef>
                <a:spcPts val="0"/>
              </a:spcBef>
              <a:spcAft>
                <a:spcPts val="0"/>
              </a:spcAft>
              <a:buClr>
                <a:schemeClr val="dk1"/>
              </a:buClr>
              <a:buSzPts val="1100"/>
              <a:buFont typeface="Arial"/>
              <a:buNone/>
            </a:pPr>
            <a:r>
              <a:rPr lang="it" dirty="0">
                <a:solidFill>
                  <a:schemeClr val="dk1"/>
                </a:solidFill>
              </a:rPr>
              <a:t>A soli tre chilometri dal centro di Cividale del Friuli e a diciotto chilometri da Udine, l’agriturismo Ai Casali sorge sulla via che collega la pianura friulana alla media e alta valle dell'Isonzo, in territorio sloveno. L’ospitalità dell’agriturismo Ai Casali è di tipo Bed &amp; Breakfast, camera e prima colazione. Le nostre camere, accoglienti e tutte arredate in stile rustico, sapranno essere l’ambiente ideale per il vostro meritato riposo. Per questo l’agriturismo Ai Casali vi offre 12 camere da letto, tra matrimoniali e triple, e 5 mini appartamenti; per un totale complessivo di 36 posti letto. Le nostre camere, arredate con gusto ed in stile rustico, quasi tutte con travi in legno a vista, sono una cornice romantica per le vostre vacanze. </a:t>
            </a:r>
            <a:endParaRPr dirty="0">
              <a:solidFill>
                <a:schemeClr val="dk1"/>
              </a:solidFill>
            </a:endParaRPr>
          </a:p>
          <a:p>
            <a:pPr marL="0" lvl="0" indent="0" algn="just" rtl="0">
              <a:spcBef>
                <a:spcPts val="0"/>
              </a:spcBef>
              <a:spcAft>
                <a:spcPts val="0"/>
              </a:spcAft>
              <a:buClr>
                <a:schemeClr val="dk1"/>
              </a:buClr>
              <a:buSzPts val="1100"/>
              <a:buFont typeface="Arial"/>
              <a:buNone/>
            </a:pPr>
            <a:endParaRPr sz="900" dirty="0">
              <a:solidFill>
                <a:schemeClr val="dk1"/>
              </a:solidFill>
            </a:endParaRPr>
          </a:p>
          <a:p>
            <a:pPr marL="0" lvl="0" indent="0" algn="just" rtl="0">
              <a:spcBef>
                <a:spcPts val="0"/>
              </a:spcBef>
              <a:spcAft>
                <a:spcPts val="0"/>
              </a:spcAft>
              <a:buClr>
                <a:schemeClr val="dk1"/>
              </a:buClr>
              <a:buSzPts val="1100"/>
              <a:buFont typeface="Arial"/>
              <a:buNone/>
            </a:pPr>
            <a:endParaRPr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it"/>
              <a:t>Ai Casali Farmhouse  </a:t>
            </a:r>
            <a:endParaRPr/>
          </a:p>
        </p:txBody>
      </p:sp>
      <p:sp>
        <p:nvSpPr>
          <p:cNvPr id="67" name="Google Shape;67;p15"/>
          <p:cNvSpPr txBox="1">
            <a:spLocks noGrp="1"/>
          </p:cNvSpPr>
          <p:nvPr>
            <p:ph type="body" idx="1"/>
          </p:nvPr>
        </p:nvSpPr>
        <p:spPr>
          <a:xfrm>
            <a:off x="311693" y="1274725"/>
            <a:ext cx="8520600" cy="34164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it">
                <a:solidFill>
                  <a:schemeClr val="dk1"/>
                </a:solidFill>
              </a:rPr>
              <a:t>Ai Casali farmhouse is just three kilometres away from Cividale del Friuli town centre and eighteen kilometres away from Udine. It is located on the road that connects the Friuli plain to the middle and upper Soča valley, in Slovenian territory. Ai Casali provides B&amp;B accommodation, a room and breakfast. Our rooms are cozy and all furnished in a rustic style and they will be the perfect environment for your well-deserved rest. Ai Casali farmhouse offers 12 rooms,  double and triple rooms, and 5 mini apartments, for a total of 36 beds. Our tastefully decorated and country-style rooms, almost all of them with exposed wooden beams, are a romantic setting for your holidays.</a:t>
            </a:r>
            <a:endParaRPr>
              <a:solidFill>
                <a:schemeClr val="dk1"/>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289</Words>
  <Application>Microsoft Office PowerPoint</Application>
  <PresentationFormat>Presentazione su schermo (16:9)</PresentationFormat>
  <Paragraphs>8</Paragraphs>
  <Slides>3</Slides>
  <Notes>3</Notes>
  <HiddenSlides>0</HiddenSlides>
  <MMClips>0</MMClips>
  <ScaleCrop>false</ScaleCrop>
  <HeadingPairs>
    <vt:vector size="4" baseType="variant">
      <vt:variant>
        <vt:lpstr>Tema</vt:lpstr>
      </vt:variant>
      <vt:variant>
        <vt:i4>1</vt:i4>
      </vt:variant>
      <vt:variant>
        <vt:lpstr>Titoli diapositive</vt:lpstr>
      </vt:variant>
      <vt:variant>
        <vt:i4>3</vt:i4>
      </vt:variant>
    </vt:vector>
  </HeadingPairs>
  <TitlesOfParts>
    <vt:vector size="4" baseType="lpstr">
      <vt:lpstr>Simple Light</vt:lpstr>
      <vt:lpstr>Group G </vt:lpstr>
      <vt:lpstr>Agriturismo Ai Casali </vt:lpstr>
      <vt:lpstr>Ai Casali Farmhouse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 G </dc:title>
  <dc:creator>Chiara</dc:creator>
  <cp:lastModifiedBy>Chiara</cp:lastModifiedBy>
  <cp:revision>1</cp:revision>
  <dcterms:modified xsi:type="dcterms:W3CDTF">2019-05-06T09:42:11Z</dcterms:modified>
</cp:coreProperties>
</file>