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3" r:id="rId5"/>
    <p:sldId id="264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C0686-F771-40EC-AF49-BE73A01648EF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E88E939-B655-402B-BF9F-56073DC406A3}">
      <dgm:prSet phldrT="[Testo]" custT="1"/>
      <dgm:spPr>
        <a:solidFill>
          <a:schemeClr val="accent2">
            <a:lumMod val="75000"/>
          </a:schemeClr>
        </a:solidFill>
      </dgm:spPr>
      <dgm:t>
        <a:bodyPr lIns="72000" tIns="72000" rIns="72000" bIns="72000"/>
        <a:lstStyle/>
        <a:p>
          <a:r>
            <a:rPr lang="it-IT" sz="3200" dirty="0" err="1" smtClean="0"/>
            <a:t>December</a:t>
          </a:r>
          <a:r>
            <a:rPr lang="it-IT" sz="3200" dirty="0" smtClean="0"/>
            <a:t> 2006</a:t>
          </a:r>
        </a:p>
        <a:p>
          <a:r>
            <a:rPr lang="it-IT" sz="3200" dirty="0" err="1" smtClean="0"/>
            <a:t>Sheikh</a:t>
          </a:r>
          <a:r>
            <a:rPr lang="it-IT" sz="3200" dirty="0" smtClean="0"/>
            <a:t> </a:t>
          </a:r>
          <a:r>
            <a:rPr lang="it-IT" sz="3200" dirty="0" err="1" smtClean="0"/>
            <a:t>Hassan</a:t>
          </a:r>
          <a:r>
            <a:rPr lang="it-IT" sz="3200" dirty="0" smtClean="0"/>
            <a:t> Dahir </a:t>
          </a:r>
          <a:r>
            <a:rPr lang="it-IT" sz="3200" dirty="0" err="1" smtClean="0"/>
            <a:t>Aweys</a:t>
          </a:r>
          <a:endParaRPr lang="it-IT" sz="3200" dirty="0"/>
        </a:p>
      </dgm:t>
    </dgm:pt>
    <dgm:pt modelId="{C0C22B3A-D9A9-4B18-AE6E-B920B2E93D4E}" type="parTrans" cxnId="{FDC6F822-8B05-45E5-B982-5DC9322826E7}">
      <dgm:prSet/>
      <dgm:spPr/>
      <dgm:t>
        <a:bodyPr/>
        <a:lstStyle/>
        <a:p>
          <a:endParaRPr lang="it-IT"/>
        </a:p>
      </dgm:t>
    </dgm:pt>
    <dgm:pt modelId="{F5D423AB-590F-4926-9E41-9B9EAE3D283B}" type="sibTrans" cxnId="{FDC6F822-8B05-45E5-B982-5DC9322826E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it-IT" b="1" dirty="0"/>
        </a:p>
      </dgm:t>
    </dgm:pt>
    <dgm:pt modelId="{092424E9-BD31-4F84-8F1B-DF39674FF99F}">
      <dgm:prSet phldrT="[Testo]" custT="1"/>
      <dgm:spPr>
        <a:solidFill>
          <a:schemeClr val="accent2">
            <a:lumMod val="75000"/>
          </a:schemeClr>
        </a:solidFill>
      </dgm:spPr>
      <dgm:t>
        <a:bodyPr lIns="72000" tIns="72000" rIns="72000" bIns="72000"/>
        <a:lstStyle/>
        <a:p>
          <a:r>
            <a:rPr lang="it-IT" sz="3200" dirty="0" err="1" smtClean="0"/>
            <a:t>February</a:t>
          </a:r>
          <a:r>
            <a:rPr lang="it-IT" sz="3200" dirty="0" smtClean="0"/>
            <a:t>  2010</a:t>
          </a:r>
        </a:p>
        <a:p>
          <a:r>
            <a:rPr lang="it-IT" sz="3200" dirty="0" err="1" smtClean="0"/>
            <a:t>Reykjavik</a:t>
          </a:r>
          <a:r>
            <a:rPr lang="it-IT" sz="3200" dirty="0" smtClean="0"/>
            <a:t> 13</a:t>
          </a:r>
          <a:endParaRPr lang="it-IT" sz="3200" dirty="0"/>
        </a:p>
      </dgm:t>
    </dgm:pt>
    <dgm:pt modelId="{4EC6DD2D-66A5-4D92-A555-D310C53A53DC}" type="parTrans" cxnId="{A04217E1-6B22-4331-BDE3-5F5E102F8D51}">
      <dgm:prSet/>
      <dgm:spPr/>
      <dgm:t>
        <a:bodyPr/>
        <a:lstStyle/>
        <a:p>
          <a:endParaRPr lang="it-IT"/>
        </a:p>
      </dgm:t>
    </dgm:pt>
    <dgm:pt modelId="{30A51CE5-73E1-49F8-B04E-B20A8347DECB}" type="sibTrans" cxnId="{A04217E1-6B22-4331-BDE3-5F5E102F8D51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it-IT" sz="1000" dirty="0"/>
        </a:p>
      </dgm:t>
    </dgm:pt>
    <dgm:pt modelId="{91C686F2-650A-4FB3-96E5-455388592BB6}">
      <dgm:prSet phldrT="[Testo]" custT="1"/>
      <dgm:spPr>
        <a:solidFill>
          <a:schemeClr val="accent2">
            <a:lumMod val="75000"/>
          </a:schemeClr>
        </a:solidFill>
      </dgm:spPr>
      <dgm:t>
        <a:bodyPr lIns="72000" tIns="72000" rIns="72000" bIns="72000"/>
        <a:lstStyle/>
        <a:p>
          <a:r>
            <a:rPr lang="it-IT" sz="3200" dirty="0" smtClean="0"/>
            <a:t>April 2010</a:t>
          </a:r>
        </a:p>
        <a:p>
          <a:r>
            <a:rPr lang="it-IT" sz="3200" dirty="0" smtClean="0"/>
            <a:t>Baghdad </a:t>
          </a:r>
          <a:r>
            <a:rPr lang="it-IT" sz="3200" dirty="0" err="1" smtClean="0"/>
            <a:t>airstrike</a:t>
          </a:r>
          <a:endParaRPr lang="it-IT" sz="3200" dirty="0"/>
        </a:p>
      </dgm:t>
    </dgm:pt>
    <dgm:pt modelId="{974C3F5B-83E2-4345-B6E6-26BF6A760EE9}" type="parTrans" cxnId="{19D0DD09-DCCC-4D6C-9868-2CB13C7867A5}">
      <dgm:prSet/>
      <dgm:spPr/>
      <dgm:t>
        <a:bodyPr/>
        <a:lstStyle/>
        <a:p>
          <a:endParaRPr lang="it-IT"/>
        </a:p>
      </dgm:t>
    </dgm:pt>
    <dgm:pt modelId="{61C35732-47AD-4AC5-82D4-E1AE7D97F84F}" type="sibTrans" cxnId="{19D0DD09-DCCC-4D6C-9868-2CB13C7867A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it-IT"/>
        </a:p>
      </dgm:t>
    </dgm:pt>
    <dgm:pt modelId="{ECAA1BAE-AD94-4C5D-9BBA-DE16DC2FA5B5}">
      <dgm:prSet custT="1"/>
      <dgm:spPr>
        <a:solidFill>
          <a:schemeClr val="accent2">
            <a:lumMod val="75000"/>
          </a:schemeClr>
        </a:solidFill>
      </dgm:spPr>
      <dgm:t>
        <a:bodyPr lIns="72000" tIns="72000" rIns="72000" bIns="72000"/>
        <a:lstStyle/>
        <a:p>
          <a:r>
            <a:rPr lang="it-IT" sz="3200" dirty="0" err="1" smtClean="0"/>
            <a:t>October</a:t>
          </a:r>
          <a:r>
            <a:rPr lang="it-IT" sz="3200" dirty="0" smtClean="0"/>
            <a:t> 2010</a:t>
          </a:r>
        </a:p>
        <a:p>
          <a:r>
            <a:rPr lang="it-IT" sz="3200" dirty="0" smtClean="0"/>
            <a:t>Iraq War</a:t>
          </a:r>
          <a:endParaRPr lang="it-IT" sz="3200" dirty="0"/>
        </a:p>
      </dgm:t>
    </dgm:pt>
    <dgm:pt modelId="{32829D4E-4643-4D4A-897C-84DFECCCC614}" type="parTrans" cxnId="{DF0CF7B1-ECFC-4B8F-8B84-42B26254342E}">
      <dgm:prSet/>
      <dgm:spPr/>
      <dgm:t>
        <a:bodyPr/>
        <a:lstStyle/>
        <a:p>
          <a:endParaRPr lang="it-IT"/>
        </a:p>
      </dgm:t>
    </dgm:pt>
    <dgm:pt modelId="{2114222D-5478-416E-89B5-111974FA7978}" type="sibTrans" cxnId="{DF0CF7B1-ECFC-4B8F-8B84-42B26254342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it-IT"/>
        </a:p>
      </dgm:t>
    </dgm:pt>
    <dgm:pt modelId="{FB61F6D6-D0D4-42ED-AF88-912C1AF2F95D}">
      <dgm:prSet custT="1"/>
      <dgm:spPr>
        <a:solidFill>
          <a:schemeClr val="accent2">
            <a:lumMod val="75000"/>
          </a:schemeClr>
        </a:solidFill>
      </dgm:spPr>
      <dgm:t>
        <a:bodyPr lIns="72000" tIns="72000" rIns="72000" bIns="72000"/>
        <a:lstStyle/>
        <a:p>
          <a:r>
            <a:rPr lang="it-IT" sz="3200" dirty="0" err="1" smtClean="0"/>
            <a:t>July</a:t>
          </a:r>
          <a:r>
            <a:rPr lang="it-IT" sz="3200" dirty="0" smtClean="0"/>
            <a:t> 2016</a:t>
          </a:r>
        </a:p>
        <a:p>
          <a:r>
            <a:rPr lang="it-IT" sz="3200" dirty="0" smtClean="0"/>
            <a:t>US </a:t>
          </a:r>
          <a:r>
            <a:rPr lang="it-IT" sz="3200" dirty="0" err="1" smtClean="0"/>
            <a:t>Secretary</a:t>
          </a:r>
          <a:r>
            <a:rPr lang="it-IT" sz="3200" dirty="0" smtClean="0"/>
            <a:t> </a:t>
          </a:r>
        </a:p>
        <a:p>
          <a:r>
            <a:rPr lang="it-IT" sz="3200" dirty="0" err="1" smtClean="0"/>
            <a:t>e-mails</a:t>
          </a:r>
          <a:endParaRPr lang="it-IT" sz="3200" dirty="0"/>
        </a:p>
      </dgm:t>
    </dgm:pt>
    <dgm:pt modelId="{229BD13A-4F94-4646-AF7E-EA80A145F453}" type="parTrans" cxnId="{3442859C-31B0-4AC2-920E-666814C82647}">
      <dgm:prSet/>
      <dgm:spPr/>
      <dgm:t>
        <a:bodyPr/>
        <a:lstStyle/>
        <a:p>
          <a:endParaRPr lang="it-IT"/>
        </a:p>
      </dgm:t>
    </dgm:pt>
    <dgm:pt modelId="{3074A41F-F318-4C75-AF5B-E8484B9529A6}" type="sibTrans" cxnId="{3442859C-31B0-4AC2-920E-666814C8264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it-IT"/>
        </a:p>
      </dgm:t>
    </dgm:pt>
    <dgm:pt modelId="{1F05F2C0-F5A6-4E6C-A6B8-073E591722FA}">
      <dgm:prSet custT="1"/>
      <dgm:spPr>
        <a:solidFill>
          <a:schemeClr val="accent2">
            <a:lumMod val="75000"/>
          </a:schemeClr>
        </a:solidFill>
      </dgm:spPr>
      <dgm:t>
        <a:bodyPr lIns="72000" tIns="72000" rIns="72000" bIns="72000"/>
        <a:lstStyle/>
        <a:p>
          <a:r>
            <a:rPr lang="it-IT" sz="3200" dirty="0" err="1" smtClean="0"/>
            <a:t>July</a:t>
          </a:r>
          <a:r>
            <a:rPr lang="it-IT" sz="3200" dirty="0" smtClean="0"/>
            <a:t> 2010</a:t>
          </a:r>
        </a:p>
        <a:p>
          <a:r>
            <a:rPr lang="it-IT" sz="3200" dirty="0" err="1" smtClean="0"/>
            <a:t>Afghan</a:t>
          </a:r>
          <a:r>
            <a:rPr lang="it-IT" sz="3200" dirty="0" smtClean="0"/>
            <a:t> War </a:t>
          </a:r>
          <a:r>
            <a:rPr lang="it-IT" sz="3200" dirty="0" err="1" smtClean="0"/>
            <a:t>logs</a:t>
          </a:r>
          <a:endParaRPr lang="it-IT" sz="3200" dirty="0"/>
        </a:p>
      </dgm:t>
    </dgm:pt>
    <dgm:pt modelId="{80D41E4C-8A32-4211-B9A7-17AF6CCB6BD8}" type="parTrans" cxnId="{C5F6DD07-79E1-43FE-913D-158CA5EBDDEE}">
      <dgm:prSet/>
      <dgm:spPr/>
      <dgm:t>
        <a:bodyPr/>
        <a:lstStyle/>
        <a:p>
          <a:endParaRPr lang="it-IT"/>
        </a:p>
      </dgm:t>
    </dgm:pt>
    <dgm:pt modelId="{1ADA8633-456C-4E2D-BBAB-16E3929DC16D}" type="sibTrans" cxnId="{C5F6DD07-79E1-43FE-913D-158CA5EBDDE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it-IT" dirty="0"/>
        </a:p>
      </dgm:t>
    </dgm:pt>
    <dgm:pt modelId="{1C942859-8F34-4718-BB94-011F8B331F99}">
      <dgm:prSet custT="1"/>
      <dgm:spPr>
        <a:solidFill>
          <a:schemeClr val="accent2">
            <a:lumMod val="75000"/>
          </a:schemeClr>
        </a:solidFill>
      </dgm:spPr>
      <dgm:t>
        <a:bodyPr lIns="72000" tIns="72000" rIns="72000" bIns="72000"/>
        <a:lstStyle/>
        <a:p>
          <a:r>
            <a:rPr lang="it-IT" sz="3200" dirty="0" smtClean="0"/>
            <a:t>April 2011</a:t>
          </a:r>
        </a:p>
        <a:p>
          <a:r>
            <a:rPr lang="it-IT" sz="3200" dirty="0" err="1" smtClean="0"/>
            <a:t>Guantanamo</a:t>
          </a:r>
          <a:endParaRPr lang="it-IT" sz="3200" dirty="0" smtClean="0"/>
        </a:p>
        <a:p>
          <a:endParaRPr lang="it-IT" sz="3200" dirty="0"/>
        </a:p>
      </dgm:t>
    </dgm:pt>
    <dgm:pt modelId="{E0F01151-1DBC-4053-8C4B-EA284332480A}" type="parTrans" cxnId="{C085C212-6574-4038-BA74-2F58A69C5307}">
      <dgm:prSet/>
      <dgm:spPr/>
      <dgm:t>
        <a:bodyPr/>
        <a:lstStyle/>
        <a:p>
          <a:endParaRPr lang="it-IT"/>
        </a:p>
      </dgm:t>
    </dgm:pt>
    <dgm:pt modelId="{C5DE7F6E-C058-41F9-8DA9-9B8FED4704ED}" type="sibTrans" cxnId="{C085C212-6574-4038-BA74-2F58A69C530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it-IT"/>
        </a:p>
      </dgm:t>
    </dgm:pt>
    <dgm:pt modelId="{C81E5263-4ABB-4CA7-BF9E-B41D601F2B39}">
      <dgm:prSet custT="1"/>
      <dgm:spPr>
        <a:solidFill>
          <a:schemeClr val="accent2">
            <a:lumMod val="75000"/>
          </a:schemeClr>
        </a:solidFill>
      </dgm:spPr>
      <dgm:t>
        <a:bodyPr lIns="72000" tIns="72000" rIns="72000" bIns="72000"/>
        <a:lstStyle/>
        <a:p>
          <a:r>
            <a:rPr lang="it-IT" sz="3200" dirty="0" smtClean="0"/>
            <a:t>March 2017</a:t>
          </a:r>
        </a:p>
        <a:p>
          <a:r>
            <a:rPr lang="it-IT" sz="3200" dirty="0" err="1" smtClean="0"/>
            <a:t>Vault</a:t>
          </a:r>
          <a:r>
            <a:rPr lang="it-IT" sz="3200" dirty="0" smtClean="0"/>
            <a:t> 7</a:t>
          </a:r>
          <a:endParaRPr lang="it-IT" sz="3200" dirty="0"/>
        </a:p>
      </dgm:t>
    </dgm:pt>
    <dgm:pt modelId="{52E352FB-65F9-412C-92AC-6963FCDBD03E}" type="parTrans" cxnId="{3908061C-B734-40FF-8BE3-B94F18CCE1F8}">
      <dgm:prSet/>
      <dgm:spPr/>
      <dgm:t>
        <a:bodyPr/>
        <a:lstStyle/>
        <a:p>
          <a:endParaRPr lang="it-IT"/>
        </a:p>
      </dgm:t>
    </dgm:pt>
    <dgm:pt modelId="{D85D8A21-166A-4245-8860-26B76B52422F}" type="sibTrans" cxnId="{3908061C-B734-40FF-8BE3-B94F18CCE1F8}">
      <dgm:prSet/>
      <dgm:spPr/>
      <dgm:t>
        <a:bodyPr/>
        <a:lstStyle/>
        <a:p>
          <a:endParaRPr lang="it-IT"/>
        </a:p>
      </dgm:t>
    </dgm:pt>
    <dgm:pt modelId="{959350D9-CC68-4C05-9118-85C0B8674D3C}" type="pres">
      <dgm:prSet presAssocID="{44DC0686-F771-40EC-AF49-BE73A01648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15757A1-7BE7-47C8-9DCD-7654A29D20B4}" type="pres">
      <dgm:prSet presAssocID="{3E88E939-B655-402B-BF9F-56073DC406A3}" presName="node" presStyleLbl="node1" presStyleIdx="0" presStyleCnt="8" custLinFactNeighborX="402" custLinFactNeighborY="-6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2839D3A-8415-4A33-8E6B-530FB06351CF}" type="pres">
      <dgm:prSet presAssocID="{F5D423AB-590F-4926-9E41-9B9EAE3D283B}" presName="sibTrans" presStyleLbl="sibTrans1D1" presStyleIdx="0" presStyleCnt="7" custSzY="43617" custScaleX="2000000"/>
      <dgm:spPr/>
      <dgm:t>
        <a:bodyPr/>
        <a:lstStyle/>
        <a:p>
          <a:endParaRPr lang="it-IT"/>
        </a:p>
      </dgm:t>
    </dgm:pt>
    <dgm:pt modelId="{A4BF80EF-CAE3-4A76-9734-98EA583F0638}" type="pres">
      <dgm:prSet presAssocID="{F5D423AB-590F-4926-9E41-9B9EAE3D283B}" presName="connectorText" presStyleLbl="sibTrans1D1" presStyleIdx="0" presStyleCnt="7"/>
      <dgm:spPr/>
      <dgm:t>
        <a:bodyPr/>
        <a:lstStyle/>
        <a:p>
          <a:endParaRPr lang="it-IT"/>
        </a:p>
      </dgm:t>
    </dgm:pt>
    <dgm:pt modelId="{7CEA0461-2998-4716-9E7A-24D26A2ECDF1}" type="pres">
      <dgm:prSet presAssocID="{092424E9-BD31-4F84-8F1B-DF39674FF99F}" presName="node" presStyleLbl="node1" presStyleIdx="1" presStyleCnt="8" custLinFactNeighborX="402" custLinFactNeighborY="-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1A7E7F-70D9-4550-A999-AFDEBC826256}" type="pres">
      <dgm:prSet presAssocID="{30A51CE5-73E1-49F8-B04E-B20A8347DECB}" presName="sibTrans" presStyleLbl="sibTrans1D1" presStyleIdx="1" presStyleCnt="7"/>
      <dgm:spPr/>
      <dgm:t>
        <a:bodyPr/>
        <a:lstStyle/>
        <a:p>
          <a:endParaRPr lang="it-IT"/>
        </a:p>
      </dgm:t>
    </dgm:pt>
    <dgm:pt modelId="{99E4CA08-2914-4A57-B4EE-FC11E3AD0889}" type="pres">
      <dgm:prSet presAssocID="{30A51CE5-73E1-49F8-B04E-B20A8347DECB}" presName="connectorText" presStyleLbl="sibTrans1D1" presStyleIdx="1" presStyleCnt="7"/>
      <dgm:spPr/>
      <dgm:t>
        <a:bodyPr/>
        <a:lstStyle/>
        <a:p>
          <a:endParaRPr lang="it-IT"/>
        </a:p>
      </dgm:t>
    </dgm:pt>
    <dgm:pt modelId="{F9925C0E-A478-448D-9B14-7F26841E8615}" type="pres">
      <dgm:prSet presAssocID="{91C686F2-650A-4FB3-96E5-455388592BB6}" presName="node" presStyleLbl="node1" presStyleIdx="2" presStyleCnt="8" custLinFactNeighborX="402" custLinFactNeighborY="-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1641C4-9602-4B0D-9611-1460058258AD}" type="pres">
      <dgm:prSet presAssocID="{61C35732-47AD-4AC5-82D4-E1AE7D97F84F}" presName="sibTrans" presStyleLbl="sibTrans1D1" presStyleIdx="2" presStyleCnt="7"/>
      <dgm:spPr/>
      <dgm:t>
        <a:bodyPr/>
        <a:lstStyle/>
        <a:p>
          <a:endParaRPr lang="it-IT"/>
        </a:p>
      </dgm:t>
    </dgm:pt>
    <dgm:pt modelId="{00C918E0-F214-417F-9548-00E1BF69336E}" type="pres">
      <dgm:prSet presAssocID="{61C35732-47AD-4AC5-82D4-E1AE7D97F84F}" presName="connectorText" presStyleLbl="sibTrans1D1" presStyleIdx="2" presStyleCnt="7"/>
      <dgm:spPr/>
      <dgm:t>
        <a:bodyPr/>
        <a:lstStyle/>
        <a:p>
          <a:endParaRPr lang="it-IT"/>
        </a:p>
      </dgm:t>
    </dgm:pt>
    <dgm:pt modelId="{7F47C08D-427F-4AB0-A5B8-5FDFFDD2E5F1}" type="pres">
      <dgm:prSet presAssocID="{1F05F2C0-F5A6-4E6C-A6B8-073E591722FA}" presName="node" presStyleLbl="node1" presStyleIdx="3" presStyleCnt="8" custLinFactNeighborX="402" custLinFactNeighborY="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917198-8997-4575-B3D4-28A3C650CB4F}" type="pres">
      <dgm:prSet presAssocID="{1ADA8633-456C-4E2D-BBAB-16E3929DC16D}" presName="sibTrans" presStyleLbl="sibTrans1D1" presStyleIdx="3" presStyleCnt="7"/>
      <dgm:spPr/>
      <dgm:t>
        <a:bodyPr/>
        <a:lstStyle/>
        <a:p>
          <a:endParaRPr lang="it-IT"/>
        </a:p>
      </dgm:t>
    </dgm:pt>
    <dgm:pt modelId="{141909C6-AD96-4EB2-8642-EC0EA5A45EE9}" type="pres">
      <dgm:prSet presAssocID="{1ADA8633-456C-4E2D-BBAB-16E3929DC16D}" presName="connectorText" presStyleLbl="sibTrans1D1" presStyleIdx="3" presStyleCnt="7"/>
      <dgm:spPr/>
      <dgm:t>
        <a:bodyPr/>
        <a:lstStyle/>
        <a:p>
          <a:endParaRPr lang="it-IT"/>
        </a:p>
      </dgm:t>
    </dgm:pt>
    <dgm:pt modelId="{4B7E91F3-F937-48FC-BCCE-999474891EDF}" type="pres">
      <dgm:prSet presAssocID="{ECAA1BAE-AD94-4C5D-9BBA-DE16DC2FA5B5}" presName="node" presStyleLbl="node1" presStyleIdx="4" presStyleCnt="8" custLinFactNeighborX="402" custLinFactNeighborY="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4A2E3C-9929-4AE8-BBCF-DBF23FB1C44D}" type="pres">
      <dgm:prSet presAssocID="{2114222D-5478-416E-89B5-111974FA7978}" presName="sibTrans" presStyleLbl="sibTrans1D1" presStyleIdx="4" presStyleCnt="7"/>
      <dgm:spPr/>
      <dgm:t>
        <a:bodyPr/>
        <a:lstStyle/>
        <a:p>
          <a:endParaRPr lang="it-IT"/>
        </a:p>
      </dgm:t>
    </dgm:pt>
    <dgm:pt modelId="{53ACE0AD-5399-4CB5-B85E-1BF76B0DE9B4}" type="pres">
      <dgm:prSet presAssocID="{2114222D-5478-416E-89B5-111974FA7978}" presName="connectorText" presStyleLbl="sibTrans1D1" presStyleIdx="4" presStyleCnt="7"/>
      <dgm:spPr/>
      <dgm:t>
        <a:bodyPr/>
        <a:lstStyle/>
        <a:p>
          <a:endParaRPr lang="it-IT"/>
        </a:p>
      </dgm:t>
    </dgm:pt>
    <dgm:pt modelId="{78EFF3CF-6037-4676-B24F-3E1F64B122D6}" type="pres">
      <dgm:prSet presAssocID="{1C942859-8F34-4718-BB94-011F8B331F99}" presName="node" presStyleLbl="node1" presStyleIdx="5" presStyleCnt="8" custLinFactNeighborX="402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01FE71-533E-4816-8127-01BC44A8A3B6}" type="pres">
      <dgm:prSet presAssocID="{C5DE7F6E-C058-41F9-8DA9-9B8FED4704ED}" presName="sibTrans" presStyleLbl="sibTrans1D1" presStyleIdx="5" presStyleCnt="7"/>
      <dgm:spPr/>
      <dgm:t>
        <a:bodyPr/>
        <a:lstStyle/>
        <a:p>
          <a:endParaRPr lang="it-IT"/>
        </a:p>
      </dgm:t>
    </dgm:pt>
    <dgm:pt modelId="{72435C46-E1F1-4D08-90AC-2FAFBA544568}" type="pres">
      <dgm:prSet presAssocID="{C5DE7F6E-C058-41F9-8DA9-9B8FED4704ED}" presName="connectorText" presStyleLbl="sibTrans1D1" presStyleIdx="5" presStyleCnt="7"/>
      <dgm:spPr/>
      <dgm:t>
        <a:bodyPr/>
        <a:lstStyle/>
        <a:p>
          <a:endParaRPr lang="it-IT"/>
        </a:p>
      </dgm:t>
    </dgm:pt>
    <dgm:pt modelId="{224C9B0B-BE74-4192-B316-93EE392979B6}" type="pres">
      <dgm:prSet presAssocID="{FB61F6D6-D0D4-42ED-AF88-912C1AF2F95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1A2E89-F2BF-46CB-8DC9-B2196A037017}" type="pres">
      <dgm:prSet presAssocID="{3074A41F-F318-4C75-AF5B-E8484B9529A6}" presName="sibTrans" presStyleLbl="sibTrans1D1" presStyleIdx="6" presStyleCnt="7"/>
      <dgm:spPr/>
      <dgm:t>
        <a:bodyPr/>
        <a:lstStyle/>
        <a:p>
          <a:endParaRPr lang="it-IT"/>
        </a:p>
      </dgm:t>
    </dgm:pt>
    <dgm:pt modelId="{B44E6F98-AC11-414C-9203-5536C10B3FD7}" type="pres">
      <dgm:prSet presAssocID="{3074A41F-F318-4C75-AF5B-E8484B9529A6}" presName="connectorText" presStyleLbl="sibTrans1D1" presStyleIdx="6" presStyleCnt="7"/>
      <dgm:spPr/>
      <dgm:t>
        <a:bodyPr/>
        <a:lstStyle/>
        <a:p>
          <a:endParaRPr lang="it-IT"/>
        </a:p>
      </dgm:t>
    </dgm:pt>
    <dgm:pt modelId="{3F4698CA-B50F-4131-B38B-BE747C94A072}" type="pres">
      <dgm:prSet presAssocID="{C81E5263-4ABB-4CA7-BF9E-B41D601F2B39}" presName="node" presStyleLbl="node1" presStyleIdx="7" presStyleCnt="8" custLinFactNeighborX="402" custLinFactNeighborY="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532BFAD-7723-433C-93F5-74EED9F9803F}" type="presOf" srcId="{C5DE7F6E-C058-41F9-8DA9-9B8FED4704ED}" destId="{72435C46-E1F1-4D08-90AC-2FAFBA544568}" srcOrd="1" destOrd="0" presId="urn:microsoft.com/office/officeart/2005/8/layout/bProcess3"/>
    <dgm:cxn modelId="{3442859C-31B0-4AC2-920E-666814C82647}" srcId="{44DC0686-F771-40EC-AF49-BE73A01648EF}" destId="{FB61F6D6-D0D4-42ED-AF88-912C1AF2F95D}" srcOrd="6" destOrd="0" parTransId="{229BD13A-4F94-4646-AF7E-EA80A145F453}" sibTransId="{3074A41F-F318-4C75-AF5B-E8484B9529A6}"/>
    <dgm:cxn modelId="{D035F8BF-9461-4C6E-B2FF-A116E7A19E7B}" type="presOf" srcId="{3074A41F-F318-4C75-AF5B-E8484B9529A6}" destId="{B44E6F98-AC11-414C-9203-5536C10B3FD7}" srcOrd="1" destOrd="0" presId="urn:microsoft.com/office/officeart/2005/8/layout/bProcess3"/>
    <dgm:cxn modelId="{5601CAF2-C946-4A69-A1AD-E59327E524B3}" type="presOf" srcId="{2114222D-5478-416E-89B5-111974FA7978}" destId="{4D4A2E3C-9929-4AE8-BBCF-DBF23FB1C44D}" srcOrd="0" destOrd="0" presId="urn:microsoft.com/office/officeart/2005/8/layout/bProcess3"/>
    <dgm:cxn modelId="{67272D48-D7F3-45E8-B01F-903FB9540322}" type="presOf" srcId="{FB61F6D6-D0D4-42ED-AF88-912C1AF2F95D}" destId="{224C9B0B-BE74-4192-B316-93EE392979B6}" srcOrd="0" destOrd="0" presId="urn:microsoft.com/office/officeart/2005/8/layout/bProcess3"/>
    <dgm:cxn modelId="{52CC30F0-2F83-46C7-94B8-12A73BFF529C}" type="presOf" srcId="{1C942859-8F34-4718-BB94-011F8B331F99}" destId="{78EFF3CF-6037-4676-B24F-3E1F64B122D6}" srcOrd="0" destOrd="0" presId="urn:microsoft.com/office/officeart/2005/8/layout/bProcess3"/>
    <dgm:cxn modelId="{D4721D2B-08B7-473F-8237-695CCF55B5A8}" type="presOf" srcId="{C5DE7F6E-C058-41F9-8DA9-9B8FED4704ED}" destId="{CF01FE71-533E-4816-8127-01BC44A8A3B6}" srcOrd="0" destOrd="0" presId="urn:microsoft.com/office/officeart/2005/8/layout/bProcess3"/>
    <dgm:cxn modelId="{19D0DD09-DCCC-4D6C-9868-2CB13C7867A5}" srcId="{44DC0686-F771-40EC-AF49-BE73A01648EF}" destId="{91C686F2-650A-4FB3-96E5-455388592BB6}" srcOrd="2" destOrd="0" parTransId="{974C3F5B-83E2-4345-B6E6-26BF6A760EE9}" sibTransId="{61C35732-47AD-4AC5-82D4-E1AE7D97F84F}"/>
    <dgm:cxn modelId="{93A2E68C-107C-4A4B-B7FD-869C423DAB78}" type="presOf" srcId="{1F05F2C0-F5A6-4E6C-A6B8-073E591722FA}" destId="{7F47C08D-427F-4AB0-A5B8-5FDFFDD2E5F1}" srcOrd="0" destOrd="0" presId="urn:microsoft.com/office/officeart/2005/8/layout/bProcess3"/>
    <dgm:cxn modelId="{C085C212-6574-4038-BA74-2F58A69C5307}" srcId="{44DC0686-F771-40EC-AF49-BE73A01648EF}" destId="{1C942859-8F34-4718-BB94-011F8B331F99}" srcOrd="5" destOrd="0" parTransId="{E0F01151-1DBC-4053-8C4B-EA284332480A}" sibTransId="{C5DE7F6E-C058-41F9-8DA9-9B8FED4704ED}"/>
    <dgm:cxn modelId="{4E4FEE90-867F-47A1-9A80-6C7F57550555}" type="presOf" srcId="{ECAA1BAE-AD94-4C5D-9BBA-DE16DC2FA5B5}" destId="{4B7E91F3-F937-48FC-BCCE-999474891EDF}" srcOrd="0" destOrd="0" presId="urn:microsoft.com/office/officeart/2005/8/layout/bProcess3"/>
    <dgm:cxn modelId="{C5F6DD07-79E1-43FE-913D-158CA5EBDDEE}" srcId="{44DC0686-F771-40EC-AF49-BE73A01648EF}" destId="{1F05F2C0-F5A6-4E6C-A6B8-073E591722FA}" srcOrd="3" destOrd="0" parTransId="{80D41E4C-8A32-4211-B9A7-17AF6CCB6BD8}" sibTransId="{1ADA8633-456C-4E2D-BBAB-16E3929DC16D}"/>
    <dgm:cxn modelId="{3B60DC83-4699-44C3-A9F3-25A5B40DA1D3}" type="presOf" srcId="{3E88E939-B655-402B-BF9F-56073DC406A3}" destId="{A15757A1-7BE7-47C8-9DCD-7654A29D20B4}" srcOrd="0" destOrd="0" presId="urn:microsoft.com/office/officeart/2005/8/layout/bProcess3"/>
    <dgm:cxn modelId="{5D308CBD-CFB1-47B8-9A8D-514F740F199E}" type="presOf" srcId="{91C686F2-650A-4FB3-96E5-455388592BB6}" destId="{F9925C0E-A478-448D-9B14-7F26841E8615}" srcOrd="0" destOrd="0" presId="urn:microsoft.com/office/officeart/2005/8/layout/bProcess3"/>
    <dgm:cxn modelId="{2E8E0615-4703-460E-8A19-77584472D778}" type="presOf" srcId="{2114222D-5478-416E-89B5-111974FA7978}" destId="{53ACE0AD-5399-4CB5-B85E-1BF76B0DE9B4}" srcOrd="1" destOrd="0" presId="urn:microsoft.com/office/officeart/2005/8/layout/bProcess3"/>
    <dgm:cxn modelId="{09CBDE0C-A173-40A7-B00E-EB3483124DB5}" type="presOf" srcId="{30A51CE5-73E1-49F8-B04E-B20A8347DECB}" destId="{CE1A7E7F-70D9-4550-A999-AFDEBC826256}" srcOrd="0" destOrd="0" presId="urn:microsoft.com/office/officeart/2005/8/layout/bProcess3"/>
    <dgm:cxn modelId="{A04217E1-6B22-4331-BDE3-5F5E102F8D51}" srcId="{44DC0686-F771-40EC-AF49-BE73A01648EF}" destId="{092424E9-BD31-4F84-8F1B-DF39674FF99F}" srcOrd="1" destOrd="0" parTransId="{4EC6DD2D-66A5-4D92-A555-D310C53A53DC}" sibTransId="{30A51CE5-73E1-49F8-B04E-B20A8347DECB}"/>
    <dgm:cxn modelId="{166530A3-B6C1-4460-A709-64E4D7ACAE93}" type="presOf" srcId="{61C35732-47AD-4AC5-82D4-E1AE7D97F84F}" destId="{00C918E0-F214-417F-9548-00E1BF69336E}" srcOrd="1" destOrd="0" presId="urn:microsoft.com/office/officeart/2005/8/layout/bProcess3"/>
    <dgm:cxn modelId="{B3EB0682-43FD-4CC1-80E6-170A2E13B8AB}" type="presOf" srcId="{30A51CE5-73E1-49F8-B04E-B20A8347DECB}" destId="{99E4CA08-2914-4A57-B4EE-FC11E3AD0889}" srcOrd="1" destOrd="0" presId="urn:microsoft.com/office/officeart/2005/8/layout/bProcess3"/>
    <dgm:cxn modelId="{705B8E5F-6EEC-456E-B146-E86DE8023E70}" type="presOf" srcId="{F5D423AB-590F-4926-9E41-9B9EAE3D283B}" destId="{A4BF80EF-CAE3-4A76-9734-98EA583F0638}" srcOrd="1" destOrd="0" presId="urn:microsoft.com/office/officeart/2005/8/layout/bProcess3"/>
    <dgm:cxn modelId="{3D1A8673-4A4F-4728-8090-7AC5392A32C2}" type="presOf" srcId="{092424E9-BD31-4F84-8F1B-DF39674FF99F}" destId="{7CEA0461-2998-4716-9E7A-24D26A2ECDF1}" srcOrd="0" destOrd="0" presId="urn:microsoft.com/office/officeart/2005/8/layout/bProcess3"/>
    <dgm:cxn modelId="{FDC6F822-8B05-45E5-B982-5DC9322826E7}" srcId="{44DC0686-F771-40EC-AF49-BE73A01648EF}" destId="{3E88E939-B655-402B-BF9F-56073DC406A3}" srcOrd="0" destOrd="0" parTransId="{C0C22B3A-D9A9-4B18-AE6E-B920B2E93D4E}" sibTransId="{F5D423AB-590F-4926-9E41-9B9EAE3D283B}"/>
    <dgm:cxn modelId="{5896C0E7-DA7D-4F61-9069-F9BEB01A2DA2}" type="presOf" srcId="{1ADA8633-456C-4E2D-BBAB-16E3929DC16D}" destId="{141909C6-AD96-4EB2-8642-EC0EA5A45EE9}" srcOrd="1" destOrd="0" presId="urn:microsoft.com/office/officeart/2005/8/layout/bProcess3"/>
    <dgm:cxn modelId="{DF0CF7B1-ECFC-4B8F-8B84-42B26254342E}" srcId="{44DC0686-F771-40EC-AF49-BE73A01648EF}" destId="{ECAA1BAE-AD94-4C5D-9BBA-DE16DC2FA5B5}" srcOrd="4" destOrd="0" parTransId="{32829D4E-4643-4D4A-897C-84DFECCCC614}" sibTransId="{2114222D-5478-416E-89B5-111974FA7978}"/>
    <dgm:cxn modelId="{B1ED507A-ADA4-4AFF-9FDA-1257D4EA9C85}" type="presOf" srcId="{C81E5263-4ABB-4CA7-BF9E-B41D601F2B39}" destId="{3F4698CA-B50F-4131-B38B-BE747C94A072}" srcOrd="0" destOrd="0" presId="urn:microsoft.com/office/officeart/2005/8/layout/bProcess3"/>
    <dgm:cxn modelId="{97E82D61-39DB-458B-8F22-23F9CD960129}" type="presOf" srcId="{44DC0686-F771-40EC-AF49-BE73A01648EF}" destId="{959350D9-CC68-4C05-9118-85C0B8674D3C}" srcOrd="0" destOrd="0" presId="urn:microsoft.com/office/officeart/2005/8/layout/bProcess3"/>
    <dgm:cxn modelId="{ADA547B2-127D-4EB2-877E-4655FAB10117}" type="presOf" srcId="{3074A41F-F318-4C75-AF5B-E8484B9529A6}" destId="{E81A2E89-F2BF-46CB-8DC9-B2196A037017}" srcOrd="0" destOrd="0" presId="urn:microsoft.com/office/officeart/2005/8/layout/bProcess3"/>
    <dgm:cxn modelId="{C2E3AA38-ECB6-4ED4-BF9B-2354F51C5976}" type="presOf" srcId="{61C35732-47AD-4AC5-82D4-E1AE7D97F84F}" destId="{2A1641C4-9602-4B0D-9611-1460058258AD}" srcOrd="0" destOrd="0" presId="urn:microsoft.com/office/officeart/2005/8/layout/bProcess3"/>
    <dgm:cxn modelId="{B47A0CF1-7D51-49EF-94C1-240366FF72B4}" type="presOf" srcId="{F5D423AB-590F-4926-9E41-9B9EAE3D283B}" destId="{12839D3A-8415-4A33-8E6B-530FB06351CF}" srcOrd="0" destOrd="0" presId="urn:microsoft.com/office/officeart/2005/8/layout/bProcess3"/>
    <dgm:cxn modelId="{3908061C-B734-40FF-8BE3-B94F18CCE1F8}" srcId="{44DC0686-F771-40EC-AF49-BE73A01648EF}" destId="{C81E5263-4ABB-4CA7-BF9E-B41D601F2B39}" srcOrd="7" destOrd="0" parTransId="{52E352FB-65F9-412C-92AC-6963FCDBD03E}" sibTransId="{D85D8A21-166A-4245-8860-26B76B52422F}"/>
    <dgm:cxn modelId="{10F954F9-A8B8-4015-966A-4929110CC55F}" type="presOf" srcId="{1ADA8633-456C-4E2D-BBAB-16E3929DC16D}" destId="{87917198-8997-4575-B3D4-28A3C650CB4F}" srcOrd="0" destOrd="0" presId="urn:microsoft.com/office/officeart/2005/8/layout/bProcess3"/>
    <dgm:cxn modelId="{0FF9B3F3-B7F9-4C20-B7D8-296712613430}" type="presParOf" srcId="{959350D9-CC68-4C05-9118-85C0B8674D3C}" destId="{A15757A1-7BE7-47C8-9DCD-7654A29D20B4}" srcOrd="0" destOrd="0" presId="urn:microsoft.com/office/officeart/2005/8/layout/bProcess3"/>
    <dgm:cxn modelId="{771317D5-B8F6-4D7B-A1F4-D8EEC28B3F20}" type="presParOf" srcId="{959350D9-CC68-4C05-9118-85C0B8674D3C}" destId="{12839D3A-8415-4A33-8E6B-530FB06351CF}" srcOrd="1" destOrd="0" presId="urn:microsoft.com/office/officeart/2005/8/layout/bProcess3"/>
    <dgm:cxn modelId="{5F335134-142D-40FF-83D8-1B1DB7121527}" type="presParOf" srcId="{12839D3A-8415-4A33-8E6B-530FB06351CF}" destId="{A4BF80EF-CAE3-4A76-9734-98EA583F0638}" srcOrd="0" destOrd="0" presId="urn:microsoft.com/office/officeart/2005/8/layout/bProcess3"/>
    <dgm:cxn modelId="{F39061FE-0BAD-45C4-BC59-64BB16CF4C3A}" type="presParOf" srcId="{959350D9-CC68-4C05-9118-85C0B8674D3C}" destId="{7CEA0461-2998-4716-9E7A-24D26A2ECDF1}" srcOrd="2" destOrd="0" presId="urn:microsoft.com/office/officeart/2005/8/layout/bProcess3"/>
    <dgm:cxn modelId="{DE216041-A280-4C1A-AA7F-ED8C2009F60A}" type="presParOf" srcId="{959350D9-CC68-4C05-9118-85C0B8674D3C}" destId="{CE1A7E7F-70D9-4550-A999-AFDEBC826256}" srcOrd="3" destOrd="0" presId="urn:microsoft.com/office/officeart/2005/8/layout/bProcess3"/>
    <dgm:cxn modelId="{1D8C1D16-364E-4D13-AEE0-19D5F6EF96F8}" type="presParOf" srcId="{CE1A7E7F-70D9-4550-A999-AFDEBC826256}" destId="{99E4CA08-2914-4A57-B4EE-FC11E3AD0889}" srcOrd="0" destOrd="0" presId="urn:microsoft.com/office/officeart/2005/8/layout/bProcess3"/>
    <dgm:cxn modelId="{F3907B1C-D13A-4539-BF4A-A2AAB4E5C11D}" type="presParOf" srcId="{959350D9-CC68-4C05-9118-85C0B8674D3C}" destId="{F9925C0E-A478-448D-9B14-7F26841E8615}" srcOrd="4" destOrd="0" presId="urn:microsoft.com/office/officeart/2005/8/layout/bProcess3"/>
    <dgm:cxn modelId="{B8B16CA4-3E43-4EB6-9378-0A1FC0E2E763}" type="presParOf" srcId="{959350D9-CC68-4C05-9118-85C0B8674D3C}" destId="{2A1641C4-9602-4B0D-9611-1460058258AD}" srcOrd="5" destOrd="0" presId="urn:microsoft.com/office/officeart/2005/8/layout/bProcess3"/>
    <dgm:cxn modelId="{5426D972-44FA-4925-AD6F-86DB904D3A2D}" type="presParOf" srcId="{2A1641C4-9602-4B0D-9611-1460058258AD}" destId="{00C918E0-F214-417F-9548-00E1BF69336E}" srcOrd="0" destOrd="0" presId="urn:microsoft.com/office/officeart/2005/8/layout/bProcess3"/>
    <dgm:cxn modelId="{54C66853-AC07-4D29-A0B4-D59B5B8F435E}" type="presParOf" srcId="{959350D9-CC68-4C05-9118-85C0B8674D3C}" destId="{7F47C08D-427F-4AB0-A5B8-5FDFFDD2E5F1}" srcOrd="6" destOrd="0" presId="urn:microsoft.com/office/officeart/2005/8/layout/bProcess3"/>
    <dgm:cxn modelId="{59E5C655-F1C9-44BC-ABD9-AC5A97AAFBBB}" type="presParOf" srcId="{959350D9-CC68-4C05-9118-85C0B8674D3C}" destId="{87917198-8997-4575-B3D4-28A3C650CB4F}" srcOrd="7" destOrd="0" presId="urn:microsoft.com/office/officeart/2005/8/layout/bProcess3"/>
    <dgm:cxn modelId="{14A3ECD5-C193-422C-8B3E-0D45947D9292}" type="presParOf" srcId="{87917198-8997-4575-B3D4-28A3C650CB4F}" destId="{141909C6-AD96-4EB2-8642-EC0EA5A45EE9}" srcOrd="0" destOrd="0" presId="urn:microsoft.com/office/officeart/2005/8/layout/bProcess3"/>
    <dgm:cxn modelId="{1BD4B4D5-04A2-4800-81A9-B1DD545EB79A}" type="presParOf" srcId="{959350D9-CC68-4C05-9118-85C0B8674D3C}" destId="{4B7E91F3-F937-48FC-BCCE-999474891EDF}" srcOrd="8" destOrd="0" presId="urn:microsoft.com/office/officeart/2005/8/layout/bProcess3"/>
    <dgm:cxn modelId="{B715EFE4-1E2F-4032-9165-48D1945CEE8A}" type="presParOf" srcId="{959350D9-CC68-4C05-9118-85C0B8674D3C}" destId="{4D4A2E3C-9929-4AE8-BBCF-DBF23FB1C44D}" srcOrd="9" destOrd="0" presId="urn:microsoft.com/office/officeart/2005/8/layout/bProcess3"/>
    <dgm:cxn modelId="{F5D1349E-E15E-4F0E-8D63-AA9A8709C43D}" type="presParOf" srcId="{4D4A2E3C-9929-4AE8-BBCF-DBF23FB1C44D}" destId="{53ACE0AD-5399-4CB5-B85E-1BF76B0DE9B4}" srcOrd="0" destOrd="0" presId="urn:microsoft.com/office/officeart/2005/8/layout/bProcess3"/>
    <dgm:cxn modelId="{CAA60675-D481-4CCE-9FDE-8F0B6E55FE36}" type="presParOf" srcId="{959350D9-CC68-4C05-9118-85C0B8674D3C}" destId="{78EFF3CF-6037-4676-B24F-3E1F64B122D6}" srcOrd="10" destOrd="0" presId="urn:microsoft.com/office/officeart/2005/8/layout/bProcess3"/>
    <dgm:cxn modelId="{D7396096-9B4A-4F95-8CE6-5EDB8D1DD031}" type="presParOf" srcId="{959350D9-CC68-4C05-9118-85C0B8674D3C}" destId="{CF01FE71-533E-4816-8127-01BC44A8A3B6}" srcOrd="11" destOrd="0" presId="urn:microsoft.com/office/officeart/2005/8/layout/bProcess3"/>
    <dgm:cxn modelId="{EE8FB7BF-54D2-4813-AB64-7F710E0F9C45}" type="presParOf" srcId="{CF01FE71-533E-4816-8127-01BC44A8A3B6}" destId="{72435C46-E1F1-4D08-90AC-2FAFBA544568}" srcOrd="0" destOrd="0" presId="urn:microsoft.com/office/officeart/2005/8/layout/bProcess3"/>
    <dgm:cxn modelId="{AA362E5C-12A7-4CFC-BDA4-1A81059FEC91}" type="presParOf" srcId="{959350D9-CC68-4C05-9118-85C0B8674D3C}" destId="{224C9B0B-BE74-4192-B316-93EE392979B6}" srcOrd="12" destOrd="0" presId="urn:microsoft.com/office/officeart/2005/8/layout/bProcess3"/>
    <dgm:cxn modelId="{41FB9906-A511-4301-8863-090E44D7B5FD}" type="presParOf" srcId="{959350D9-CC68-4C05-9118-85C0B8674D3C}" destId="{E81A2E89-F2BF-46CB-8DC9-B2196A037017}" srcOrd="13" destOrd="0" presId="urn:microsoft.com/office/officeart/2005/8/layout/bProcess3"/>
    <dgm:cxn modelId="{544042FA-9263-42F5-8A12-F33CAE386D80}" type="presParOf" srcId="{E81A2E89-F2BF-46CB-8DC9-B2196A037017}" destId="{B44E6F98-AC11-414C-9203-5536C10B3FD7}" srcOrd="0" destOrd="0" presId="urn:microsoft.com/office/officeart/2005/8/layout/bProcess3"/>
    <dgm:cxn modelId="{63455C2F-65C9-4110-8C08-600ED0BF0E3A}" type="presParOf" srcId="{959350D9-CC68-4C05-9118-85C0B8674D3C}" destId="{3F4698CA-B50F-4131-B38B-BE747C94A072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F28E21-7F9F-40D4-AADE-538101850175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0836E276-FA21-4E7C-805C-F4F1E51F5AC5}">
      <dgm:prSet phldrT="[Testo]"/>
      <dgm:spPr>
        <a:solidFill>
          <a:schemeClr val="accent1">
            <a:lumMod val="50000"/>
          </a:schemeClr>
        </a:solidFill>
      </dgm:spPr>
      <dgm:t>
        <a:bodyPr lIns="36000" tIns="36000" rIns="36000" bIns="36000"/>
        <a:lstStyle/>
        <a:p>
          <a:r>
            <a:rPr lang="it-IT" dirty="0" smtClean="0"/>
            <a:t>2010: </a:t>
          </a:r>
          <a:r>
            <a:rPr lang="en-US" dirty="0" smtClean="0"/>
            <a:t>beginning of the investigations.</a:t>
          </a:r>
          <a:endParaRPr lang="it-IT" dirty="0"/>
        </a:p>
      </dgm:t>
    </dgm:pt>
    <dgm:pt modelId="{F71D40A9-867B-457F-B0EF-DA4536BDCF71}" type="parTrans" cxnId="{20570103-4C05-41E3-8073-6869C8D1DB8D}">
      <dgm:prSet/>
      <dgm:spPr/>
      <dgm:t>
        <a:bodyPr/>
        <a:lstStyle/>
        <a:p>
          <a:endParaRPr lang="it-IT"/>
        </a:p>
      </dgm:t>
    </dgm:pt>
    <dgm:pt modelId="{54327000-6A02-4C28-8EC5-4ED1B25693BD}" type="sibTrans" cxnId="{20570103-4C05-41E3-8073-6869C8D1DB8D}">
      <dgm:prSet/>
      <dgm:spPr/>
      <dgm:t>
        <a:bodyPr/>
        <a:lstStyle/>
        <a:p>
          <a:endParaRPr lang="it-IT"/>
        </a:p>
      </dgm:t>
    </dgm:pt>
    <dgm:pt modelId="{BE3E81F0-16CE-4DD7-A1E7-AB17EE5B9354}">
      <dgm:prSet phldrT="[Testo]"/>
      <dgm:spPr>
        <a:solidFill>
          <a:schemeClr val="accent1">
            <a:lumMod val="50000"/>
            <a:alpha val="78000"/>
          </a:schemeClr>
        </a:solidFill>
      </dgm:spPr>
      <dgm:t>
        <a:bodyPr lIns="36000" tIns="36000" rIns="36000" bIns="36000"/>
        <a:lstStyle/>
        <a:p>
          <a:r>
            <a:rPr lang="it-IT" dirty="0" err="1" smtClean="0"/>
            <a:t>June</a:t>
          </a:r>
          <a:r>
            <a:rPr lang="it-IT" dirty="0" smtClean="0"/>
            <a:t> 2010: Manning </a:t>
          </a:r>
          <a:r>
            <a:rPr lang="it-IT" dirty="0" err="1" smtClean="0"/>
            <a:t>is</a:t>
          </a:r>
          <a:r>
            <a:rPr lang="it-IT" dirty="0" smtClean="0"/>
            <a:t> </a:t>
          </a:r>
          <a:r>
            <a:rPr lang="it-IT" dirty="0" err="1" smtClean="0"/>
            <a:t>arrested</a:t>
          </a:r>
          <a:r>
            <a:rPr lang="it-IT" dirty="0" smtClean="0"/>
            <a:t> </a:t>
          </a:r>
          <a:endParaRPr lang="it-IT" dirty="0"/>
        </a:p>
      </dgm:t>
    </dgm:pt>
    <dgm:pt modelId="{E635C5E4-D858-46F7-A671-322141880FB2}" type="parTrans" cxnId="{7AB2B912-3C68-4591-9ACC-CE2C8B85B833}">
      <dgm:prSet/>
      <dgm:spPr/>
      <dgm:t>
        <a:bodyPr/>
        <a:lstStyle/>
        <a:p>
          <a:endParaRPr lang="it-IT"/>
        </a:p>
      </dgm:t>
    </dgm:pt>
    <dgm:pt modelId="{527B2CD0-7CD3-4C2F-AD99-BB513DCB6FD2}" type="sibTrans" cxnId="{7AB2B912-3C68-4591-9ACC-CE2C8B85B833}">
      <dgm:prSet/>
      <dgm:spPr/>
      <dgm:t>
        <a:bodyPr/>
        <a:lstStyle/>
        <a:p>
          <a:endParaRPr lang="it-IT"/>
        </a:p>
      </dgm:t>
    </dgm:pt>
    <dgm:pt modelId="{DD5EEB80-0D26-425B-85EA-3D1BC4554B22}">
      <dgm:prSet phldrT="[Testo]"/>
      <dgm:spPr>
        <a:solidFill>
          <a:schemeClr val="accent1">
            <a:lumMod val="75000"/>
            <a:alpha val="80000"/>
          </a:schemeClr>
        </a:solidFill>
      </dgm:spPr>
      <dgm:t>
        <a:bodyPr lIns="36000" tIns="36000" rIns="36000" bIns="36000"/>
        <a:lstStyle/>
        <a:p>
          <a:r>
            <a:rPr lang="it-IT" dirty="0" smtClean="0"/>
            <a:t>August 2010: </a:t>
          </a:r>
          <a:r>
            <a:rPr lang="it-IT" dirty="0" err="1" smtClean="0"/>
            <a:t>assault</a:t>
          </a:r>
          <a:r>
            <a:rPr lang="it-IT" dirty="0" smtClean="0"/>
            <a:t> </a:t>
          </a:r>
          <a:r>
            <a:rPr lang="it-IT" dirty="0" err="1" smtClean="0"/>
            <a:t>charges</a:t>
          </a:r>
          <a:r>
            <a:rPr lang="it-IT" dirty="0" smtClean="0"/>
            <a:t> and release on </a:t>
          </a:r>
          <a:r>
            <a:rPr lang="it-IT" dirty="0" err="1" smtClean="0"/>
            <a:t>house</a:t>
          </a:r>
          <a:r>
            <a:rPr lang="it-IT" dirty="0" smtClean="0"/>
            <a:t> </a:t>
          </a:r>
          <a:r>
            <a:rPr lang="it-IT" dirty="0" err="1" smtClean="0"/>
            <a:t>arrest</a:t>
          </a:r>
          <a:r>
            <a:rPr lang="it-IT" dirty="0" smtClean="0"/>
            <a:t> for </a:t>
          </a:r>
          <a:r>
            <a:rPr lang="it-IT" dirty="0" err="1" smtClean="0"/>
            <a:t>Assange</a:t>
          </a:r>
          <a:r>
            <a:rPr lang="it-IT" dirty="0" smtClean="0"/>
            <a:t>.</a:t>
          </a:r>
          <a:endParaRPr lang="it-IT" dirty="0"/>
        </a:p>
      </dgm:t>
    </dgm:pt>
    <dgm:pt modelId="{986DF1C5-1385-40D9-A28D-285B813A96DE}" type="parTrans" cxnId="{6A94EA8A-7806-4830-8DB9-5A20E991DF57}">
      <dgm:prSet/>
      <dgm:spPr/>
      <dgm:t>
        <a:bodyPr/>
        <a:lstStyle/>
        <a:p>
          <a:endParaRPr lang="it-IT"/>
        </a:p>
      </dgm:t>
    </dgm:pt>
    <dgm:pt modelId="{35D6F982-AD69-447A-BCAA-C1C3872C3C30}" type="sibTrans" cxnId="{6A94EA8A-7806-4830-8DB9-5A20E991DF57}">
      <dgm:prSet/>
      <dgm:spPr/>
      <dgm:t>
        <a:bodyPr/>
        <a:lstStyle/>
        <a:p>
          <a:endParaRPr lang="it-IT"/>
        </a:p>
      </dgm:t>
    </dgm:pt>
    <dgm:pt modelId="{BCE4EA0E-870A-4BE7-B931-BD512F932AA3}">
      <dgm:prSet/>
      <dgm:spPr>
        <a:solidFill>
          <a:schemeClr val="accent1">
            <a:lumMod val="75000"/>
            <a:alpha val="51000"/>
          </a:schemeClr>
        </a:solidFill>
      </dgm:spPr>
      <dgm:t>
        <a:bodyPr lIns="36000" tIns="36000" rIns="36000" bIns="36000"/>
        <a:lstStyle/>
        <a:p>
          <a:r>
            <a:rPr lang="it-IT" dirty="0" err="1" smtClean="0"/>
            <a:t>June</a:t>
          </a:r>
          <a:r>
            <a:rPr lang="it-IT" dirty="0" smtClean="0"/>
            <a:t> 2012: </a:t>
          </a:r>
          <a:r>
            <a:rPr lang="en-US" dirty="0" smtClean="0"/>
            <a:t>political asylum at the Ecuadorean Embassy in London</a:t>
          </a:r>
          <a:r>
            <a:rPr lang="it-IT" dirty="0" smtClean="0"/>
            <a:t> </a:t>
          </a:r>
          <a:endParaRPr lang="it-IT" dirty="0"/>
        </a:p>
      </dgm:t>
    </dgm:pt>
    <dgm:pt modelId="{DAB68DE6-385F-4B30-B19E-60A3A13F2D9A}" type="parTrans" cxnId="{B395258D-8A1C-4567-A9FA-0EAA47EF78B8}">
      <dgm:prSet/>
      <dgm:spPr/>
      <dgm:t>
        <a:bodyPr/>
        <a:lstStyle/>
        <a:p>
          <a:endParaRPr lang="it-IT"/>
        </a:p>
      </dgm:t>
    </dgm:pt>
    <dgm:pt modelId="{A4B79A45-0753-4758-B0E5-66A30D94B25A}" type="sibTrans" cxnId="{B395258D-8A1C-4567-A9FA-0EAA47EF78B8}">
      <dgm:prSet/>
      <dgm:spPr/>
      <dgm:t>
        <a:bodyPr/>
        <a:lstStyle/>
        <a:p>
          <a:endParaRPr lang="it-IT"/>
        </a:p>
      </dgm:t>
    </dgm:pt>
    <dgm:pt modelId="{9166EE78-6CF3-4DC3-9B85-162F4138A5F2}">
      <dgm:prSet/>
      <dgm:spPr>
        <a:solidFill>
          <a:schemeClr val="accent1">
            <a:lumMod val="60000"/>
            <a:lumOff val="40000"/>
            <a:alpha val="66000"/>
          </a:schemeClr>
        </a:solidFill>
      </dgm:spPr>
      <dgm:t>
        <a:bodyPr lIns="36000" tIns="36000" rIns="36000" bIns="36000"/>
        <a:lstStyle/>
        <a:p>
          <a:r>
            <a:rPr lang="it-IT" dirty="0" smtClean="0"/>
            <a:t>11th April 2019: Ecuador </a:t>
          </a:r>
          <a:r>
            <a:rPr lang="it-IT" dirty="0" err="1" smtClean="0"/>
            <a:t>withdraws</a:t>
          </a:r>
          <a:r>
            <a:rPr lang="it-IT" dirty="0" smtClean="0"/>
            <a:t> </a:t>
          </a:r>
          <a:r>
            <a:rPr lang="it-IT" dirty="0" err="1" smtClean="0"/>
            <a:t>asylum</a:t>
          </a:r>
          <a:r>
            <a:rPr lang="it-IT" dirty="0" smtClean="0"/>
            <a:t>. </a:t>
          </a:r>
          <a:r>
            <a:rPr lang="it-IT" dirty="0" err="1" smtClean="0"/>
            <a:t>Assange</a:t>
          </a:r>
          <a:r>
            <a:rPr lang="it-IT" dirty="0" smtClean="0"/>
            <a:t> </a:t>
          </a:r>
          <a:r>
            <a:rPr lang="it-IT" dirty="0" err="1" smtClean="0"/>
            <a:t>is</a:t>
          </a:r>
          <a:r>
            <a:rPr lang="it-IT" dirty="0" smtClean="0"/>
            <a:t> </a:t>
          </a:r>
          <a:r>
            <a:rPr lang="it-IT" dirty="0" err="1" smtClean="0"/>
            <a:t>arrested</a:t>
          </a:r>
          <a:r>
            <a:rPr lang="it-IT" dirty="0" smtClean="0"/>
            <a:t>.</a:t>
          </a:r>
          <a:endParaRPr lang="it-IT" dirty="0"/>
        </a:p>
      </dgm:t>
    </dgm:pt>
    <dgm:pt modelId="{7B72175B-D70E-4B14-A91D-CEC7F8DA2273}" type="parTrans" cxnId="{1B0EA0EA-A058-4AEA-B561-7C0AE348D6EC}">
      <dgm:prSet/>
      <dgm:spPr/>
      <dgm:t>
        <a:bodyPr/>
        <a:lstStyle/>
        <a:p>
          <a:endParaRPr lang="it-IT"/>
        </a:p>
      </dgm:t>
    </dgm:pt>
    <dgm:pt modelId="{5A09BB6F-195D-4AEF-8224-9B03594F1E4F}" type="sibTrans" cxnId="{1B0EA0EA-A058-4AEA-B561-7C0AE348D6EC}">
      <dgm:prSet/>
      <dgm:spPr/>
      <dgm:t>
        <a:bodyPr/>
        <a:lstStyle/>
        <a:p>
          <a:endParaRPr lang="it-IT"/>
        </a:p>
      </dgm:t>
    </dgm:pt>
    <dgm:pt modelId="{1EDEA75D-728C-4CDD-BD7A-3D92A58AA2AB}" type="pres">
      <dgm:prSet presAssocID="{DCF28E21-7F9F-40D4-AADE-53810185017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A509C6F-86D5-41E5-BB61-B89316691F4B}" type="pres">
      <dgm:prSet presAssocID="{DCF28E21-7F9F-40D4-AADE-538101850175}" presName="dummyMaxCanvas" presStyleCnt="0">
        <dgm:presLayoutVars/>
      </dgm:prSet>
      <dgm:spPr/>
    </dgm:pt>
    <dgm:pt modelId="{D07F9C8B-CE1C-4BDB-B278-AB79EF8B6BFA}" type="pres">
      <dgm:prSet presAssocID="{DCF28E21-7F9F-40D4-AADE-538101850175}" presName="FiveNodes_1" presStyleLbl="node1" presStyleIdx="0" presStyleCnt="5" custLinFactNeighborX="29743" custLinFactNeighborY="340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B9E060-5FFD-4316-97D8-0EBBC2411931}" type="pres">
      <dgm:prSet presAssocID="{DCF28E21-7F9F-40D4-AADE-538101850175}" presName="FiveNodes_2" presStyleLbl="node1" presStyleIdx="1" presStyleCnt="5" custLinFactNeighborX="22543" custLinFactNeighborY="13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D512B9-FA70-450B-A248-AFA050231CFD}" type="pres">
      <dgm:prSet presAssocID="{DCF28E21-7F9F-40D4-AADE-538101850175}" presName="FiveNodes_3" presStyleLbl="node1" presStyleIdx="2" presStyleCnt="5" custLinFactNeighborX="14620" custLinFactNeighborY="118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F76469-373F-441F-903C-C0FE16F7A2E8}" type="pres">
      <dgm:prSet presAssocID="{DCF28E21-7F9F-40D4-AADE-538101850175}" presName="FiveNodes_4" presStyleLbl="node1" presStyleIdx="3" presStyleCnt="5" custLinFactNeighborX="7480" custLinFactNeighborY="-235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B90C11-027F-4166-ABF9-D1F4D383454A}" type="pres">
      <dgm:prSet presAssocID="{DCF28E21-7F9F-40D4-AADE-538101850175}" presName="FiveNodes_5" presStyleLbl="node1" presStyleIdx="4" presStyleCnt="5" custLinFactNeighborX="-315" custLinFactNeighborY="1009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ED81A9-7251-4790-B2D3-42E99BE56528}" type="pres">
      <dgm:prSet presAssocID="{DCF28E21-7F9F-40D4-AADE-53810185017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602A44-717C-443A-B40F-0836EC7C0A64}" type="pres">
      <dgm:prSet presAssocID="{DCF28E21-7F9F-40D4-AADE-53810185017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0B35C6-AD3F-4400-86DD-630717F060D1}" type="pres">
      <dgm:prSet presAssocID="{DCF28E21-7F9F-40D4-AADE-53810185017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1C5A88-4A41-4836-AFB2-78C60A73EB1A}" type="pres">
      <dgm:prSet presAssocID="{DCF28E21-7F9F-40D4-AADE-53810185017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CD616F-7236-427D-A88B-230E7E34F384}" type="pres">
      <dgm:prSet presAssocID="{DCF28E21-7F9F-40D4-AADE-53810185017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7998FE-06C5-4B1E-AAEF-87E7DD746F56}" type="pres">
      <dgm:prSet presAssocID="{DCF28E21-7F9F-40D4-AADE-53810185017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B12704-74E0-4E2C-AF60-9F70B7C1D2EA}" type="pres">
      <dgm:prSet presAssocID="{DCF28E21-7F9F-40D4-AADE-53810185017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F2F2E4-95DF-4F4A-8D0C-73552D123FB5}" type="pres">
      <dgm:prSet presAssocID="{DCF28E21-7F9F-40D4-AADE-53810185017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917F39-E607-45A8-A967-D6733329B33B}" type="pres">
      <dgm:prSet presAssocID="{DCF28E21-7F9F-40D4-AADE-53810185017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59573C2-8967-415E-B04C-1F62B7C6EFC5}" type="presOf" srcId="{9166EE78-6CF3-4DC3-9B85-162F4138A5F2}" destId="{94917F39-E607-45A8-A967-D6733329B33B}" srcOrd="1" destOrd="0" presId="urn:microsoft.com/office/officeart/2005/8/layout/vProcess5"/>
    <dgm:cxn modelId="{B395258D-8A1C-4567-A9FA-0EAA47EF78B8}" srcId="{DCF28E21-7F9F-40D4-AADE-538101850175}" destId="{BCE4EA0E-870A-4BE7-B931-BD512F932AA3}" srcOrd="3" destOrd="0" parTransId="{DAB68DE6-385F-4B30-B19E-60A3A13F2D9A}" sibTransId="{A4B79A45-0753-4758-B0E5-66A30D94B25A}"/>
    <dgm:cxn modelId="{0E44F4F7-A5AD-48C1-9567-49E635F420CF}" type="presOf" srcId="{54327000-6A02-4C28-8EC5-4ED1B25693BD}" destId="{52ED81A9-7251-4790-B2D3-42E99BE56528}" srcOrd="0" destOrd="0" presId="urn:microsoft.com/office/officeart/2005/8/layout/vProcess5"/>
    <dgm:cxn modelId="{20570103-4C05-41E3-8073-6869C8D1DB8D}" srcId="{DCF28E21-7F9F-40D4-AADE-538101850175}" destId="{0836E276-FA21-4E7C-805C-F4F1E51F5AC5}" srcOrd="0" destOrd="0" parTransId="{F71D40A9-867B-457F-B0EF-DA4536BDCF71}" sibTransId="{54327000-6A02-4C28-8EC5-4ED1B25693BD}"/>
    <dgm:cxn modelId="{3CF740E6-826C-424E-89E2-B97EFA4F1DE3}" type="presOf" srcId="{35D6F982-AD69-447A-BCAA-C1C3872C3C30}" destId="{820B35C6-AD3F-4400-86DD-630717F060D1}" srcOrd="0" destOrd="0" presId="urn:microsoft.com/office/officeart/2005/8/layout/vProcess5"/>
    <dgm:cxn modelId="{F5724337-A010-468A-83E8-7A96210F5C23}" type="presOf" srcId="{DD5EEB80-0D26-425B-85EA-3D1BC4554B22}" destId="{89B12704-74E0-4E2C-AF60-9F70B7C1D2EA}" srcOrd="1" destOrd="0" presId="urn:microsoft.com/office/officeart/2005/8/layout/vProcess5"/>
    <dgm:cxn modelId="{DCFE268D-67D0-4D76-8CBC-E1BC9299D43B}" type="presOf" srcId="{BE3E81F0-16CE-4DD7-A1E7-AB17EE5B9354}" destId="{C27998FE-06C5-4B1E-AAEF-87E7DD746F56}" srcOrd="1" destOrd="0" presId="urn:microsoft.com/office/officeart/2005/8/layout/vProcess5"/>
    <dgm:cxn modelId="{824A99C8-D2ED-4A1D-9D7D-7B08032EDBE3}" type="presOf" srcId="{527B2CD0-7CD3-4C2F-AD99-BB513DCB6FD2}" destId="{3C602A44-717C-443A-B40F-0836EC7C0A64}" srcOrd="0" destOrd="0" presId="urn:microsoft.com/office/officeart/2005/8/layout/vProcess5"/>
    <dgm:cxn modelId="{1B0EA0EA-A058-4AEA-B561-7C0AE348D6EC}" srcId="{DCF28E21-7F9F-40D4-AADE-538101850175}" destId="{9166EE78-6CF3-4DC3-9B85-162F4138A5F2}" srcOrd="4" destOrd="0" parTransId="{7B72175B-D70E-4B14-A91D-CEC7F8DA2273}" sibTransId="{5A09BB6F-195D-4AEF-8224-9B03594F1E4F}"/>
    <dgm:cxn modelId="{BAC1F942-860B-4D1E-A2D4-4347CA419D18}" type="presOf" srcId="{9166EE78-6CF3-4DC3-9B85-162F4138A5F2}" destId="{AFB90C11-027F-4166-ABF9-D1F4D383454A}" srcOrd="0" destOrd="0" presId="urn:microsoft.com/office/officeart/2005/8/layout/vProcess5"/>
    <dgm:cxn modelId="{4860322F-9E87-4432-8919-15D8C4D9DFE4}" type="presOf" srcId="{DCF28E21-7F9F-40D4-AADE-538101850175}" destId="{1EDEA75D-728C-4CDD-BD7A-3D92A58AA2AB}" srcOrd="0" destOrd="0" presId="urn:microsoft.com/office/officeart/2005/8/layout/vProcess5"/>
    <dgm:cxn modelId="{6A94EA8A-7806-4830-8DB9-5A20E991DF57}" srcId="{DCF28E21-7F9F-40D4-AADE-538101850175}" destId="{DD5EEB80-0D26-425B-85EA-3D1BC4554B22}" srcOrd="2" destOrd="0" parTransId="{986DF1C5-1385-40D9-A28D-285B813A96DE}" sibTransId="{35D6F982-AD69-447A-BCAA-C1C3872C3C30}"/>
    <dgm:cxn modelId="{EFC9F953-201E-48CE-A073-D36FA66CF065}" type="presOf" srcId="{A4B79A45-0753-4758-B0E5-66A30D94B25A}" destId="{FE1C5A88-4A41-4836-AFB2-78C60A73EB1A}" srcOrd="0" destOrd="0" presId="urn:microsoft.com/office/officeart/2005/8/layout/vProcess5"/>
    <dgm:cxn modelId="{F1FD8281-FCFB-4612-9DE5-9E1A3A0438B3}" type="presOf" srcId="{BE3E81F0-16CE-4DD7-A1E7-AB17EE5B9354}" destId="{53B9E060-5FFD-4316-97D8-0EBBC2411931}" srcOrd="0" destOrd="0" presId="urn:microsoft.com/office/officeart/2005/8/layout/vProcess5"/>
    <dgm:cxn modelId="{7AB2B912-3C68-4591-9ACC-CE2C8B85B833}" srcId="{DCF28E21-7F9F-40D4-AADE-538101850175}" destId="{BE3E81F0-16CE-4DD7-A1E7-AB17EE5B9354}" srcOrd="1" destOrd="0" parTransId="{E635C5E4-D858-46F7-A671-322141880FB2}" sibTransId="{527B2CD0-7CD3-4C2F-AD99-BB513DCB6FD2}"/>
    <dgm:cxn modelId="{FBB91384-2280-4F39-A149-93285436BC5B}" type="presOf" srcId="{BCE4EA0E-870A-4BE7-B931-BD512F932AA3}" destId="{F9F76469-373F-441F-903C-C0FE16F7A2E8}" srcOrd="0" destOrd="0" presId="urn:microsoft.com/office/officeart/2005/8/layout/vProcess5"/>
    <dgm:cxn modelId="{F3BF0848-4437-4652-93E4-D7529B0E0C3E}" type="presOf" srcId="{BCE4EA0E-870A-4BE7-B931-BD512F932AA3}" destId="{ACF2F2E4-95DF-4F4A-8D0C-73552D123FB5}" srcOrd="1" destOrd="0" presId="urn:microsoft.com/office/officeart/2005/8/layout/vProcess5"/>
    <dgm:cxn modelId="{CAD5BC14-B708-44EF-BC61-BEAE9CE31566}" type="presOf" srcId="{0836E276-FA21-4E7C-805C-F4F1E51F5AC5}" destId="{F4CD616F-7236-427D-A88B-230E7E34F384}" srcOrd="1" destOrd="0" presId="urn:microsoft.com/office/officeart/2005/8/layout/vProcess5"/>
    <dgm:cxn modelId="{B084E98C-EA4D-4CC8-868B-0B1E5EFB63DE}" type="presOf" srcId="{0836E276-FA21-4E7C-805C-F4F1E51F5AC5}" destId="{D07F9C8B-CE1C-4BDB-B278-AB79EF8B6BFA}" srcOrd="0" destOrd="0" presId="urn:microsoft.com/office/officeart/2005/8/layout/vProcess5"/>
    <dgm:cxn modelId="{4FADBEE9-FA40-419C-AF17-B8A89E5EF56F}" type="presOf" srcId="{DD5EEB80-0D26-425B-85EA-3D1BC4554B22}" destId="{EED512B9-FA70-450B-A248-AFA050231CFD}" srcOrd="0" destOrd="0" presId="urn:microsoft.com/office/officeart/2005/8/layout/vProcess5"/>
    <dgm:cxn modelId="{690EA21B-7534-44BE-BD6C-145053843DFD}" type="presParOf" srcId="{1EDEA75D-728C-4CDD-BD7A-3D92A58AA2AB}" destId="{AA509C6F-86D5-41E5-BB61-B89316691F4B}" srcOrd="0" destOrd="0" presId="urn:microsoft.com/office/officeart/2005/8/layout/vProcess5"/>
    <dgm:cxn modelId="{59B61C55-AF65-43CE-8B63-A41C0C825BC8}" type="presParOf" srcId="{1EDEA75D-728C-4CDD-BD7A-3D92A58AA2AB}" destId="{D07F9C8B-CE1C-4BDB-B278-AB79EF8B6BFA}" srcOrd="1" destOrd="0" presId="urn:microsoft.com/office/officeart/2005/8/layout/vProcess5"/>
    <dgm:cxn modelId="{962CB386-E062-463A-B18B-CCC6D888318C}" type="presParOf" srcId="{1EDEA75D-728C-4CDD-BD7A-3D92A58AA2AB}" destId="{53B9E060-5FFD-4316-97D8-0EBBC2411931}" srcOrd="2" destOrd="0" presId="urn:microsoft.com/office/officeart/2005/8/layout/vProcess5"/>
    <dgm:cxn modelId="{1A19D483-0EB3-42FD-95A9-D529382C3DE1}" type="presParOf" srcId="{1EDEA75D-728C-4CDD-BD7A-3D92A58AA2AB}" destId="{EED512B9-FA70-450B-A248-AFA050231CFD}" srcOrd="3" destOrd="0" presId="urn:microsoft.com/office/officeart/2005/8/layout/vProcess5"/>
    <dgm:cxn modelId="{4F9C5809-4FA5-486D-A3DF-7F1642387120}" type="presParOf" srcId="{1EDEA75D-728C-4CDD-BD7A-3D92A58AA2AB}" destId="{F9F76469-373F-441F-903C-C0FE16F7A2E8}" srcOrd="4" destOrd="0" presId="urn:microsoft.com/office/officeart/2005/8/layout/vProcess5"/>
    <dgm:cxn modelId="{606BAB9E-952D-4D6B-90C3-6F772325F981}" type="presParOf" srcId="{1EDEA75D-728C-4CDD-BD7A-3D92A58AA2AB}" destId="{AFB90C11-027F-4166-ABF9-D1F4D383454A}" srcOrd="5" destOrd="0" presId="urn:microsoft.com/office/officeart/2005/8/layout/vProcess5"/>
    <dgm:cxn modelId="{E6FFF543-009C-4EBB-B047-601A00A54A35}" type="presParOf" srcId="{1EDEA75D-728C-4CDD-BD7A-3D92A58AA2AB}" destId="{52ED81A9-7251-4790-B2D3-42E99BE56528}" srcOrd="6" destOrd="0" presId="urn:microsoft.com/office/officeart/2005/8/layout/vProcess5"/>
    <dgm:cxn modelId="{168E02C4-4FE0-4999-BB95-32A16867E8E9}" type="presParOf" srcId="{1EDEA75D-728C-4CDD-BD7A-3D92A58AA2AB}" destId="{3C602A44-717C-443A-B40F-0836EC7C0A64}" srcOrd="7" destOrd="0" presId="urn:microsoft.com/office/officeart/2005/8/layout/vProcess5"/>
    <dgm:cxn modelId="{7312CF58-6F87-4E40-9065-382694C0A7CE}" type="presParOf" srcId="{1EDEA75D-728C-4CDD-BD7A-3D92A58AA2AB}" destId="{820B35C6-AD3F-4400-86DD-630717F060D1}" srcOrd="8" destOrd="0" presId="urn:microsoft.com/office/officeart/2005/8/layout/vProcess5"/>
    <dgm:cxn modelId="{785F7C12-5156-468C-A7F7-B41283C8BFB3}" type="presParOf" srcId="{1EDEA75D-728C-4CDD-BD7A-3D92A58AA2AB}" destId="{FE1C5A88-4A41-4836-AFB2-78C60A73EB1A}" srcOrd="9" destOrd="0" presId="urn:microsoft.com/office/officeart/2005/8/layout/vProcess5"/>
    <dgm:cxn modelId="{A269BF4A-5427-4541-B0A3-00160652903D}" type="presParOf" srcId="{1EDEA75D-728C-4CDD-BD7A-3D92A58AA2AB}" destId="{F4CD616F-7236-427D-A88B-230E7E34F384}" srcOrd="10" destOrd="0" presId="urn:microsoft.com/office/officeart/2005/8/layout/vProcess5"/>
    <dgm:cxn modelId="{0DA0BCE2-B3A5-4408-85DA-D5DCCE0933E0}" type="presParOf" srcId="{1EDEA75D-728C-4CDD-BD7A-3D92A58AA2AB}" destId="{C27998FE-06C5-4B1E-AAEF-87E7DD746F56}" srcOrd="11" destOrd="0" presId="urn:microsoft.com/office/officeart/2005/8/layout/vProcess5"/>
    <dgm:cxn modelId="{D85BF2D0-0F0E-44EB-8F62-4F7D55363A6D}" type="presParOf" srcId="{1EDEA75D-728C-4CDD-BD7A-3D92A58AA2AB}" destId="{89B12704-74E0-4E2C-AF60-9F70B7C1D2EA}" srcOrd="12" destOrd="0" presId="urn:microsoft.com/office/officeart/2005/8/layout/vProcess5"/>
    <dgm:cxn modelId="{E3AF8C38-4297-4B5A-B0A8-79A08F4BA3EF}" type="presParOf" srcId="{1EDEA75D-728C-4CDD-BD7A-3D92A58AA2AB}" destId="{ACF2F2E4-95DF-4F4A-8D0C-73552D123FB5}" srcOrd="13" destOrd="0" presId="urn:microsoft.com/office/officeart/2005/8/layout/vProcess5"/>
    <dgm:cxn modelId="{584C3C40-E8BD-4316-A049-919D48D18525}" type="presParOf" srcId="{1EDEA75D-728C-4CDD-BD7A-3D92A58AA2AB}" destId="{94917F39-E607-45A8-A967-D6733329B33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39D3A-8415-4A33-8E6B-530FB06351CF}">
      <dsp:nvSpPr>
        <dsp:cNvPr id="0" name=""/>
        <dsp:cNvSpPr/>
      </dsp:nvSpPr>
      <dsp:spPr>
        <a:xfrm>
          <a:off x="3329513" y="818528"/>
          <a:ext cx="631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3095" y="45720"/>
              </a:lnTo>
              <a:lnTo>
                <a:pt x="333095" y="47206"/>
              </a:lnTo>
              <a:lnTo>
                <a:pt x="631990" y="4720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b="1" kern="1200" dirty="0"/>
        </a:p>
      </dsp:txBody>
      <dsp:txXfrm>
        <a:off x="3314212" y="842440"/>
        <a:ext cx="662592" cy="43616"/>
      </dsp:txXfrm>
    </dsp:sp>
    <dsp:sp modelId="{A15757A1-7BE7-47C8-9DCD-7654A29D20B4}">
      <dsp:nvSpPr>
        <dsp:cNvPr id="0" name=""/>
        <dsp:cNvSpPr/>
      </dsp:nvSpPr>
      <dsp:spPr>
        <a:xfrm>
          <a:off x="450483" y="0"/>
          <a:ext cx="2880829" cy="1728497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err="1" smtClean="0"/>
            <a:t>December</a:t>
          </a:r>
          <a:r>
            <a:rPr lang="it-IT" sz="3200" kern="1200" dirty="0" smtClean="0"/>
            <a:t> 2006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err="1" smtClean="0"/>
            <a:t>Sheikh</a:t>
          </a:r>
          <a:r>
            <a:rPr lang="it-IT" sz="3200" kern="1200" dirty="0" smtClean="0"/>
            <a:t> </a:t>
          </a:r>
          <a:r>
            <a:rPr lang="it-IT" sz="3200" kern="1200" dirty="0" err="1" smtClean="0"/>
            <a:t>Hassan</a:t>
          </a:r>
          <a:r>
            <a:rPr lang="it-IT" sz="3200" kern="1200" dirty="0" smtClean="0"/>
            <a:t> Dahir </a:t>
          </a:r>
          <a:r>
            <a:rPr lang="it-IT" sz="3200" kern="1200" dirty="0" err="1" smtClean="0"/>
            <a:t>Aweys</a:t>
          </a:r>
          <a:endParaRPr lang="it-IT" sz="3200" kern="1200" dirty="0"/>
        </a:p>
      </dsp:txBody>
      <dsp:txXfrm>
        <a:off x="450483" y="0"/>
        <a:ext cx="2880829" cy="1728497"/>
      </dsp:txXfrm>
    </dsp:sp>
    <dsp:sp modelId="{CE1A7E7F-70D9-4550-A999-AFDEBC826256}">
      <dsp:nvSpPr>
        <dsp:cNvPr id="0" name=""/>
        <dsp:cNvSpPr/>
      </dsp:nvSpPr>
      <dsp:spPr>
        <a:xfrm>
          <a:off x="6872934" y="820015"/>
          <a:ext cx="631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1990" y="45720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0" kern="1200" dirty="0"/>
        </a:p>
      </dsp:txBody>
      <dsp:txXfrm>
        <a:off x="7172365" y="862422"/>
        <a:ext cx="33129" cy="6625"/>
      </dsp:txXfrm>
    </dsp:sp>
    <dsp:sp modelId="{7CEA0461-2998-4716-9E7A-24D26A2ECDF1}">
      <dsp:nvSpPr>
        <dsp:cNvPr id="0" name=""/>
        <dsp:cNvSpPr/>
      </dsp:nvSpPr>
      <dsp:spPr>
        <a:xfrm>
          <a:off x="3993904" y="1486"/>
          <a:ext cx="2880829" cy="1728497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err="1" smtClean="0"/>
            <a:t>February</a:t>
          </a:r>
          <a:r>
            <a:rPr lang="it-IT" sz="3200" kern="1200" dirty="0" smtClean="0"/>
            <a:t>  2010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err="1" smtClean="0"/>
            <a:t>Reykjavik</a:t>
          </a:r>
          <a:r>
            <a:rPr lang="it-IT" sz="3200" kern="1200" dirty="0" smtClean="0"/>
            <a:t> 13</a:t>
          </a:r>
          <a:endParaRPr lang="it-IT" sz="3200" kern="1200" dirty="0"/>
        </a:p>
      </dsp:txBody>
      <dsp:txXfrm>
        <a:off x="3993904" y="1486"/>
        <a:ext cx="2880829" cy="1728497"/>
      </dsp:txXfrm>
    </dsp:sp>
    <dsp:sp modelId="{2A1641C4-9602-4B0D-9611-1460058258AD}">
      <dsp:nvSpPr>
        <dsp:cNvPr id="0" name=""/>
        <dsp:cNvSpPr/>
      </dsp:nvSpPr>
      <dsp:spPr>
        <a:xfrm>
          <a:off x="1890898" y="1728184"/>
          <a:ext cx="7086841" cy="632855"/>
        </a:xfrm>
        <a:custGeom>
          <a:avLst/>
          <a:gdLst/>
          <a:ahLst/>
          <a:cxnLst/>
          <a:rect l="0" t="0" r="0" b="0"/>
          <a:pathLst>
            <a:path>
              <a:moveTo>
                <a:pt x="7086841" y="0"/>
              </a:moveTo>
              <a:lnTo>
                <a:pt x="7086841" y="333527"/>
              </a:lnTo>
              <a:lnTo>
                <a:pt x="0" y="333527"/>
              </a:lnTo>
              <a:lnTo>
                <a:pt x="0" y="632855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256373" y="2041298"/>
        <a:ext cx="355891" cy="6625"/>
      </dsp:txXfrm>
    </dsp:sp>
    <dsp:sp modelId="{F9925C0E-A478-448D-9B14-7F26841E8615}">
      <dsp:nvSpPr>
        <dsp:cNvPr id="0" name=""/>
        <dsp:cNvSpPr/>
      </dsp:nvSpPr>
      <dsp:spPr>
        <a:xfrm>
          <a:off x="7537325" y="1486"/>
          <a:ext cx="2880829" cy="1728497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April 2010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Baghdad </a:t>
          </a:r>
          <a:r>
            <a:rPr lang="it-IT" sz="3200" kern="1200" dirty="0" err="1" smtClean="0"/>
            <a:t>airstrike</a:t>
          </a:r>
          <a:endParaRPr lang="it-IT" sz="3200" kern="1200" dirty="0"/>
        </a:p>
      </dsp:txBody>
      <dsp:txXfrm>
        <a:off x="7537325" y="1486"/>
        <a:ext cx="2880829" cy="1728497"/>
      </dsp:txXfrm>
    </dsp:sp>
    <dsp:sp modelId="{87917198-8997-4575-B3D4-28A3C650CB4F}">
      <dsp:nvSpPr>
        <dsp:cNvPr id="0" name=""/>
        <dsp:cNvSpPr/>
      </dsp:nvSpPr>
      <dsp:spPr>
        <a:xfrm>
          <a:off x="3329513" y="3211968"/>
          <a:ext cx="631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1990" y="45720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 dirty="0"/>
        </a:p>
      </dsp:txBody>
      <dsp:txXfrm>
        <a:off x="3628944" y="3254375"/>
        <a:ext cx="33129" cy="6625"/>
      </dsp:txXfrm>
    </dsp:sp>
    <dsp:sp modelId="{7F47C08D-427F-4AB0-A5B8-5FDFFDD2E5F1}">
      <dsp:nvSpPr>
        <dsp:cNvPr id="0" name=""/>
        <dsp:cNvSpPr/>
      </dsp:nvSpPr>
      <dsp:spPr>
        <a:xfrm>
          <a:off x="450483" y="2393439"/>
          <a:ext cx="2880829" cy="1728497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err="1" smtClean="0"/>
            <a:t>July</a:t>
          </a:r>
          <a:r>
            <a:rPr lang="it-IT" sz="3200" kern="1200" dirty="0" smtClean="0"/>
            <a:t> 2010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err="1" smtClean="0"/>
            <a:t>Afghan</a:t>
          </a:r>
          <a:r>
            <a:rPr lang="it-IT" sz="3200" kern="1200" dirty="0" smtClean="0"/>
            <a:t> War </a:t>
          </a:r>
          <a:r>
            <a:rPr lang="it-IT" sz="3200" kern="1200" dirty="0" err="1" smtClean="0"/>
            <a:t>logs</a:t>
          </a:r>
          <a:endParaRPr lang="it-IT" sz="3200" kern="1200" dirty="0"/>
        </a:p>
      </dsp:txBody>
      <dsp:txXfrm>
        <a:off x="450483" y="2393439"/>
        <a:ext cx="2880829" cy="1728497"/>
      </dsp:txXfrm>
    </dsp:sp>
    <dsp:sp modelId="{4D4A2E3C-9929-4AE8-BBCF-DBF23FB1C44D}">
      <dsp:nvSpPr>
        <dsp:cNvPr id="0" name=""/>
        <dsp:cNvSpPr/>
      </dsp:nvSpPr>
      <dsp:spPr>
        <a:xfrm>
          <a:off x="6872934" y="3211536"/>
          <a:ext cx="631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152"/>
              </a:moveTo>
              <a:lnTo>
                <a:pt x="333095" y="46152"/>
              </a:lnTo>
              <a:lnTo>
                <a:pt x="333095" y="45720"/>
              </a:lnTo>
              <a:lnTo>
                <a:pt x="631990" y="45720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7172365" y="3253943"/>
        <a:ext cx="33129" cy="6625"/>
      </dsp:txXfrm>
    </dsp:sp>
    <dsp:sp modelId="{4B7E91F3-F937-48FC-BCCE-999474891EDF}">
      <dsp:nvSpPr>
        <dsp:cNvPr id="0" name=""/>
        <dsp:cNvSpPr/>
      </dsp:nvSpPr>
      <dsp:spPr>
        <a:xfrm>
          <a:off x="3993904" y="2393439"/>
          <a:ext cx="2880829" cy="1728497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err="1" smtClean="0"/>
            <a:t>October</a:t>
          </a:r>
          <a:r>
            <a:rPr lang="it-IT" sz="3200" kern="1200" dirty="0" smtClean="0"/>
            <a:t> 2010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Iraq War</a:t>
          </a:r>
          <a:endParaRPr lang="it-IT" sz="3200" kern="1200" dirty="0"/>
        </a:p>
      </dsp:txBody>
      <dsp:txXfrm>
        <a:off x="3993904" y="2393439"/>
        <a:ext cx="2880829" cy="1728497"/>
      </dsp:txXfrm>
    </dsp:sp>
    <dsp:sp modelId="{CF01FE71-533E-4816-8127-01BC44A8A3B6}">
      <dsp:nvSpPr>
        <dsp:cNvPr id="0" name=""/>
        <dsp:cNvSpPr/>
      </dsp:nvSpPr>
      <dsp:spPr>
        <a:xfrm>
          <a:off x="1879317" y="4119704"/>
          <a:ext cx="7098422" cy="631990"/>
        </a:xfrm>
        <a:custGeom>
          <a:avLst/>
          <a:gdLst/>
          <a:ahLst/>
          <a:cxnLst/>
          <a:rect l="0" t="0" r="0" b="0"/>
          <a:pathLst>
            <a:path>
              <a:moveTo>
                <a:pt x="7098422" y="0"/>
              </a:moveTo>
              <a:lnTo>
                <a:pt x="7098422" y="333095"/>
              </a:lnTo>
              <a:lnTo>
                <a:pt x="0" y="333095"/>
              </a:lnTo>
              <a:lnTo>
                <a:pt x="0" y="631990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250296" y="4432387"/>
        <a:ext cx="356463" cy="6625"/>
      </dsp:txXfrm>
    </dsp:sp>
    <dsp:sp modelId="{78EFF3CF-6037-4676-B24F-3E1F64B122D6}">
      <dsp:nvSpPr>
        <dsp:cNvPr id="0" name=""/>
        <dsp:cNvSpPr/>
      </dsp:nvSpPr>
      <dsp:spPr>
        <a:xfrm>
          <a:off x="7537325" y="2393007"/>
          <a:ext cx="2880829" cy="1728497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April 2011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err="1" smtClean="0"/>
            <a:t>Guantanamo</a:t>
          </a:r>
          <a:endParaRPr lang="it-IT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200" kern="1200" dirty="0"/>
        </a:p>
      </dsp:txBody>
      <dsp:txXfrm>
        <a:off x="7537325" y="2393007"/>
        <a:ext cx="2880829" cy="1728497"/>
      </dsp:txXfrm>
    </dsp:sp>
    <dsp:sp modelId="{E81A2E89-F2BF-46CB-8DC9-B2196A037017}">
      <dsp:nvSpPr>
        <dsp:cNvPr id="0" name=""/>
        <dsp:cNvSpPr/>
      </dsp:nvSpPr>
      <dsp:spPr>
        <a:xfrm>
          <a:off x="3317932" y="5602624"/>
          <a:ext cx="6435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885" y="45720"/>
              </a:lnTo>
              <a:lnTo>
                <a:pt x="338885" y="46152"/>
              </a:lnTo>
              <a:lnTo>
                <a:pt x="643571" y="46152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622864" y="5645031"/>
        <a:ext cx="33708" cy="6625"/>
      </dsp:txXfrm>
    </dsp:sp>
    <dsp:sp modelId="{224C9B0B-BE74-4192-B316-93EE392979B6}">
      <dsp:nvSpPr>
        <dsp:cNvPr id="0" name=""/>
        <dsp:cNvSpPr/>
      </dsp:nvSpPr>
      <dsp:spPr>
        <a:xfrm>
          <a:off x="438902" y="4784095"/>
          <a:ext cx="2880829" cy="1728497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err="1" smtClean="0"/>
            <a:t>July</a:t>
          </a:r>
          <a:r>
            <a:rPr lang="it-IT" sz="3200" kern="1200" dirty="0" smtClean="0"/>
            <a:t> 2016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US </a:t>
          </a:r>
          <a:r>
            <a:rPr lang="it-IT" sz="3200" kern="1200" dirty="0" err="1" smtClean="0"/>
            <a:t>Secretary</a:t>
          </a:r>
          <a:r>
            <a:rPr lang="it-IT" sz="3200" kern="1200" dirty="0" smtClean="0"/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err="1" smtClean="0"/>
            <a:t>e-mails</a:t>
          </a:r>
          <a:endParaRPr lang="it-IT" sz="3200" kern="1200" dirty="0"/>
        </a:p>
      </dsp:txBody>
      <dsp:txXfrm>
        <a:off x="438902" y="4784095"/>
        <a:ext cx="2880829" cy="1728497"/>
      </dsp:txXfrm>
    </dsp:sp>
    <dsp:sp modelId="{3F4698CA-B50F-4131-B38B-BE747C94A072}">
      <dsp:nvSpPr>
        <dsp:cNvPr id="0" name=""/>
        <dsp:cNvSpPr/>
      </dsp:nvSpPr>
      <dsp:spPr>
        <a:xfrm>
          <a:off x="3993904" y="4784527"/>
          <a:ext cx="2880829" cy="1728497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March 2017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err="1" smtClean="0"/>
            <a:t>Vault</a:t>
          </a:r>
          <a:r>
            <a:rPr lang="it-IT" sz="3200" kern="1200" dirty="0" smtClean="0"/>
            <a:t> 7</a:t>
          </a:r>
          <a:endParaRPr lang="it-IT" sz="3200" kern="1200" dirty="0"/>
        </a:p>
      </dsp:txBody>
      <dsp:txXfrm>
        <a:off x="3993904" y="4784527"/>
        <a:ext cx="2880829" cy="1728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F9C8B-CE1C-4BDB-B278-AB79EF8B6BFA}">
      <dsp:nvSpPr>
        <dsp:cNvPr id="0" name=""/>
        <dsp:cNvSpPr/>
      </dsp:nvSpPr>
      <dsp:spPr>
        <a:xfrm>
          <a:off x="2459885" y="31699"/>
          <a:ext cx="8270469" cy="92989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2010: </a:t>
          </a:r>
          <a:r>
            <a:rPr lang="en-US" sz="3200" kern="1200" dirty="0" smtClean="0"/>
            <a:t>beginning of the investigations.</a:t>
          </a:r>
          <a:endParaRPr lang="it-IT" sz="3200" kern="1200" dirty="0"/>
        </a:p>
      </dsp:txBody>
      <dsp:txXfrm>
        <a:off x="2487121" y="58935"/>
        <a:ext cx="7158246" cy="875418"/>
      </dsp:txXfrm>
    </dsp:sp>
    <dsp:sp modelId="{53B9E060-5FFD-4316-97D8-0EBBC2411931}">
      <dsp:nvSpPr>
        <dsp:cNvPr id="0" name=""/>
        <dsp:cNvSpPr/>
      </dsp:nvSpPr>
      <dsp:spPr>
        <a:xfrm>
          <a:off x="2470399" y="1071567"/>
          <a:ext cx="8270469" cy="929890"/>
        </a:xfrm>
        <a:prstGeom prst="roundRect">
          <a:avLst>
            <a:gd name="adj" fmla="val 10000"/>
          </a:avLst>
        </a:prstGeom>
        <a:solidFill>
          <a:schemeClr val="accent1">
            <a:lumMod val="50000"/>
            <a:alpha val="78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err="1" smtClean="0"/>
            <a:t>June</a:t>
          </a:r>
          <a:r>
            <a:rPr lang="it-IT" sz="3200" kern="1200" dirty="0" smtClean="0"/>
            <a:t> 2010: Manning </a:t>
          </a:r>
          <a:r>
            <a:rPr lang="it-IT" sz="3200" kern="1200" dirty="0" err="1" smtClean="0"/>
            <a:t>is</a:t>
          </a:r>
          <a:r>
            <a:rPr lang="it-IT" sz="3200" kern="1200" dirty="0" smtClean="0"/>
            <a:t> </a:t>
          </a:r>
          <a:r>
            <a:rPr lang="it-IT" sz="3200" kern="1200" dirty="0" err="1" smtClean="0"/>
            <a:t>arrested</a:t>
          </a:r>
          <a:r>
            <a:rPr lang="it-IT" sz="3200" kern="1200" dirty="0" smtClean="0"/>
            <a:t> </a:t>
          </a:r>
          <a:endParaRPr lang="it-IT" sz="3200" kern="1200" dirty="0"/>
        </a:p>
      </dsp:txBody>
      <dsp:txXfrm>
        <a:off x="2497635" y="1098803"/>
        <a:ext cx="6993968" cy="875418"/>
      </dsp:txXfrm>
    </dsp:sp>
    <dsp:sp modelId="{EED512B9-FA70-450B-A248-AFA050231CFD}">
      <dsp:nvSpPr>
        <dsp:cNvPr id="0" name=""/>
        <dsp:cNvSpPr/>
      </dsp:nvSpPr>
      <dsp:spPr>
        <a:xfrm>
          <a:off x="2444342" y="2129122"/>
          <a:ext cx="8270469" cy="929890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August 2010: </a:t>
          </a:r>
          <a:r>
            <a:rPr lang="it-IT" sz="3200" kern="1200" dirty="0" err="1" smtClean="0"/>
            <a:t>assault</a:t>
          </a:r>
          <a:r>
            <a:rPr lang="it-IT" sz="3200" kern="1200" dirty="0" smtClean="0"/>
            <a:t> </a:t>
          </a:r>
          <a:r>
            <a:rPr lang="it-IT" sz="3200" kern="1200" dirty="0" err="1" smtClean="0"/>
            <a:t>charges</a:t>
          </a:r>
          <a:r>
            <a:rPr lang="it-IT" sz="3200" kern="1200" dirty="0" smtClean="0"/>
            <a:t> and release on </a:t>
          </a:r>
          <a:r>
            <a:rPr lang="it-IT" sz="3200" kern="1200" dirty="0" err="1" smtClean="0"/>
            <a:t>house</a:t>
          </a:r>
          <a:r>
            <a:rPr lang="it-IT" sz="3200" kern="1200" dirty="0" smtClean="0"/>
            <a:t> </a:t>
          </a:r>
          <a:r>
            <a:rPr lang="it-IT" sz="3200" kern="1200" dirty="0" err="1" smtClean="0"/>
            <a:t>arrest</a:t>
          </a:r>
          <a:r>
            <a:rPr lang="it-IT" sz="3200" kern="1200" dirty="0" smtClean="0"/>
            <a:t> for </a:t>
          </a:r>
          <a:r>
            <a:rPr lang="it-IT" sz="3200" kern="1200" dirty="0" err="1" smtClean="0"/>
            <a:t>Assange</a:t>
          </a:r>
          <a:r>
            <a:rPr lang="it-IT" sz="3200" kern="1200" dirty="0" smtClean="0"/>
            <a:t>.</a:t>
          </a:r>
          <a:endParaRPr lang="it-IT" sz="3200" kern="1200" dirty="0"/>
        </a:p>
      </dsp:txBody>
      <dsp:txXfrm>
        <a:off x="2471578" y="2156358"/>
        <a:ext cx="6993968" cy="875418"/>
      </dsp:txXfrm>
    </dsp:sp>
    <dsp:sp modelId="{F9F76469-373F-441F-903C-C0FE16F7A2E8}">
      <dsp:nvSpPr>
        <dsp:cNvPr id="0" name=""/>
        <dsp:cNvSpPr/>
      </dsp:nvSpPr>
      <dsp:spPr>
        <a:xfrm>
          <a:off x="2470399" y="3155200"/>
          <a:ext cx="8270469" cy="929890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51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err="1" smtClean="0"/>
            <a:t>June</a:t>
          </a:r>
          <a:r>
            <a:rPr lang="it-IT" sz="3200" kern="1200" dirty="0" smtClean="0"/>
            <a:t> 2012: </a:t>
          </a:r>
          <a:r>
            <a:rPr lang="en-US" sz="3200" kern="1200" dirty="0" smtClean="0"/>
            <a:t>political asylum at the Ecuadorean Embassy in London</a:t>
          </a:r>
          <a:r>
            <a:rPr lang="it-IT" sz="3200" kern="1200" dirty="0" smtClean="0"/>
            <a:t> </a:t>
          </a:r>
          <a:endParaRPr lang="it-IT" sz="3200" kern="1200" dirty="0"/>
        </a:p>
      </dsp:txBody>
      <dsp:txXfrm>
        <a:off x="2497635" y="3182436"/>
        <a:ext cx="6993968" cy="875418"/>
      </dsp:txXfrm>
    </dsp:sp>
    <dsp:sp modelId="{AFB90C11-027F-4166-ABF9-D1F4D383454A}">
      <dsp:nvSpPr>
        <dsp:cNvPr id="0" name=""/>
        <dsp:cNvSpPr/>
      </dsp:nvSpPr>
      <dsp:spPr>
        <a:xfrm>
          <a:off x="2444347" y="4236169"/>
          <a:ext cx="8270469" cy="92989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66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11th April 2019: Ecuador </a:t>
          </a:r>
          <a:r>
            <a:rPr lang="it-IT" sz="3200" kern="1200" dirty="0" err="1" smtClean="0"/>
            <a:t>withdraws</a:t>
          </a:r>
          <a:r>
            <a:rPr lang="it-IT" sz="3200" kern="1200" dirty="0" smtClean="0"/>
            <a:t> </a:t>
          </a:r>
          <a:r>
            <a:rPr lang="it-IT" sz="3200" kern="1200" dirty="0" err="1" smtClean="0"/>
            <a:t>asylum</a:t>
          </a:r>
          <a:r>
            <a:rPr lang="it-IT" sz="3200" kern="1200" dirty="0" smtClean="0"/>
            <a:t>. </a:t>
          </a:r>
          <a:r>
            <a:rPr lang="it-IT" sz="3200" kern="1200" dirty="0" err="1" smtClean="0"/>
            <a:t>Assange</a:t>
          </a:r>
          <a:r>
            <a:rPr lang="it-IT" sz="3200" kern="1200" dirty="0" smtClean="0"/>
            <a:t> </a:t>
          </a:r>
          <a:r>
            <a:rPr lang="it-IT" sz="3200" kern="1200" dirty="0" err="1" smtClean="0"/>
            <a:t>is</a:t>
          </a:r>
          <a:r>
            <a:rPr lang="it-IT" sz="3200" kern="1200" dirty="0" smtClean="0"/>
            <a:t> </a:t>
          </a:r>
          <a:r>
            <a:rPr lang="it-IT" sz="3200" kern="1200" dirty="0" err="1" smtClean="0"/>
            <a:t>arrested</a:t>
          </a:r>
          <a:r>
            <a:rPr lang="it-IT" sz="3200" kern="1200" dirty="0" smtClean="0"/>
            <a:t>.</a:t>
          </a:r>
          <a:endParaRPr lang="it-IT" sz="3200" kern="1200" dirty="0"/>
        </a:p>
      </dsp:txBody>
      <dsp:txXfrm>
        <a:off x="2471583" y="4263405"/>
        <a:ext cx="6993968" cy="875418"/>
      </dsp:txXfrm>
    </dsp:sp>
    <dsp:sp modelId="{52ED81A9-7251-4790-B2D3-42E99BE56528}">
      <dsp:nvSpPr>
        <dsp:cNvPr id="0" name=""/>
        <dsp:cNvSpPr/>
      </dsp:nvSpPr>
      <dsp:spPr>
        <a:xfrm>
          <a:off x="7666040" y="679336"/>
          <a:ext cx="604429" cy="6044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000" kern="1200"/>
        </a:p>
      </dsp:txBody>
      <dsp:txXfrm>
        <a:off x="7802037" y="679336"/>
        <a:ext cx="332435" cy="454833"/>
      </dsp:txXfrm>
    </dsp:sp>
    <dsp:sp modelId="{3C602A44-717C-443A-B40F-0836EC7C0A64}">
      <dsp:nvSpPr>
        <dsp:cNvPr id="0" name=""/>
        <dsp:cNvSpPr/>
      </dsp:nvSpPr>
      <dsp:spPr>
        <a:xfrm>
          <a:off x="8283640" y="1738379"/>
          <a:ext cx="604429" cy="6044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000" kern="1200"/>
        </a:p>
      </dsp:txBody>
      <dsp:txXfrm>
        <a:off x="8419637" y="1738379"/>
        <a:ext cx="332435" cy="454833"/>
      </dsp:txXfrm>
    </dsp:sp>
    <dsp:sp modelId="{820B35C6-AD3F-4400-86DD-630717F060D1}">
      <dsp:nvSpPr>
        <dsp:cNvPr id="0" name=""/>
        <dsp:cNvSpPr/>
      </dsp:nvSpPr>
      <dsp:spPr>
        <a:xfrm>
          <a:off x="8901240" y="2781923"/>
          <a:ext cx="604429" cy="6044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000" kern="1200"/>
        </a:p>
      </dsp:txBody>
      <dsp:txXfrm>
        <a:off x="9037237" y="2781923"/>
        <a:ext cx="332435" cy="454833"/>
      </dsp:txXfrm>
    </dsp:sp>
    <dsp:sp modelId="{FE1C5A88-4A41-4836-AFB2-78C60A73EB1A}">
      <dsp:nvSpPr>
        <dsp:cNvPr id="0" name=""/>
        <dsp:cNvSpPr/>
      </dsp:nvSpPr>
      <dsp:spPr>
        <a:xfrm>
          <a:off x="9518840" y="3851297"/>
          <a:ext cx="604429" cy="6044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000" kern="1200"/>
        </a:p>
      </dsp:txBody>
      <dsp:txXfrm>
        <a:off x="9654837" y="3851297"/>
        <a:ext cx="332435" cy="454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5A246-F8A4-4A0C-8F17-67F16383AD3C}" type="datetimeFigureOut">
              <a:rPr lang="it-IT" smtClean="0"/>
              <a:t>24/04/2019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CDEC9-E186-485E-A253-AACEEA72D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02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wikileaks</a:t>
            </a:r>
            <a:r>
              <a:rPr lang="it-IT" dirty="0" smtClean="0"/>
              <a:t> case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GB" sz="2000" dirty="0" smtClean="0"/>
              <a:t>University of Trieste</a:t>
            </a:r>
          </a:p>
          <a:p>
            <a:pPr algn="r"/>
            <a:r>
              <a:rPr lang="en-GB" sz="2000" dirty="0" smtClean="0"/>
              <a:t>April 2019</a:t>
            </a:r>
          </a:p>
          <a:p>
            <a:pPr algn="r"/>
            <a:r>
              <a:rPr lang="en-GB" sz="2000" dirty="0" smtClean="0"/>
              <a:t>Course</a:t>
            </a:r>
            <a:r>
              <a:rPr lang="en-GB" sz="2000" dirty="0" smtClean="0"/>
              <a:t>: </a:t>
            </a:r>
            <a:r>
              <a:rPr lang="en-GB" sz="2000" dirty="0" smtClean="0"/>
              <a:t>Legal English</a:t>
            </a:r>
          </a:p>
          <a:p>
            <a:pPr algn="r"/>
            <a:r>
              <a:rPr lang="en-GB" sz="2000" dirty="0" smtClean="0"/>
              <a:t>Professor: M.J. </a:t>
            </a:r>
            <a:r>
              <a:rPr lang="en-GB" sz="2000" dirty="0" err="1" smtClean="0"/>
              <a:t>Hammersley</a:t>
            </a:r>
            <a:endParaRPr lang="en-GB" sz="2000" dirty="0" smtClean="0"/>
          </a:p>
          <a:p>
            <a:pPr algn="r"/>
            <a:r>
              <a:rPr lang="en-GB" sz="2000" dirty="0" smtClean="0"/>
              <a:t>Student: Lara Devetak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9337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457695" cy="1313032"/>
          </a:xfrm>
        </p:spPr>
        <p:txBody>
          <a:bodyPr/>
          <a:lstStyle/>
          <a:p>
            <a:r>
              <a:rPr lang="it-IT" dirty="0" err="1" smtClean="0"/>
              <a:t>What’s</a:t>
            </a:r>
            <a:r>
              <a:rPr lang="it-IT" dirty="0" smtClean="0"/>
              <a:t> the case </a:t>
            </a:r>
            <a:r>
              <a:rPr lang="it-IT" dirty="0" err="1" smtClean="0"/>
              <a:t>about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8511" y="1372297"/>
            <a:ext cx="5484941" cy="365662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80618" y="2523281"/>
            <a:ext cx="57989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leaks of hundreds of thousands of military documents and embassy cables, many of which were classified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distribution at a slow pace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7950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2">
                <a:lumMod val="7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284075" cy="1499616"/>
          </a:xfrm>
        </p:spPr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wikileaks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4129" y="2286000"/>
            <a:ext cx="5851234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an international non-profit </a:t>
            </a:r>
            <a:r>
              <a:rPr lang="en-US" sz="2400" dirty="0" smtClean="0"/>
              <a:t>organization </a:t>
            </a:r>
            <a:r>
              <a:rPr lang="en-US" sz="2400" dirty="0"/>
              <a:t>that publishes secret information provided by anonymous </a:t>
            </a:r>
            <a:r>
              <a:rPr lang="en-US" sz="2400" dirty="0" smtClean="0"/>
              <a:t>sources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founded in 2006 in </a:t>
            </a:r>
            <a:r>
              <a:rPr lang="en-US" sz="2400" dirty="0" smtClean="0"/>
              <a:t>Iceland</a:t>
            </a:r>
          </a:p>
          <a:p>
            <a:pPr marL="0" indent="0">
              <a:buNone/>
            </a:pPr>
            <a:r>
              <a:rPr lang="en-US" sz="2400" dirty="0" smtClean="0"/>
              <a:t>PURPOSE: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share important information of public interest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ensure that journalists and whistleblowers are not prosecuted 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/>
          <a:stretch/>
        </p:blipFill>
        <p:spPr>
          <a:xfrm>
            <a:off x="7176304" y="1215342"/>
            <a:ext cx="4567380" cy="454306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801335" y="5940028"/>
            <a:ext cx="356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JULIAN ASSANGE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1010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222723477"/>
              </p:ext>
            </p:extLst>
          </p:nvPr>
        </p:nvGraphicFramePr>
        <p:xfrm>
          <a:off x="0" y="152506"/>
          <a:ext cx="10845477" cy="65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4"/>
          <p:cNvSpPr txBox="1"/>
          <p:nvPr/>
        </p:nvSpPr>
        <p:spPr>
          <a:xfrm rot="5400000">
            <a:off x="8743462" y="2254520"/>
            <a:ext cx="5404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 smtClean="0">
                <a:solidFill>
                  <a:schemeClr val="accent1"/>
                </a:solidFill>
              </a:rPr>
              <a:t>THE LEAKS</a:t>
            </a:r>
            <a:endParaRPr lang="it-IT" sz="7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5757A1-7BE7-47C8-9DCD-7654A29D2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39D3A-8415-4A33-8E6B-530FB0635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EA0461-2998-4716-9E7A-24D26A2EC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A7E7F-70D9-4550-A999-AFDEBC826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925C0E-A478-448D-9B14-7F26841E8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1641C4-9602-4B0D-9611-146005825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47C08D-427F-4AB0-A5B8-5FDFFDD2E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917198-8997-4575-B3D4-28A3C650C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7E91F3-F937-48FC-BCCE-999474891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4A2E3C-9929-4AE8-BBCF-DBF23FB1C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FF3CF-6037-4676-B24F-3E1F64B12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01FE71-533E-4816-8127-01BC44A8A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4C9B0B-BE74-4192-B316-93EE3929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1A2E89-F2BF-46CB-8DC9-B2196A037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4698CA-B50F-4131-B38B-BE747C94A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7050" y="5358384"/>
            <a:ext cx="5747062" cy="1499616"/>
          </a:xfrm>
        </p:spPr>
        <p:txBody>
          <a:bodyPr/>
          <a:lstStyle/>
          <a:p>
            <a:r>
              <a:rPr lang="it-IT" dirty="0" smtClean="0"/>
              <a:t>The Legal </a:t>
            </a:r>
            <a:r>
              <a:rPr lang="it-IT" dirty="0" err="1" smtClean="0"/>
              <a:t>procedings</a:t>
            </a:r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041964645"/>
              </p:ext>
            </p:extLst>
          </p:nvPr>
        </p:nvGraphicFramePr>
        <p:xfrm>
          <a:off x="1284790" y="563408"/>
          <a:ext cx="10740869" cy="5166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2" r="32384" b="11373"/>
          <a:stretch/>
        </p:blipFill>
        <p:spPr>
          <a:xfrm>
            <a:off x="138897" y="701233"/>
            <a:ext cx="3492084" cy="491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7F9C8B-CE1C-4BDB-B278-AB79EF8B6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ED81A9-7251-4790-B2D3-42E99BE56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B9E060-5FFD-4316-97D8-0EBBC2411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602A44-717C-443A-B40F-0836EC7C0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D512B9-FA70-450B-A248-AFA050231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0B35C6-AD3F-4400-86DD-630717F06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F76469-373F-441F-903C-C0FE16F7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1C5A88-4A41-4836-AFB2-78C60A73E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B90C11-027F-4166-ABF9-D1F4D3834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2">
                <a:lumMod val="7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58" y="1494667"/>
            <a:ext cx="8019085" cy="386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2980713" cy="1499616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CRITICISMS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50066" y="2084832"/>
            <a:ext cx="73383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3200" dirty="0" smtClean="0">
                <a:solidFill>
                  <a:schemeClr val="accent1"/>
                </a:solidFill>
              </a:rPr>
              <a:t>ANTI-AMERICANISM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3200" dirty="0" smtClean="0">
                <a:solidFill>
                  <a:schemeClr val="accent1"/>
                </a:solidFill>
              </a:rPr>
              <a:t>PRO RUSSIA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3200" dirty="0" smtClean="0">
                <a:solidFill>
                  <a:schemeClr val="accent1"/>
                </a:solidFill>
              </a:rPr>
              <a:t>ANTI CLINTON-PRO TRUMP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3200" dirty="0" smtClean="0">
                <a:solidFill>
                  <a:schemeClr val="accent1"/>
                </a:solidFill>
              </a:rPr>
              <a:t>ANTI-SEMITISM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3200" dirty="0" smtClean="0">
                <a:solidFill>
                  <a:schemeClr val="accent1"/>
                </a:solidFill>
              </a:rPr>
              <a:t>MISLEADING CLAIMS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3200" dirty="0" smtClean="0">
                <a:solidFill>
                  <a:schemeClr val="accent1"/>
                </a:solidFill>
              </a:rPr>
              <a:t>VIOLATION OF PERSONAL PRIVACY</a:t>
            </a:r>
            <a:endParaRPr lang="it-IT" sz="3200" dirty="0">
              <a:solidFill>
                <a:schemeClr val="accent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79772" y="1558833"/>
            <a:ext cx="4397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“Hillary lacks judgement and will push the United States into endless, stupid wars which spread terrorism: she certainly should not become president of the United States." </a:t>
            </a:r>
            <a:endParaRPr lang="it-IT" sz="24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6313714" y="3352800"/>
            <a:ext cx="566058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03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156</TotalTime>
  <Words>222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Calibri</vt:lpstr>
      <vt:lpstr>Tw Cen MT</vt:lpstr>
      <vt:lpstr>Tw Cen MT Condensed</vt:lpstr>
      <vt:lpstr>Wingdings</vt:lpstr>
      <vt:lpstr>Wingdings 3</vt:lpstr>
      <vt:lpstr>Integrale</vt:lpstr>
      <vt:lpstr>The wikileaks case</vt:lpstr>
      <vt:lpstr>What’s the case about?</vt:lpstr>
      <vt:lpstr>What is wikileaks?</vt:lpstr>
      <vt:lpstr>Presentazione standard di PowerPoint</vt:lpstr>
      <vt:lpstr>The Legal procedings</vt:lpstr>
      <vt:lpstr>Presentazione standard di PowerPoint</vt:lpstr>
      <vt:lpstr>CRITICISMS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wikileaks case</dc:title>
  <dc:creator>Lara Devetak</dc:creator>
  <cp:lastModifiedBy>Lara Devetak</cp:lastModifiedBy>
  <cp:revision>18</cp:revision>
  <dcterms:created xsi:type="dcterms:W3CDTF">2019-04-19T14:23:06Z</dcterms:created>
  <dcterms:modified xsi:type="dcterms:W3CDTF">2019-04-24T12:53:55Z</dcterms:modified>
</cp:coreProperties>
</file>