
<file path=[Content_Types].xml><?xml version="1.0" encoding="utf-8"?>
<Types xmlns="http://schemas.openxmlformats.org/package/2006/content-types">
  <Default Extension="glb" ContentType="model/gltf.binary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rts/chartEx1.xml" ContentType="application/vnd.ms-office.chartex+xml"/>
  <Override PartName="/ppt/charts/style1.xml" ContentType="application/vnd.ms-office.chartstyle+xml"/>
  <Override PartName="/ppt/charts/colors1.xml" ContentType="application/vnd.ms-office.chartcolorstyle+xml"/>
  <Override PartName="/ppt/charts/chart1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charts/chart2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9" r:id="rId2"/>
    <p:sldId id="267" r:id="rId3"/>
    <p:sldId id="258" r:id="rId4"/>
    <p:sldId id="260" r:id="rId5"/>
    <p:sldId id="261" r:id="rId6"/>
    <p:sldId id="262" r:id="rId7"/>
    <p:sldId id="263" r:id="rId8"/>
    <p:sldId id="264" r:id="rId9"/>
    <p:sldId id="268" r:id="rId10"/>
    <p:sldId id="269" r:id="rId11"/>
    <p:sldId id="270" r:id="rId12"/>
    <p:sldId id="271" r:id="rId13"/>
    <p:sldId id="265" r:id="rId14"/>
    <p:sldId id="266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380" autoAdjust="0"/>
    <p:restoredTop sz="95048" autoAdjust="0"/>
  </p:normalViewPr>
  <p:slideViewPr>
    <p:cSldViewPr snapToGrid="0">
      <p:cViewPr varScale="1">
        <p:scale>
          <a:sx n="84" d="100"/>
          <a:sy n="84" d="100"/>
        </p:scale>
        <p:origin x="516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Ex1.xml.rels><?xml version="1.0" encoding="UTF-8" standalone="yes"?>
<Relationships xmlns="http://schemas.openxmlformats.org/package/2006/relationships"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dirty="0"/>
              <a:t>Politiche di attivazione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areaChart>
        <c:grouping val="percent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Foglio1!$A$2:$A$5</c:f>
              <c:strCache>
                <c:ptCount val="4"/>
                <c:pt idx="0">
                  <c:v>Categoria 1</c:v>
                </c:pt>
                <c:pt idx="1">
                  <c:v>Categoria 2</c:v>
                </c:pt>
                <c:pt idx="2">
                  <c:v>Categoria 3</c:v>
                </c:pt>
                <c:pt idx="3">
                  <c:v>Categoria 4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4DA-4796-9A03-8A86B69256CF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Serie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strRef>
              <c:f>Foglio1!$A$2:$A$5</c:f>
              <c:strCache>
                <c:ptCount val="4"/>
                <c:pt idx="0">
                  <c:v>Categoria 1</c:v>
                </c:pt>
                <c:pt idx="1">
                  <c:v>Categoria 2</c:v>
                </c:pt>
                <c:pt idx="2">
                  <c:v>Categoria 3</c:v>
                </c:pt>
                <c:pt idx="3">
                  <c:v>Categoria 4</c:v>
                </c:pt>
              </c:strCache>
            </c:strRef>
          </c:cat>
          <c:val>
            <c:numRef>
              <c:f>Foglio1!$C$2:$C$5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4DA-4796-9A03-8A86B69256CF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Serie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strRef>
              <c:f>Foglio1!$A$2:$A$5</c:f>
              <c:strCache>
                <c:ptCount val="4"/>
                <c:pt idx="0">
                  <c:v>Categoria 1</c:v>
                </c:pt>
                <c:pt idx="1">
                  <c:v>Categoria 2</c:v>
                </c:pt>
                <c:pt idx="2">
                  <c:v>Categoria 3</c:v>
                </c:pt>
                <c:pt idx="3">
                  <c:v>Categoria 4</c:v>
                </c:pt>
              </c:strCache>
            </c:strRef>
          </c:cat>
          <c:val>
            <c:numRef>
              <c:f>Foglio1!$D$2:$D$5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4DA-4796-9A03-8A86B69256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37238240"/>
        <c:axId val="337237912"/>
      </c:areaChart>
      <c:catAx>
        <c:axId val="33723824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37237912"/>
        <c:crosses val="autoZero"/>
        <c:auto val="1"/>
        <c:lblAlgn val="ctr"/>
        <c:lblOffset val="100"/>
        <c:noMultiLvlLbl val="0"/>
      </c:catAx>
      <c:valAx>
        <c:axId val="3372379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3723824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1800" dirty="0"/>
              <a:t>Indagine Fondazione Zancan 2014 </a:t>
            </a:r>
          </a:p>
        </c:rich>
      </c:tx>
      <c:layout>
        <c:manualLayout>
          <c:xMode val="edge"/>
          <c:yMode val="edge"/>
          <c:x val="3.5060010561403787E-2"/>
          <c:y val="3.679027301074545E-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>
        <c:manualLayout>
          <c:layoutTarget val="inner"/>
          <c:xMode val="edge"/>
          <c:yMode val="edge"/>
          <c:x val="6.6415662269556544E-2"/>
          <c:y val="0.11518383523614317"/>
          <c:w val="0.63728125000000002"/>
          <c:h val="0.7689357917731427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Foglio1!$A$2:$A$5</c:f>
              <c:strCache>
                <c:ptCount val="4"/>
                <c:pt idx="0">
                  <c:v>Categoria 1</c:v>
                </c:pt>
                <c:pt idx="1">
                  <c:v>Categoria 2</c:v>
                </c:pt>
                <c:pt idx="2">
                  <c:v>Categoria 3</c:v>
                </c:pt>
                <c:pt idx="3">
                  <c:v>Categoria 4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45C-4444-AE4E-FFEAC14EEF0E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Serie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Foglio1!$A$2:$A$5</c:f>
              <c:strCache>
                <c:ptCount val="4"/>
                <c:pt idx="0">
                  <c:v>Categoria 1</c:v>
                </c:pt>
                <c:pt idx="1">
                  <c:v>Categoria 2</c:v>
                </c:pt>
                <c:pt idx="2">
                  <c:v>Categoria 3</c:v>
                </c:pt>
                <c:pt idx="3">
                  <c:v>Categoria 4</c:v>
                </c:pt>
              </c:strCache>
            </c:strRef>
          </c:cat>
          <c:val>
            <c:numRef>
              <c:f>Foglio1!$C$2:$C$5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45C-4444-AE4E-FFEAC14EEF0E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Serie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Foglio1!$A$2:$A$5</c:f>
              <c:strCache>
                <c:ptCount val="4"/>
                <c:pt idx="0">
                  <c:v>Categoria 1</c:v>
                </c:pt>
                <c:pt idx="1">
                  <c:v>Categoria 2</c:v>
                </c:pt>
                <c:pt idx="2">
                  <c:v>Categoria 3</c:v>
                </c:pt>
                <c:pt idx="3">
                  <c:v>Categoria 4</c:v>
                </c:pt>
              </c:strCache>
            </c:strRef>
          </c:cat>
          <c:val>
            <c:numRef>
              <c:f>Foglio1!$D$2:$D$5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45C-4444-AE4E-FFEAC14EEF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31480648"/>
        <c:axId val="431482288"/>
      </c:barChart>
      <c:catAx>
        <c:axId val="4314806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31482288"/>
        <c:crosses val="autoZero"/>
        <c:auto val="1"/>
        <c:lblAlgn val="ctr"/>
        <c:lblOffset val="100"/>
        <c:noMultiLvlLbl val="0"/>
      </c:catAx>
      <c:valAx>
        <c:axId val="4314822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431480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>
    <cx:plotArea>
      <cx:plotAreaRegion/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41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FCB834-9966-451E-9A75-7400348F0C47}" type="doc">
      <dgm:prSet loTypeId="urn:microsoft.com/office/officeart/2005/8/layout/cycle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12F531BE-EC1C-433D-BBB8-57543ADF5BC3}">
      <dgm:prSet phldrT="[Testo]" custT="1"/>
      <dgm:spPr>
        <a:solidFill>
          <a:srgbClr val="FFFF00"/>
        </a:solidFill>
      </dgm:spPr>
      <dgm:t>
        <a:bodyPr/>
        <a:lstStyle/>
        <a:p>
          <a:r>
            <a:rPr lang="it-IT" sz="1400" b="1" dirty="0">
              <a:solidFill>
                <a:schemeClr val="bg1"/>
              </a:solidFill>
            </a:rPr>
            <a:t>Cambiare prospettiva? Politiche sociali e servizio sociale di comunità.</a:t>
          </a:r>
        </a:p>
        <a:p>
          <a:r>
            <a:rPr lang="it-IT" sz="1400" b="1" dirty="0">
              <a:solidFill>
                <a:schemeClr val="bg1"/>
              </a:solidFill>
            </a:rPr>
            <a:t>Elena Allegri</a:t>
          </a:r>
        </a:p>
      </dgm:t>
    </dgm:pt>
    <dgm:pt modelId="{603DE1EB-63F7-4519-AF76-D36A3725B592}" type="parTrans" cxnId="{367E3009-F445-438A-963B-7B2E30D7DE59}">
      <dgm:prSet/>
      <dgm:spPr/>
      <dgm:t>
        <a:bodyPr/>
        <a:lstStyle/>
        <a:p>
          <a:endParaRPr lang="it-IT"/>
        </a:p>
      </dgm:t>
    </dgm:pt>
    <dgm:pt modelId="{E0E60F48-1493-4A8A-AEFC-CE65F22EB629}" type="sibTrans" cxnId="{367E3009-F445-438A-963B-7B2E30D7DE59}">
      <dgm:prSet/>
      <dgm:spPr/>
      <dgm:t>
        <a:bodyPr/>
        <a:lstStyle/>
        <a:p>
          <a:endParaRPr lang="it-IT"/>
        </a:p>
      </dgm:t>
    </dgm:pt>
    <dgm:pt modelId="{81B52DE2-090E-4CE7-86D7-0EA93823E3AC}">
      <dgm:prSet phldrT="[Testo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it-IT" sz="1400" b="1" dirty="0">
              <a:solidFill>
                <a:schemeClr val="bg1"/>
              </a:solidFill>
            </a:rPr>
            <a:t>Politiche di attivazione e ruolo delle professioni sociali in Italia.</a:t>
          </a:r>
        </a:p>
        <a:p>
          <a:r>
            <a:rPr lang="it-IT" sz="1400" b="1" dirty="0">
              <a:solidFill>
                <a:schemeClr val="bg1"/>
              </a:solidFill>
            </a:rPr>
            <a:t>Urban </a:t>
          </a:r>
          <a:r>
            <a:rPr lang="it-IT" sz="1400" b="1" dirty="0" err="1">
              <a:solidFill>
                <a:schemeClr val="bg1"/>
              </a:solidFill>
            </a:rPr>
            <a:t>Nothdurfter</a:t>
          </a:r>
          <a:endParaRPr lang="it-IT" sz="1400" b="1" dirty="0">
            <a:solidFill>
              <a:schemeClr val="bg1"/>
            </a:solidFill>
          </a:endParaRPr>
        </a:p>
      </dgm:t>
    </dgm:pt>
    <dgm:pt modelId="{A2982EB4-F2BF-43B3-B6A0-CF36D62058B5}" type="parTrans" cxnId="{A2FCD71D-B4F3-4C4A-B343-75B6D2356CEA}">
      <dgm:prSet/>
      <dgm:spPr/>
      <dgm:t>
        <a:bodyPr/>
        <a:lstStyle/>
        <a:p>
          <a:endParaRPr lang="it-IT"/>
        </a:p>
      </dgm:t>
    </dgm:pt>
    <dgm:pt modelId="{A1E71D4B-50EF-4DA6-8755-9CAA36374B5C}" type="sibTrans" cxnId="{A2FCD71D-B4F3-4C4A-B343-75B6D2356CEA}">
      <dgm:prSet/>
      <dgm:spPr/>
      <dgm:t>
        <a:bodyPr/>
        <a:lstStyle/>
        <a:p>
          <a:endParaRPr lang="it-IT"/>
        </a:p>
      </dgm:t>
    </dgm:pt>
    <dgm:pt modelId="{0001E16C-7CF3-4B36-AF48-532C7484895B}">
      <dgm:prSet phldrT="[Testo]" custT="1"/>
      <dgm:spPr>
        <a:solidFill>
          <a:schemeClr val="bg2">
            <a:lumMod val="60000"/>
            <a:lumOff val="40000"/>
          </a:schemeClr>
        </a:solidFill>
      </dgm:spPr>
      <dgm:t>
        <a:bodyPr/>
        <a:lstStyle/>
        <a:p>
          <a:r>
            <a:rPr lang="it-IT" sz="1400" b="1" dirty="0">
              <a:solidFill>
                <a:schemeClr val="bg1"/>
              </a:solidFill>
            </a:rPr>
            <a:t>Politiche abitative pubbliche e welfare locale: nuove sfide per il servizio sociale</a:t>
          </a:r>
        </a:p>
        <a:p>
          <a:r>
            <a:rPr lang="it-IT" sz="1400" b="1" dirty="0">
              <a:solidFill>
                <a:schemeClr val="bg1"/>
              </a:solidFill>
            </a:rPr>
            <a:t>Carla Moretti</a:t>
          </a:r>
        </a:p>
      </dgm:t>
    </dgm:pt>
    <dgm:pt modelId="{018942FC-16FB-4967-ACA5-28418913ECCB}" type="parTrans" cxnId="{636E5A08-C9AE-4F12-92E1-CC342201F22C}">
      <dgm:prSet/>
      <dgm:spPr/>
      <dgm:t>
        <a:bodyPr/>
        <a:lstStyle/>
        <a:p>
          <a:endParaRPr lang="it-IT"/>
        </a:p>
      </dgm:t>
    </dgm:pt>
    <dgm:pt modelId="{7CEAC97C-EF4B-4C77-9145-E6E42E3F23C6}" type="sibTrans" cxnId="{636E5A08-C9AE-4F12-92E1-CC342201F22C}">
      <dgm:prSet/>
      <dgm:spPr/>
      <dgm:t>
        <a:bodyPr/>
        <a:lstStyle/>
        <a:p>
          <a:endParaRPr lang="it-IT"/>
        </a:p>
      </dgm:t>
    </dgm:pt>
    <dgm:pt modelId="{CA61E86C-84CE-4256-9968-EFF37AB9547B}">
      <dgm:prSet phldrT="[Testo]" custT="1"/>
      <dgm:spPr>
        <a:solidFill>
          <a:srgbClr val="00B050"/>
        </a:solidFill>
      </dgm:spPr>
      <dgm:t>
        <a:bodyPr/>
        <a:lstStyle/>
        <a:p>
          <a:r>
            <a:rPr lang="it-IT" sz="1400" b="1" dirty="0">
              <a:solidFill>
                <a:schemeClr val="bg1"/>
              </a:solidFill>
            </a:rPr>
            <a:t>Politiche, servizi e migranti: questioni aperte sull’immigrazione.</a:t>
          </a:r>
        </a:p>
        <a:p>
          <a:r>
            <a:rPr lang="it-IT" sz="1400" b="1" dirty="0">
              <a:solidFill>
                <a:schemeClr val="bg1"/>
              </a:solidFill>
            </a:rPr>
            <a:t>Roberta Teresa Di Rosa</a:t>
          </a:r>
        </a:p>
      </dgm:t>
    </dgm:pt>
    <dgm:pt modelId="{AE2129F7-0506-41CD-9454-F521E5F15DD3}" type="parTrans" cxnId="{A69A9B23-B3EF-4D61-ABCE-42AF71940113}">
      <dgm:prSet/>
      <dgm:spPr/>
      <dgm:t>
        <a:bodyPr/>
        <a:lstStyle/>
        <a:p>
          <a:endParaRPr lang="it-IT"/>
        </a:p>
      </dgm:t>
    </dgm:pt>
    <dgm:pt modelId="{2E0E54CB-D3EB-406B-AF8B-4DC95AB336DC}" type="sibTrans" cxnId="{A69A9B23-B3EF-4D61-ABCE-42AF71940113}">
      <dgm:prSet/>
      <dgm:spPr/>
      <dgm:t>
        <a:bodyPr/>
        <a:lstStyle/>
        <a:p>
          <a:endParaRPr lang="it-IT"/>
        </a:p>
      </dgm:t>
    </dgm:pt>
    <dgm:pt modelId="{4C4066A4-54C3-417E-8284-11A2F6886197}">
      <dgm:prSet phldrT="[Testo]" custT="1"/>
      <dgm:spPr>
        <a:solidFill>
          <a:srgbClr val="00B050"/>
        </a:solidFill>
      </dgm:spPr>
      <dgm:t>
        <a:bodyPr/>
        <a:lstStyle/>
        <a:p>
          <a:r>
            <a:rPr lang="it-IT" sz="1400" b="1" dirty="0">
              <a:solidFill>
                <a:schemeClr val="bg1"/>
              </a:solidFill>
            </a:rPr>
            <a:t>Il servizio sociale e la tutela minorile. Linee di mutamento e interrogativi aperti.</a:t>
          </a:r>
        </a:p>
        <a:p>
          <a:r>
            <a:rPr lang="it-IT" sz="1400" b="1" dirty="0">
              <a:solidFill>
                <a:schemeClr val="bg1"/>
              </a:solidFill>
            </a:rPr>
            <a:t>Teresa </a:t>
          </a:r>
          <a:r>
            <a:rPr lang="it-IT" sz="1400" b="1" dirty="0" err="1">
              <a:solidFill>
                <a:schemeClr val="bg1"/>
              </a:solidFill>
            </a:rPr>
            <a:t>Bertotti</a:t>
          </a:r>
          <a:endParaRPr lang="it-IT" sz="1400" b="1" dirty="0">
            <a:solidFill>
              <a:schemeClr val="bg1"/>
            </a:solidFill>
          </a:endParaRPr>
        </a:p>
      </dgm:t>
    </dgm:pt>
    <dgm:pt modelId="{C11A95F6-A0A6-409B-A0F4-83C209F6B3AD}" type="parTrans" cxnId="{4FE29ED2-32E0-46C4-A4E9-41296F2F1CC7}">
      <dgm:prSet/>
      <dgm:spPr/>
      <dgm:t>
        <a:bodyPr/>
        <a:lstStyle/>
        <a:p>
          <a:endParaRPr lang="it-IT"/>
        </a:p>
      </dgm:t>
    </dgm:pt>
    <dgm:pt modelId="{F15BF71E-5353-4BAF-9798-84CA483A434D}" type="sibTrans" cxnId="{4FE29ED2-32E0-46C4-A4E9-41296F2F1CC7}">
      <dgm:prSet/>
      <dgm:spPr/>
      <dgm:t>
        <a:bodyPr/>
        <a:lstStyle/>
        <a:p>
          <a:endParaRPr lang="it-IT"/>
        </a:p>
      </dgm:t>
    </dgm:pt>
    <dgm:pt modelId="{4389E820-6FE2-48F9-A4C2-A31A3C9A3CC6}" type="pres">
      <dgm:prSet presAssocID="{0BFCB834-9966-451E-9A75-7400348F0C47}" presName="cycle" presStyleCnt="0">
        <dgm:presLayoutVars>
          <dgm:dir/>
          <dgm:resizeHandles val="exact"/>
        </dgm:presLayoutVars>
      </dgm:prSet>
      <dgm:spPr/>
    </dgm:pt>
    <dgm:pt modelId="{C1A6B173-2F0D-4730-829C-8C3E3956819E}" type="pres">
      <dgm:prSet presAssocID="{12F531BE-EC1C-433D-BBB8-57543ADF5BC3}" presName="node" presStyleLbl="node1" presStyleIdx="0" presStyleCnt="5" custScaleX="127886" custScaleY="170368">
        <dgm:presLayoutVars>
          <dgm:bulletEnabled val="1"/>
        </dgm:presLayoutVars>
      </dgm:prSet>
      <dgm:spPr/>
    </dgm:pt>
    <dgm:pt modelId="{8E03808F-026A-4E00-9CE0-969E796A0466}" type="pres">
      <dgm:prSet presAssocID="{12F531BE-EC1C-433D-BBB8-57543ADF5BC3}" presName="spNode" presStyleCnt="0"/>
      <dgm:spPr/>
    </dgm:pt>
    <dgm:pt modelId="{D33ED7AF-D443-4F7E-86C4-AF54D95E7C8C}" type="pres">
      <dgm:prSet presAssocID="{E0E60F48-1493-4A8A-AEFC-CE65F22EB629}" presName="sibTrans" presStyleLbl="sibTrans1D1" presStyleIdx="0" presStyleCnt="5"/>
      <dgm:spPr/>
    </dgm:pt>
    <dgm:pt modelId="{53389AE6-0AED-44CC-BEBF-DA4D4316DF70}" type="pres">
      <dgm:prSet presAssocID="{81B52DE2-090E-4CE7-86D7-0EA93823E3AC}" presName="node" presStyleLbl="node1" presStyleIdx="1" presStyleCnt="5" custScaleX="118346" custScaleY="176515" custRadScaleRad="108866" custRadScaleInc="26278">
        <dgm:presLayoutVars>
          <dgm:bulletEnabled val="1"/>
        </dgm:presLayoutVars>
      </dgm:prSet>
      <dgm:spPr/>
    </dgm:pt>
    <dgm:pt modelId="{A4878844-D7F8-4623-8AAE-CB51F61F1DEF}" type="pres">
      <dgm:prSet presAssocID="{81B52DE2-090E-4CE7-86D7-0EA93823E3AC}" presName="spNode" presStyleCnt="0"/>
      <dgm:spPr/>
    </dgm:pt>
    <dgm:pt modelId="{722CCC17-413C-4B12-957F-97FFF0694292}" type="pres">
      <dgm:prSet presAssocID="{A1E71D4B-50EF-4DA6-8755-9CAA36374B5C}" presName="sibTrans" presStyleLbl="sibTrans1D1" presStyleIdx="1" presStyleCnt="5"/>
      <dgm:spPr/>
    </dgm:pt>
    <dgm:pt modelId="{EDB3BCD9-FA06-464F-88F4-1A731256864A}" type="pres">
      <dgm:prSet presAssocID="{0001E16C-7CF3-4B36-AF48-532C7484895B}" presName="node" presStyleLbl="node1" presStyleIdx="2" presStyleCnt="5" custScaleX="146057" custScaleY="138320" custRadScaleRad="119224" custRadScaleInc="-36425">
        <dgm:presLayoutVars>
          <dgm:bulletEnabled val="1"/>
        </dgm:presLayoutVars>
      </dgm:prSet>
      <dgm:spPr/>
    </dgm:pt>
    <dgm:pt modelId="{75ED9969-6A74-41FD-9489-E0360BF9193A}" type="pres">
      <dgm:prSet presAssocID="{0001E16C-7CF3-4B36-AF48-532C7484895B}" presName="spNode" presStyleCnt="0"/>
      <dgm:spPr/>
    </dgm:pt>
    <dgm:pt modelId="{075040CC-D383-49DE-B0BE-81E39414C829}" type="pres">
      <dgm:prSet presAssocID="{7CEAC97C-EF4B-4C77-9145-E6E42E3F23C6}" presName="sibTrans" presStyleLbl="sibTrans1D1" presStyleIdx="2" presStyleCnt="5"/>
      <dgm:spPr/>
    </dgm:pt>
    <dgm:pt modelId="{D52AF526-830D-4739-A8BA-438BF998FFA1}" type="pres">
      <dgm:prSet presAssocID="{CA61E86C-84CE-4256-9968-EFF37AB9547B}" presName="node" presStyleLbl="node1" presStyleIdx="3" presStyleCnt="5" custScaleX="151196" custScaleY="143070" custRadScaleRad="116298" custRadScaleInc="43985">
        <dgm:presLayoutVars>
          <dgm:bulletEnabled val="1"/>
        </dgm:presLayoutVars>
      </dgm:prSet>
      <dgm:spPr/>
    </dgm:pt>
    <dgm:pt modelId="{8975D1D4-B00E-4977-8B0E-524A8F16E071}" type="pres">
      <dgm:prSet presAssocID="{CA61E86C-84CE-4256-9968-EFF37AB9547B}" presName="spNode" presStyleCnt="0"/>
      <dgm:spPr/>
    </dgm:pt>
    <dgm:pt modelId="{7D3FC6DD-6D29-4A4C-BE38-6B19C8B2142D}" type="pres">
      <dgm:prSet presAssocID="{2E0E54CB-D3EB-406B-AF8B-4DC95AB336DC}" presName="sibTrans" presStyleLbl="sibTrans1D1" presStyleIdx="3" presStyleCnt="5"/>
      <dgm:spPr/>
    </dgm:pt>
    <dgm:pt modelId="{39DDEA6F-65B5-4DA0-8C26-FBD7E8DB78F1}" type="pres">
      <dgm:prSet presAssocID="{4C4066A4-54C3-417E-8284-11A2F6886197}" presName="node" presStyleLbl="node1" presStyleIdx="4" presStyleCnt="5" custScaleX="122539" custScaleY="170348" custRadScaleRad="97651" custRadScaleInc="-24455">
        <dgm:presLayoutVars>
          <dgm:bulletEnabled val="1"/>
        </dgm:presLayoutVars>
      </dgm:prSet>
      <dgm:spPr/>
    </dgm:pt>
    <dgm:pt modelId="{FAF68575-56E9-4F21-AC49-C737BE41DCF1}" type="pres">
      <dgm:prSet presAssocID="{4C4066A4-54C3-417E-8284-11A2F6886197}" presName="spNode" presStyleCnt="0"/>
      <dgm:spPr/>
    </dgm:pt>
    <dgm:pt modelId="{61D85EF0-B1C1-48A3-940D-7E92179D71AE}" type="pres">
      <dgm:prSet presAssocID="{F15BF71E-5353-4BAF-9798-84CA483A434D}" presName="sibTrans" presStyleLbl="sibTrans1D1" presStyleIdx="4" presStyleCnt="5"/>
      <dgm:spPr/>
    </dgm:pt>
  </dgm:ptLst>
  <dgm:cxnLst>
    <dgm:cxn modelId="{B02D9500-F2CF-4461-8F2C-C69E1B3CAE0B}" type="presOf" srcId="{2E0E54CB-D3EB-406B-AF8B-4DC95AB336DC}" destId="{7D3FC6DD-6D29-4A4C-BE38-6B19C8B2142D}" srcOrd="0" destOrd="0" presId="urn:microsoft.com/office/officeart/2005/8/layout/cycle6"/>
    <dgm:cxn modelId="{636E5A08-C9AE-4F12-92E1-CC342201F22C}" srcId="{0BFCB834-9966-451E-9A75-7400348F0C47}" destId="{0001E16C-7CF3-4B36-AF48-532C7484895B}" srcOrd="2" destOrd="0" parTransId="{018942FC-16FB-4967-ACA5-28418913ECCB}" sibTransId="{7CEAC97C-EF4B-4C77-9145-E6E42E3F23C6}"/>
    <dgm:cxn modelId="{367E3009-F445-438A-963B-7B2E30D7DE59}" srcId="{0BFCB834-9966-451E-9A75-7400348F0C47}" destId="{12F531BE-EC1C-433D-BBB8-57543ADF5BC3}" srcOrd="0" destOrd="0" parTransId="{603DE1EB-63F7-4519-AF76-D36A3725B592}" sibTransId="{E0E60F48-1493-4A8A-AEFC-CE65F22EB629}"/>
    <dgm:cxn modelId="{1AA8D511-183C-49F1-B63F-19CEDD2BAE20}" type="presOf" srcId="{E0E60F48-1493-4A8A-AEFC-CE65F22EB629}" destId="{D33ED7AF-D443-4F7E-86C4-AF54D95E7C8C}" srcOrd="0" destOrd="0" presId="urn:microsoft.com/office/officeart/2005/8/layout/cycle6"/>
    <dgm:cxn modelId="{A2FCD71D-B4F3-4C4A-B343-75B6D2356CEA}" srcId="{0BFCB834-9966-451E-9A75-7400348F0C47}" destId="{81B52DE2-090E-4CE7-86D7-0EA93823E3AC}" srcOrd="1" destOrd="0" parTransId="{A2982EB4-F2BF-43B3-B6A0-CF36D62058B5}" sibTransId="{A1E71D4B-50EF-4DA6-8755-9CAA36374B5C}"/>
    <dgm:cxn modelId="{A69A9B23-B3EF-4D61-ABCE-42AF71940113}" srcId="{0BFCB834-9966-451E-9A75-7400348F0C47}" destId="{CA61E86C-84CE-4256-9968-EFF37AB9547B}" srcOrd="3" destOrd="0" parTransId="{AE2129F7-0506-41CD-9454-F521E5F15DD3}" sibTransId="{2E0E54CB-D3EB-406B-AF8B-4DC95AB336DC}"/>
    <dgm:cxn modelId="{FD97AC23-85AB-4E0F-9FD3-5C391110686E}" type="presOf" srcId="{4C4066A4-54C3-417E-8284-11A2F6886197}" destId="{39DDEA6F-65B5-4DA0-8C26-FBD7E8DB78F1}" srcOrd="0" destOrd="0" presId="urn:microsoft.com/office/officeart/2005/8/layout/cycle6"/>
    <dgm:cxn modelId="{76DF8B40-03C3-4D1C-9F3F-9DD79AB51497}" type="presOf" srcId="{12F531BE-EC1C-433D-BBB8-57543ADF5BC3}" destId="{C1A6B173-2F0D-4730-829C-8C3E3956819E}" srcOrd="0" destOrd="0" presId="urn:microsoft.com/office/officeart/2005/8/layout/cycle6"/>
    <dgm:cxn modelId="{AFEE4683-F0E4-46D2-87FD-3918E45E9238}" type="presOf" srcId="{CA61E86C-84CE-4256-9968-EFF37AB9547B}" destId="{D52AF526-830D-4739-A8BA-438BF998FFA1}" srcOrd="0" destOrd="0" presId="urn:microsoft.com/office/officeart/2005/8/layout/cycle6"/>
    <dgm:cxn modelId="{09D8CEA5-9380-4954-B6C0-1A8FAF4A347C}" type="presOf" srcId="{A1E71D4B-50EF-4DA6-8755-9CAA36374B5C}" destId="{722CCC17-413C-4B12-957F-97FFF0694292}" srcOrd="0" destOrd="0" presId="urn:microsoft.com/office/officeart/2005/8/layout/cycle6"/>
    <dgm:cxn modelId="{0D3D97B3-F537-46F8-908A-ABE8580F778C}" type="presOf" srcId="{0001E16C-7CF3-4B36-AF48-532C7484895B}" destId="{EDB3BCD9-FA06-464F-88F4-1A731256864A}" srcOrd="0" destOrd="0" presId="urn:microsoft.com/office/officeart/2005/8/layout/cycle6"/>
    <dgm:cxn modelId="{0250FEBD-2A87-4DA1-A2BF-8CC46F2B5F27}" type="presOf" srcId="{0BFCB834-9966-451E-9A75-7400348F0C47}" destId="{4389E820-6FE2-48F9-A4C2-A31A3C9A3CC6}" srcOrd="0" destOrd="0" presId="urn:microsoft.com/office/officeart/2005/8/layout/cycle6"/>
    <dgm:cxn modelId="{8B0838BE-5EA5-4570-A16D-655E781EC5E5}" type="presOf" srcId="{F15BF71E-5353-4BAF-9798-84CA483A434D}" destId="{61D85EF0-B1C1-48A3-940D-7E92179D71AE}" srcOrd="0" destOrd="0" presId="urn:microsoft.com/office/officeart/2005/8/layout/cycle6"/>
    <dgm:cxn modelId="{B7ACECCC-BCDF-43F3-96B3-632B0F8E6E07}" type="presOf" srcId="{81B52DE2-090E-4CE7-86D7-0EA93823E3AC}" destId="{53389AE6-0AED-44CC-BEBF-DA4D4316DF70}" srcOrd="0" destOrd="0" presId="urn:microsoft.com/office/officeart/2005/8/layout/cycle6"/>
    <dgm:cxn modelId="{4FE29ED2-32E0-46C4-A4E9-41296F2F1CC7}" srcId="{0BFCB834-9966-451E-9A75-7400348F0C47}" destId="{4C4066A4-54C3-417E-8284-11A2F6886197}" srcOrd="4" destOrd="0" parTransId="{C11A95F6-A0A6-409B-A0F4-83C209F6B3AD}" sibTransId="{F15BF71E-5353-4BAF-9798-84CA483A434D}"/>
    <dgm:cxn modelId="{534277E2-417D-4EF6-A0CB-9982D2295C8B}" type="presOf" srcId="{7CEAC97C-EF4B-4C77-9145-E6E42E3F23C6}" destId="{075040CC-D383-49DE-B0BE-81E39414C829}" srcOrd="0" destOrd="0" presId="urn:microsoft.com/office/officeart/2005/8/layout/cycle6"/>
    <dgm:cxn modelId="{C68F229E-22C1-4956-A488-9F4172372F60}" type="presParOf" srcId="{4389E820-6FE2-48F9-A4C2-A31A3C9A3CC6}" destId="{C1A6B173-2F0D-4730-829C-8C3E3956819E}" srcOrd="0" destOrd="0" presId="urn:microsoft.com/office/officeart/2005/8/layout/cycle6"/>
    <dgm:cxn modelId="{2F3A3714-A300-487E-ADC4-5ED395E249C1}" type="presParOf" srcId="{4389E820-6FE2-48F9-A4C2-A31A3C9A3CC6}" destId="{8E03808F-026A-4E00-9CE0-969E796A0466}" srcOrd="1" destOrd="0" presId="urn:microsoft.com/office/officeart/2005/8/layout/cycle6"/>
    <dgm:cxn modelId="{E2FF2037-435A-4427-B328-E9E13F058784}" type="presParOf" srcId="{4389E820-6FE2-48F9-A4C2-A31A3C9A3CC6}" destId="{D33ED7AF-D443-4F7E-86C4-AF54D95E7C8C}" srcOrd="2" destOrd="0" presId="urn:microsoft.com/office/officeart/2005/8/layout/cycle6"/>
    <dgm:cxn modelId="{9C460CFA-BCCC-4E4E-810A-F0EAA7C0F0FB}" type="presParOf" srcId="{4389E820-6FE2-48F9-A4C2-A31A3C9A3CC6}" destId="{53389AE6-0AED-44CC-BEBF-DA4D4316DF70}" srcOrd="3" destOrd="0" presId="urn:microsoft.com/office/officeart/2005/8/layout/cycle6"/>
    <dgm:cxn modelId="{5023C872-9A11-46DB-A84C-6F13BB4A5991}" type="presParOf" srcId="{4389E820-6FE2-48F9-A4C2-A31A3C9A3CC6}" destId="{A4878844-D7F8-4623-8AAE-CB51F61F1DEF}" srcOrd="4" destOrd="0" presId="urn:microsoft.com/office/officeart/2005/8/layout/cycle6"/>
    <dgm:cxn modelId="{EF2C50AF-7813-4332-AB18-F11C5EC6D051}" type="presParOf" srcId="{4389E820-6FE2-48F9-A4C2-A31A3C9A3CC6}" destId="{722CCC17-413C-4B12-957F-97FFF0694292}" srcOrd="5" destOrd="0" presId="urn:microsoft.com/office/officeart/2005/8/layout/cycle6"/>
    <dgm:cxn modelId="{9CE31AAC-C7D8-4E7C-B5D4-6DB76ECBD194}" type="presParOf" srcId="{4389E820-6FE2-48F9-A4C2-A31A3C9A3CC6}" destId="{EDB3BCD9-FA06-464F-88F4-1A731256864A}" srcOrd="6" destOrd="0" presId="urn:microsoft.com/office/officeart/2005/8/layout/cycle6"/>
    <dgm:cxn modelId="{7D573333-28B4-4C0C-9437-70F7515404D0}" type="presParOf" srcId="{4389E820-6FE2-48F9-A4C2-A31A3C9A3CC6}" destId="{75ED9969-6A74-41FD-9489-E0360BF9193A}" srcOrd="7" destOrd="0" presId="urn:microsoft.com/office/officeart/2005/8/layout/cycle6"/>
    <dgm:cxn modelId="{7F174824-B260-4C47-80A8-A798C19CA5BF}" type="presParOf" srcId="{4389E820-6FE2-48F9-A4C2-A31A3C9A3CC6}" destId="{075040CC-D383-49DE-B0BE-81E39414C829}" srcOrd="8" destOrd="0" presId="urn:microsoft.com/office/officeart/2005/8/layout/cycle6"/>
    <dgm:cxn modelId="{2940BF0A-4636-45A3-9F19-4AD8ED1A9BBC}" type="presParOf" srcId="{4389E820-6FE2-48F9-A4C2-A31A3C9A3CC6}" destId="{D52AF526-830D-4739-A8BA-438BF998FFA1}" srcOrd="9" destOrd="0" presId="urn:microsoft.com/office/officeart/2005/8/layout/cycle6"/>
    <dgm:cxn modelId="{E4F06426-537C-4AB7-89BD-F7C08312F8C0}" type="presParOf" srcId="{4389E820-6FE2-48F9-A4C2-A31A3C9A3CC6}" destId="{8975D1D4-B00E-4977-8B0E-524A8F16E071}" srcOrd="10" destOrd="0" presId="urn:microsoft.com/office/officeart/2005/8/layout/cycle6"/>
    <dgm:cxn modelId="{4BA9B9F3-9813-4DF9-8ACE-704627F3294E}" type="presParOf" srcId="{4389E820-6FE2-48F9-A4C2-A31A3C9A3CC6}" destId="{7D3FC6DD-6D29-4A4C-BE38-6B19C8B2142D}" srcOrd="11" destOrd="0" presId="urn:microsoft.com/office/officeart/2005/8/layout/cycle6"/>
    <dgm:cxn modelId="{E1A116F8-648A-4104-9BB8-5F12257F214D}" type="presParOf" srcId="{4389E820-6FE2-48F9-A4C2-A31A3C9A3CC6}" destId="{39DDEA6F-65B5-4DA0-8C26-FBD7E8DB78F1}" srcOrd="12" destOrd="0" presId="urn:microsoft.com/office/officeart/2005/8/layout/cycle6"/>
    <dgm:cxn modelId="{278AC86D-6299-415E-A4DD-944F69649033}" type="presParOf" srcId="{4389E820-6FE2-48F9-A4C2-A31A3C9A3CC6}" destId="{FAF68575-56E9-4F21-AC49-C737BE41DCF1}" srcOrd="13" destOrd="0" presId="urn:microsoft.com/office/officeart/2005/8/layout/cycle6"/>
    <dgm:cxn modelId="{4143248B-2799-4545-B3A1-3C56B310A840}" type="presParOf" srcId="{4389E820-6FE2-48F9-A4C2-A31A3C9A3CC6}" destId="{61D85EF0-B1C1-48A3-940D-7E92179D71AE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C4626DD-0DAB-4A00-A3EA-AF9AE2C4A238}" type="doc">
      <dgm:prSet loTypeId="urn:microsoft.com/office/officeart/2005/8/layout/gear1" loCatId="process" qsTypeId="urn:microsoft.com/office/officeart/2005/8/quickstyle/simple1" qsCatId="simple" csTypeId="urn:microsoft.com/office/officeart/2005/8/colors/accent1_2" csCatId="accent1" phldr="1"/>
      <dgm:spPr/>
    </dgm:pt>
    <dgm:pt modelId="{54F8CF05-2554-4E1E-8CEB-6471F182BC60}">
      <dgm:prSet phldrT="[Testo]" phldr="1"/>
      <dgm:spPr>
        <a:solidFill>
          <a:srgbClr val="FF0000"/>
        </a:solidFill>
      </dgm:spPr>
      <dgm:t>
        <a:bodyPr/>
        <a:lstStyle/>
        <a:p>
          <a:endParaRPr lang="it-IT" dirty="0"/>
        </a:p>
      </dgm:t>
    </dgm:pt>
    <dgm:pt modelId="{BB61384C-0B4F-48FD-BA53-09122EDA778B}" type="parTrans" cxnId="{0EA3886A-DD99-4518-A218-0FF7FC45658D}">
      <dgm:prSet/>
      <dgm:spPr/>
      <dgm:t>
        <a:bodyPr/>
        <a:lstStyle/>
        <a:p>
          <a:endParaRPr lang="it-IT"/>
        </a:p>
      </dgm:t>
    </dgm:pt>
    <dgm:pt modelId="{50916224-263F-433E-9852-7376E89E9C08}" type="sibTrans" cxnId="{0EA3886A-DD99-4518-A218-0FF7FC45658D}">
      <dgm:prSet/>
      <dgm:spPr/>
      <dgm:t>
        <a:bodyPr/>
        <a:lstStyle/>
        <a:p>
          <a:endParaRPr lang="it-IT"/>
        </a:p>
      </dgm:t>
    </dgm:pt>
    <dgm:pt modelId="{C03184FF-01B4-489E-8E8A-71FB8C6C9BFF}">
      <dgm:prSet phldrT="[Testo]" phldr="1"/>
      <dgm:spPr>
        <a:solidFill>
          <a:schemeClr val="accent6"/>
        </a:solidFill>
      </dgm:spPr>
      <dgm:t>
        <a:bodyPr/>
        <a:lstStyle/>
        <a:p>
          <a:endParaRPr lang="it-IT"/>
        </a:p>
      </dgm:t>
    </dgm:pt>
    <dgm:pt modelId="{683D507E-7C49-4859-83C2-AF7611A1D372}" type="parTrans" cxnId="{81FB17A7-B483-4612-8FE5-FA28E3F388F7}">
      <dgm:prSet/>
      <dgm:spPr/>
      <dgm:t>
        <a:bodyPr/>
        <a:lstStyle/>
        <a:p>
          <a:endParaRPr lang="it-IT"/>
        </a:p>
      </dgm:t>
    </dgm:pt>
    <dgm:pt modelId="{8C9E7321-F627-402B-99B4-A7EC356858D2}" type="sibTrans" cxnId="{81FB17A7-B483-4612-8FE5-FA28E3F388F7}">
      <dgm:prSet/>
      <dgm:spPr/>
      <dgm:t>
        <a:bodyPr/>
        <a:lstStyle/>
        <a:p>
          <a:endParaRPr lang="it-IT"/>
        </a:p>
      </dgm:t>
    </dgm:pt>
    <dgm:pt modelId="{8501E1CB-7E46-4BEF-B549-AEC84A991614}">
      <dgm:prSet phldrT="[Testo]" phldr="1"/>
      <dgm:spPr>
        <a:solidFill>
          <a:schemeClr val="accent3"/>
        </a:solidFill>
      </dgm:spPr>
      <dgm:t>
        <a:bodyPr/>
        <a:lstStyle/>
        <a:p>
          <a:endParaRPr lang="it-IT" dirty="0"/>
        </a:p>
      </dgm:t>
    </dgm:pt>
    <dgm:pt modelId="{F06E624A-2101-46D8-BA9C-2BEEC01B21E7}" type="parTrans" cxnId="{F9FCA123-2BDD-4EE8-BDE9-2D9C7E7E788C}">
      <dgm:prSet/>
      <dgm:spPr/>
      <dgm:t>
        <a:bodyPr/>
        <a:lstStyle/>
        <a:p>
          <a:endParaRPr lang="it-IT"/>
        </a:p>
      </dgm:t>
    </dgm:pt>
    <dgm:pt modelId="{CA86AEAF-6E65-48C4-967B-1B5576976E4F}" type="sibTrans" cxnId="{F9FCA123-2BDD-4EE8-BDE9-2D9C7E7E788C}">
      <dgm:prSet/>
      <dgm:spPr/>
      <dgm:t>
        <a:bodyPr/>
        <a:lstStyle/>
        <a:p>
          <a:endParaRPr lang="it-IT"/>
        </a:p>
      </dgm:t>
    </dgm:pt>
    <dgm:pt modelId="{6719E856-D403-427E-AE43-CBE0CA01B165}" type="pres">
      <dgm:prSet presAssocID="{8C4626DD-0DAB-4A00-A3EA-AF9AE2C4A238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E2F875EC-AE4E-4B29-8A4B-F36275AD936B}" type="pres">
      <dgm:prSet presAssocID="{54F8CF05-2554-4E1E-8CEB-6471F182BC60}" presName="gear1" presStyleLbl="node1" presStyleIdx="0" presStyleCnt="3">
        <dgm:presLayoutVars>
          <dgm:chMax val="1"/>
          <dgm:bulletEnabled val="1"/>
        </dgm:presLayoutVars>
      </dgm:prSet>
      <dgm:spPr/>
    </dgm:pt>
    <dgm:pt modelId="{DF98F10D-B657-4CE9-9F03-856F30AEE3A9}" type="pres">
      <dgm:prSet presAssocID="{54F8CF05-2554-4E1E-8CEB-6471F182BC60}" presName="gear1srcNode" presStyleLbl="node1" presStyleIdx="0" presStyleCnt="3"/>
      <dgm:spPr/>
    </dgm:pt>
    <dgm:pt modelId="{149C3416-3B30-441F-99C8-0D36FEF94A8E}" type="pres">
      <dgm:prSet presAssocID="{54F8CF05-2554-4E1E-8CEB-6471F182BC60}" presName="gear1dstNode" presStyleLbl="node1" presStyleIdx="0" presStyleCnt="3"/>
      <dgm:spPr/>
    </dgm:pt>
    <dgm:pt modelId="{DBC91F3B-0BC4-4E59-B595-FBE0B25441E7}" type="pres">
      <dgm:prSet presAssocID="{C03184FF-01B4-489E-8E8A-71FB8C6C9BFF}" presName="gear2" presStyleLbl="node1" presStyleIdx="1" presStyleCnt="3">
        <dgm:presLayoutVars>
          <dgm:chMax val="1"/>
          <dgm:bulletEnabled val="1"/>
        </dgm:presLayoutVars>
      </dgm:prSet>
      <dgm:spPr/>
    </dgm:pt>
    <dgm:pt modelId="{11E640D5-D59C-459A-9E37-F9B226B09F6F}" type="pres">
      <dgm:prSet presAssocID="{C03184FF-01B4-489E-8E8A-71FB8C6C9BFF}" presName="gear2srcNode" presStyleLbl="node1" presStyleIdx="1" presStyleCnt="3"/>
      <dgm:spPr/>
    </dgm:pt>
    <dgm:pt modelId="{FCC9C221-107F-4924-9D3F-673EF5D136D9}" type="pres">
      <dgm:prSet presAssocID="{C03184FF-01B4-489E-8E8A-71FB8C6C9BFF}" presName="gear2dstNode" presStyleLbl="node1" presStyleIdx="1" presStyleCnt="3"/>
      <dgm:spPr/>
    </dgm:pt>
    <dgm:pt modelId="{11038325-4C23-43FF-A0E3-875BCDD92E11}" type="pres">
      <dgm:prSet presAssocID="{8501E1CB-7E46-4BEF-B549-AEC84A991614}" presName="gear3" presStyleLbl="node1" presStyleIdx="2" presStyleCnt="3"/>
      <dgm:spPr/>
    </dgm:pt>
    <dgm:pt modelId="{7D93533E-60F6-475E-AAAE-83C1AA8FCDA0}" type="pres">
      <dgm:prSet presAssocID="{8501E1CB-7E46-4BEF-B549-AEC84A991614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489020D1-454A-41A3-B3C2-0930A2300D23}" type="pres">
      <dgm:prSet presAssocID="{8501E1CB-7E46-4BEF-B549-AEC84A991614}" presName="gear3srcNode" presStyleLbl="node1" presStyleIdx="2" presStyleCnt="3"/>
      <dgm:spPr/>
    </dgm:pt>
    <dgm:pt modelId="{247DA9F8-1D7D-4890-AC2A-ED51C84EF46D}" type="pres">
      <dgm:prSet presAssocID="{8501E1CB-7E46-4BEF-B549-AEC84A991614}" presName="gear3dstNode" presStyleLbl="node1" presStyleIdx="2" presStyleCnt="3"/>
      <dgm:spPr/>
    </dgm:pt>
    <dgm:pt modelId="{460F714F-5876-41B8-AF71-DA46D2C1841F}" type="pres">
      <dgm:prSet presAssocID="{50916224-263F-433E-9852-7376E89E9C08}" presName="connector1" presStyleLbl="sibTrans2D1" presStyleIdx="0" presStyleCnt="3"/>
      <dgm:spPr/>
    </dgm:pt>
    <dgm:pt modelId="{6105D86E-174A-438C-9EAE-795F8193D321}" type="pres">
      <dgm:prSet presAssocID="{8C9E7321-F627-402B-99B4-A7EC356858D2}" presName="connector2" presStyleLbl="sibTrans2D1" presStyleIdx="1" presStyleCnt="3"/>
      <dgm:spPr/>
    </dgm:pt>
    <dgm:pt modelId="{E941025B-F070-4ADA-B81D-4BF2258DC458}" type="pres">
      <dgm:prSet presAssocID="{CA86AEAF-6E65-48C4-967B-1B5576976E4F}" presName="connector3" presStyleLbl="sibTrans2D1" presStyleIdx="2" presStyleCnt="3"/>
      <dgm:spPr/>
    </dgm:pt>
  </dgm:ptLst>
  <dgm:cxnLst>
    <dgm:cxn modelId="{0395330B-291A-493A-AA6F-BE95E6D999C4}" type="presOf" srcId="{50916224-263F-433E-9852-7376E89E9C08}" destId="{460F714F-5876-41B8-AF71-DA46D2C1841F}" srcOrd="0" destOrd="0" presId="urn:microsoft.com/office/officeart/2005/8/layout/gear1"/>
    <dgm:cxn modelId="{F2EBDC15-E5DA-4407-BBDA-F59488C142CC}" type="presOf" srcId="{54F8CF05-2554-4E1E-8CEB-6471F182BC60}" destId="{E2F875EC-AE4E-4B29-8A4B-F36275AD936B}" srcOrd="0" destOrd="0" presId="urn:microsoft.com/office/officeart/2005/8/layout/gear1"/>
    <dgm:cxn modelId="{F9FCA123-2BDD-4EE8-BDE9-2D9C7E7E788C}" srcId="{8C4626DD-0DAB-4A00-A3EA-AF9AE2C4A238}" destId="{8501E1CB-7E46-4BEF-B549-AEC84A991614}" srcOrd="2" destOrd="0" parTransId="{F06E624A-2101-46D8-BA9C-2BEEC01B21E7}" sibTransId="{CA86AEAF-6E65-48C4-967B-1B5576976E4F}"/>
    <dgm:cxn modelId="{9D6C6A2B-364A-4FFA-9E41-3970B1ED3BFD}" type="presOf" srcId="{8501E1CB-7E46-4BEF-B549-AEC84A991614}" destId="{489020D1-454A-41A3-B3C2-0930A2300D23}" srcOrd="2" destOrd="0" presId="urn:microsoft.com/office/officeart/2005/8/layout/gear1"/>
    <dgm:cxn modelId="{BCCDF235-4A0D-4325-A134-EA9EA9B499E5}" type="presOf" srcId="{8501E1CB-7E46-4BEF-B549-AEC84A991614}" destId="{247DA9F8-1D7D-4890-AC2A-ED51C84EF46D}" srcOrd="3" destOrd="0" presId="urn:microsoft.com/office/officeart/2005/8/layout/gear1"/>
    <dgm:cxn modelId="{0EA3886A-DD99-4518-A218-0FF7FC45658D}" srcId="{8C4626DD-0DAB-4A00-A3EA-AF9AE2C4A238}" destId="{54F8CF05-2554-4E1E-8CEB-6471F182BC60}" srcOrd="0" destOrd="0" parTransId="{BB61384C-0B4F-48FD-BA53-09122EDA778B}" sibTransId="{50916224-263F-433E-9852-7376E89E9C08}"/>
    <dgm:cxn modelId="{AE6D9A6C-C232-41A3-AECD-F63CD957F21E}" type="presOf" srcId="{8C9E7321-F627-402B-99B4-A7EC356858D2}" destId="{6105D86E-174A-438C-9EAE-795F8193D321}" srcOrd="0" destOrd="0" presId="urn:microsoft.com/office/officeart/2005/8/layout/gear1"/>
    <dgm:cxn modelId="{B4894254-B3C9-488A-9F47-88D47C3C7E71}" type="presOf" srcId="{C03184FF-01B4-489E-8E8A-71FB8C6C9BFF}" destId="{DBC91F3B-0BC4-4E59-B595-FBE0B25441E7}" srcOrd="0" destOrd="0" presId="urn:microsoft.com/office/officeart/2005/8/layout/gear1"/>
    <dgm:cxn modelId="{7E07487E-DD25-4E10-B9D8-B1A80CAF0E98}" type="presOf" srcId="{C03184FF-01B4-489E-8E8A-71FB8C6C9BFF}" destId="{FCC9C221-107F-4924-9D3F-673EF5D136D9}" srcOrd="2" destOrd="0" presId="urn:microsoft.com/office/officeart/2005/8/layout/gear1"/>
    <dgm:cxn modelId="{42D8E384-0841-4BC1-8C0F-2EE2839018C9}" type="presOf" srcId="{C03184FF-01B4-489E-8E8A-71FB8C6C9BFF}" destId="{11E640D5-D59C-459A-9E37-F9B226B09F6F}" srcOrd="1" destOrd="0" presId="urn:microsoft.com/office/officeart/2005/8/layout/gear1"/>
    <dgm:cxn modelId="{723AE38C-AF5B-4D44-889C-2811C0AB49B5}" type="presOf" srcId="{54F8CF05-2554-4E1E-8CEB-6471F182BC60}" destId="{149C3416-3B30-441F-99C8-0D36FEF94A8E}" srcOrd="2" destOrd="0" presId="urn:microsoft.com/office/officeart/2005/8/layout/gear1"/>
    <dgm:cxn modelId="{1D1F269A-6255-4FC7-A37A-0E8D7FF86895}" type="presOf" srcId="{8501E1CB-7E46-4BEF-B549-AEC84A991614}" destId="{7D93533E-60F6-475E-AAAE-83C1AA8FCDA0}" srcOrd="1" destOrd="0" presId="urn:microsoft.com/office/officeart/2005/8/layout/gear1"/>
    <dgm:cxn modelId="{81FB17A7-B483-4612-8FE5-FA28E3F388F7}" srcId="{8C4626DD-0DAB-4A00-A3EA-AF9AE2C4A238}" destId="{C03184FF-01B4-489E-8E8A-71FB8C6C9BFF}" srcOrd="1" destOrd="0" parTransId="{683D507E-7C49-4859-83C2-AF7611A1D372}" sibTransId="{8C9E7321-F627-402B-99B4-A7EC356858D2}"/>
    <dgm:cxn modelId="{AA7002D5-1E51-4CF4-974C-47AC764B03F2}" type="presOf" srcId="{8501E1CB-7E46-4BEF-B549-AEC84A991614}" destId="{11038325-4C23-43FF-A0E3-875BCDD92E11}" srcOrd="0" destOrd="0" presId="urn:microsoft.com/office/officeart/2005/8/layout/gear1"/>
    <dgm:cxn modelId="{F4F436D7-CEC1-49C2-B0B4-9797C13D8811}" type="presOf" srcId="{54F8CF05-2554-4E1E-8CEB-6471F182BC60}" destId="{DF98F10D-B657-4CE9-9F03-856F30AEE3A9}" srcOrd="1" destOrd="0" presId="urn:microsoft.com/office/officeart/2005/8/layout/gear1"/>
    <dgm:cxn modelId="{B03780DF-2F65-4B36-AAD8-64DA80311E9A}" type="presOf" srcId="{CA86AEAF-6E65-48C4-967B-1B5576976E4F}" destId="{E941025B-F070-4ADA-B81D-4BF2258DC458}" srcOrd="0" destOrd="0" presId="urn:microsoft.com/office/officeart/2005/8/layout/gear1"/>
    <dgm:cxn modelId="{EE012FED-E061-4EB3-9A4C-70C529C92639}" type="presOf" srcId="{8C4626DD-0DAB-4A00-A3EA-AF9AE2C4A238}" destId="{6719E856-D403-427E-AE43-CBE0CA01B165}" srcOrd="0" destOrd="0" presId="urn:microsoft.com/office/officeart/2005/8/layout/gear1"/>
    <dgm:cxn modelId="{CD3B8F3B-63B2-4B41-A64D-17CDDD62CDDB}" type="presParOf" srcId="{6719E856-D403-427E-AE43-CBE0CA01B165}" destId="{E2F875EC-AE4E-4B29-8A4B-F36275AD936B}" srcOrd="0" destOrd="0" presId="urn:microsoft.com/office/officeart/2005/8/layout/gear1"/>
    <dgm:cxn modelId="{7E05D8E5-CADE-4424-8BBC-340A2F69AB5C}" type="presParOf" srcId="{6719E856-D403-427E-AE43-CBE0CA01B165}" destId="{DF98F10D-B657-4CE9-9F03-856F30AEE3A9}" srcOrd="1" destOrd="0" presId="urn:microsoft.com/office/officeart/2005/8/layout/gear1"/>
    <dgm:cxn modelId="{D45D0722-3108-4869-96E5-CBA7086299F2}" type="presParOf" srcId="{6719E856-D403-427E-AE43-CBE0CA01B165}" destId="{149C3416-3B30-441F-99C8-0D36FEF94A8E}" srcOrd="2" destOrd="0" presId="urn:microsoft.com/office/officeart/2005/8/layout/gear1"/>
    <dgm:cxn modelId="{D18FD480-637E-48B7-B026-FC1C06DC994D}" type="presParOf" srcId="{6719E856-D403-427E-AE43-CBE0CA01B165}" destId="{DBC91F3B-0BC4-4E59-B595-FBE0B25441E7}" srcOrd="3" destOrd="0" presId="urn:microsoft.com/office/officeart/2005/8/layout/gear1"/>
    <dgm:cxn modelId="{D17863B1-36ED-44CC-9D7C-02BFAC555289}" type="presParOf" srcId="{6719E856-D403-427E-AE43-CBE0CA01B165}" destId="{11E640D5-D59C-459A-9E37-F9B226B09F6F}" srcOrd="4" destOrd="0" presId="urn:microsoft.com/office/officeart/2005/8/layout/gear1"/>
    <dgm:cxn modelId="{1A404FEE-DA83-4532-85B6-B53114459C02}" type="presParOf" srcId="{6719E856-D403-427E-AE43-CBE0CA01B165}" destId="{FCC9C221-107F-4924-9D3F-673EF5D136D9}" srcOrd="5" destOrd="0" presId="urn:microsoft.com/office/officeart/2005/8/layout/gear1"/>
    <dgm:cxn modelId="{48121B2D-819B-440B-9A36-19DC1653BCE2}" type="presParOf" srcId="{6719E856-D403-427E-AE43-CBE0CA01B165}" destId="{11038325-4C23-43FF-A0E3-875BCDD92E11}" srcOrd="6" destOrd="0" presId="urn:microsoft.com/office/officeart/2005/8/layout/gear1"/>
    <dgm:cxn modelId="{DB753BE0-F60A-42DE-8D8C-9AC9CD4644DD}" type="presParOf" srcId="{6719E856-D403-427E-AE43-CBE0CA01B165}" destId="{7D93533E-60F6-475E-AAAE-83C1AA8FCDA0}" srcOrd="7" destOrd="0" presId="urn:microsoft.com/office/officeart/2005/8/layout/gear1"/>
    <dgm:cxn modelId="{AE16E254-FCA8-481E-BF80-6D45F36EA0CA}" type="presParOf" srcId="{6719E856-D403-427E-AE43-CBE0CA01B165}" destId="{489020D1-454A-41A3-B3C2-0930A2300D23}" srcOrd="8" destOrd="0" presId="urn:microsoft.com/office/officeart/2005/8/layout/gear1"/>
    <dgm:cxn modelId="{A3ACF282-246D-4479-AB28-87DD1ECD3B9B}" type="presParOf" srcId="{6719E856-D403-427E-AE43-CBE0CA01B165}" destId="{247DA9F8-1D7D-4890-AC2A-ED51C84EF46D}" srcOrd="9" destOrd="0" presId="urn:microsoft.com/office/officeart/2005/8/layout/gear1"/>
    <dgm:cxn modelId="{47680F0F-9B90-4AC0-A532-6DF285464B6E}" type="presParOf" srcId="{6719E856-D403-427E-AE43-CBE0CA01B165}" destId="{460F714F-5876-41B8-AF71-DA46D2C1841F}" srcOrd="10" destOrd="0" presId="urn:microsoft.com/office/officeart/2005/8/layout/gear1"/>
    <dgm:cxn modelId="{E0D7D8DD-854D-4798-9648-FA72BCADF468}" type="presParOf" srcId="{6719E856-D403-427E-AE43-CBE0CA01B165}" destId="{6105D86E-174A-438C-9EAE-795F8193D321}" srcOrd="11" destOrd="0" presId="urn:microsoft.com/office/officeart/2005/8/layout/gear1"/>
    <dgm:cxn modelId="{0E691B37-6C69-4A51-9964-628C502C92AB}" type="presParOf" srcId="{6719E856-D403-427E-AE43-CBE0CA01B165}" destId="{E941025B-F070-4ADA-B81D-4BF2258DC458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BEBE4BF-BD40-4153-8E69-B569D320AF3B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E64F3C3B-B44D-4DE9-8E38-9786385C85B0}">
      <dgm:prSet phldrT="[Testo]" custT="1"/>
      <dgm:spPr>
        <a:solidFill>
          <a:srgbClr val="FFFF00"/>
        </a:solidFill>
      </dgm:spPr>
      <dgm:t>
        <a:bodyPr/>
        <a:lstStyle/>
        <a:p>
          <a:r>
            <a:rPr lang="it-IT" sz="1200" dirty="0">
              <a:solidFill>
                <a:schemeClr val="bg1"/>
              </a:solidFill>
            </a:rPr>
            <a:t>Mutamento continuo</a:t>
          </a:r>
        </a:p>
      </dgm:t>
    </dgm:pt>
    <dgm:pt modelId="{27D3989E-1919-4FFF-99C3-E92E0F4CAFE7}" type="parTrans" cxnId="{3960FF9B-CD6A-4A1E-A5DE-8CA220829E24}">
      <dgm:prSet/>
      <dgm:spPr/>
      <dgm:t>
        <a:bodyPr/>
        <a:lstStyle/>
        <a:p>
          <a:endParaRPr lang="it-IT"/>
        </a:p>
      </dgm:t>
    </dgm:pt>
    <dgm:pt modelId="{2A94EA85-2B20-4E65-8C4B-6006CD9C2D23}" type="sibTrans" cxnId="{3960FF9B-CD6A-4A1E-A5DE-8CA220829E24}">
      <dgm:prSet/>
      <dgm:spPr/>
      <dgm:t>
        <a:bodyPr/>
        <a:lstStyle/>
        <a:p>
          <a:endParaRPr lang="it-IT"/>
        </a:p>
      </dgm:t>
    </dgm:pt>
    <dgm:pt modelId="{7DEF2DD9-3E6A-4E3B-975B-8CAAF7960EE4}">
      <dgm:prSet phldrT="[Testo]" custT="1"/>
      <dgm:spPr/>
      <dgm:t>
        <a:bodyPr/>
        <a:lstStyle/>
        <a:p>
          <a:r>
            <a:rPr lang="it-IT" sz="1200" dirty="0" err="1"/>
            <a:t>Camb.culturale</a:t>
          </a:r>
          <a:endParaRPr lang="it-IT" sz="1200" dirty="0"/>
        </a:p>
      </dgm:t>
    </dgm:pt>
    <dgm:pt modelId="{8F3CE3D1-BC84-47FC-B45B-513489FFA4C5}" type="parTrans" cxnId="{5E596DC9-1B71-4F1C-9168-FDCD9C3F36FB}">
      <dgm:prSet/>
      <dgm:spPr/>
      <dgm:t>
        <a:bodyPr/>
        <a:lstStyle/>
        <a:p>
          <a:endParaRPr lang="it-IT"/>
        </a:p>
      </dgm:t>
    </dgm:pt>
    <dgm:pt modelId="{D1F5F33E-F1D2-466E-B1C8-5C8510B33934}" type="sibTrans" cxnId="{5E596DC9-1B71-4F1C-9168-FDCD9C3F36FB}">
      <dgm:prSet/>
      <dgm:spPr/>
      <dgm:t>
        <a:bodyPr/>
        <a:lstStyle/>
        <a:p>
          <a:endParaRPr lang="it-IT"/>
        </a:p>
      </dgm:t>
    </dgm:pt>
    <dgm:pt modelId="{AD6C9607-9560-47E0-968F-75772543804C}">
      <dgm:prSet phldrT="[Testo]"/>
      <dgm:spPr/>
      <dgm:t>
        <a:bodyPr/>
        <a:lstStyle/>
        <a:p>
          <a:r>
            <a:rPr lang="it-IT" dirty="0"/>
            <a:t>Processo politico</a:t>
          </a:r>
        </a:p>
      </dgm:t>
    </dgm:pt>
    <dgm:pt modelId="{85F42573-FDDE-46A3-804C-A464F2A56D6E}" type="parTrans" cxnId="{5CE20A81-B25D-4669-A9D8-4803F23AC7CE}">
      <dgm:prSet/>
      <dgm:spPr/>
      <dgm:t>
        <a:bodyPr/>
        <a:lstStyle/>
        <a:p>
          <a:endParaRPr lang="it-IT"/>
        </a:p>
      </dgm:t>
    </dgm:pt>
    <dgm:pt modelId="{EA248F01-B080-44ED-80A6-922EFD96AEDC}" type="sibTrans" cxnId="{5CE20A81-B25D-4669-A9D8-4803F23AC7CE}">
      <dgm:prSet/>
      <dgm:spPr/>
      <dgm:t>
        <a:bodyPr/>
        <a:lstStyle/>
        <a:p>
          <a:endParaRPr lang="it-IT"/>
        </a:p>
      </dgm:t>
    </dgm:pt>
    <dgm:pt modelId="{E8E6A4D1-30D5-4FB4-95C2-5E0F35F03569}">
      <dgm:prSet phldrT="[Testo]" custT="1"/>
      <dgm:spPr>
        <a:solidFill>
          <a:srgbClr val="FFFF00"/>
        </a:solidFill>
      </dgm:spPr>
      <dgm:t>
        <a:bodyPr/>
        <a:lstStyle/>
        <a:p>
          <a:r>
            <a:rPr lang="it-IT" sz="1200" dirty="0">
              <a:solidFill>
                <a:schemeClr val="bg1"/>
              </a:solidFill>
            </a:rPr>
            <a:t>Politica migratoria europea</a:t>
          </a:r>
        </a:p>
      </dgm:t>
    </dgm:pt>
    <dgm:pt modelId="{F3A584A9-3BBB-424A-BA17-EDB4201DCB59}" type="parTrans" cxnId="{C0DDBBE8-1AA6-4EB3-AE2E-DB988B07F4B9}">
      <dgm:prSet/>
      <dgm:spPr/>
      <dgm:t>
        <a:bodyPr/>
        <a:lstStyle/>
        <a:p>
          <a:endParaRPr lang="it-IT"/>
        </a:p>
      </dgm:t>
    </dgm:pt>
    <dgm:pt modelId="{F4DA0F60-35E4-447D-99F3-264062B7B444}" type="sibTrans" cxnId="{C0DDBBE8-1AA6-4EB3-AE2E-DB988B07F4B9}">
      <dgm:prSet/>
      <dgm:spPr/>
      <dgm:t>
        <a:bodyPr/>
        <a:lstStyle/>
        <a:p>
          <a:endParaRPr lang="it-IT"/>
        </a:p>
      </dgm:t>
    </dgm:pt>
    <dgm:pt modelId="{E192B693-5BA9-4E02-8037-E7DBEBBEC5FE}">
      <dgm:prSet phldrT="[Testo]"/>
      <dgm:spPr/>
      <dgm:t>
        <a:bodyPr/>
        <a:lstStyle/>
        <a:p>
          <a:r>
            <a:rPr lang="it-IT" dirty="0"/>
            <a:t>Stabilizzazione  legale stranieri</a:t>
          </a:r>
        </a:p>
      </dgm:t>
    </dgm:pt>
    <dgm:pt modelId="{77107D98-AA47-4DE3-A117-C9476CB43FDB}" type="parTrans" cxnId="{3A80C8BB-6248-45DC-AE0A-FB6316E644D7}">
      <dgm:prSet/>
      <dgm:spPr/>
      <dgm:t>
        <a:bodyPr/>
        <a:lstStyle/>
        <a:p>
          <a:endParaRPr lang="it-IT"/>
        </a:p>
      </dgm:t>
    </dgm:pt>
    <dgm:pt modelId="{8DCB41EA-3EC4-4BE3-A1C3-0477E9666087}" type="sibTrans" cxnId="{3A80C8BB-6248-45DC-AE0A-FB6316E644D7}">
      <dgm:prSet/>
      <dgm:spPr/>
      <dgm:t>
        <a:bodyPr/>
        <a:lstStyle/>
        <a:p>
          <a:endParaRPr lang="it-IT"/>
        </a:p>
      </dgm:t>
    </dgm:pt>
    <dgm:pt modelId="{96D34E29-80A4-46F3-B053-6EA95CC22FEE}">
      <dgm:prSet phldrT="[Testo]" custT="1"/>
      <dgm:spPr>
        <a:solidFill>
          <a:srgbClr val="FFFF00"/>
        </a:solidFill>
      </dgm:spPr>
      <dgm:t>
        <a:bodyPr/>
        <a:lstStyle/>
        <a:p>
          <a:r>
            <a:rPr lang="it-IT" sz="1200" dirty="0">
              <a:solidFill>
                <a:schemeClr val="bg1"/>
              </a:solidFill>
            </a:rPr>
            <a:t>Formalizzazione dei diritti</a:t>
          </a:r>
        </a:p>
      </dgm:t>
    </dgm:pt>
    <dgm:pt modelId="{D851551A-6708-43CA-A1BC-6596746127BA}" type="parTrans" cxnId="{74DD56A5-127F-412B-B51A-9606A0206079}">
      <dgm:prSet/>
      <dgm:spPr/>
      <dgm:t>
        <a:bodyPr/>
        <a:lstStyle/>
        <a:p>
          <a:endParaRPr lang="it-IT"/>
        </a:p>
      </dgm:t>
    </dgm:pt>
    <dgm:pt modelId="{16436267-DA15-4286-BC9B-8BFE099FA3C2}" type="sibTrans" cxnId="{74DD56A5-127F-412B-B51A-9606A0206079}">
      <dgm:prSet/>
      <dgm:spPr/>
      <dgm:t>
        <a:bodyPr/>
        <a:lstStyle/>
        <a:p>
          <a:endParaRPr lang="it-IT"/>
        </a:p>
      </dgm:t>
    </dgm:pt>
    <dgm:pt modelId="{92C3B308-764F-4AD5-A2D8-EA74234E976A}">
      <dgm:prSet phldrT="[Testo]"/>
      <dgm:spPr/>
      <dgm:t>
        <a:bodyPr/>
        <a:lstStyle/>
        <a:p>
          <a:r>
            <a:rPr lang="it-IT" dirty="0"/>
            <a:t>Lotta contro le </a:t>
          </a:r>
          <a:r>
            <a:rPr lang="it-IT" dirty="0" err="1"/>
            <a:t>discriminizzazioni</a:t>
          </a:r>
          <a:endParaRPr lang="it-IT" dirty="0"/>
        </a:p>
      </dgm:t>
    </dgm:pt>
    <dgm:pt modelId="{24D2994B-2812-49D1-987B-001C53BD7A5D}" type="parTrans" cxnId="{3D62FCB9-134F-4DEA-BB24-91F9B51CA68F}">
      <dgm:prSet/>
      <dgm:spPr/>
      <dgm:t>
        <a:bodyPr/>
        <a:lstStyle/>
        <a:p>
          <a:endParaRPr lang="it-IT"/>
        </a:p>
      </dgm:t>
    </dgm:pt>
    <dgm:pt modelId="{EB84638D-06E3-42D2-A2E7-55264AB8475A}" type="sibTrans" cxnId="{3D62FCB9-134F-4DEA-BB24-91F9B51CA68F}">
      <dgm:prSet/>
      <dgm:spPr/>
      <dgm:t>
        <a:bodyPr/>
        <a:lstStyle/>
        <a:p>
          <a:endParaRPr lang="it-IT"/>
        </a:p>
      </dgm:t>
    </dgm:pt>
    <dgm:pt modelId="{A0D77807-4C9E-4334-A4F8-C0486AF605B9}" type="pres">
      <dgm:prSet presAssocID="{2BEBE4BF-BD40-4153-8E69-B569D320AF3B}" presName="Name0" presStyleCnt="0">
        <dgm:presLayoutVars>
          <dgm:dir/>
          <dgm:animLvl val="lvl"/>
          <dgm:resizeHandles val="exact"/>
        </dgm:presLayoutVars>
      </dgm:prSet>
      <dgm:spPr/>
    </dgm:pt>
    <dgm:pt modelId="{64FF37C1-ABC8-41A8-B463-8C4096A7CBEE}" type="pres">
      <dgm:prSet presAssocID="{96D34E29-80A4-46F3-B053-6EA95CC22FEE}" presName="boxAndChildren" presStyleCnt="0"/>
      <dgm:spPr/>
    </dgm:pt>
    <dgm:pt modelId="{8578EBE7-3E46-4AA6-AF9C-D0341C2507A0}" type="pres">
      <dgm:prSet presAssocID="{96D34E29-80A4-46F3-B053-6EA95CC22FEE}" presName="parentTextBox" presStyleLbl="node1" presStyleIdx="0" presStyleCnt="3"/>
      <dgm:spPr/>
    </dgm:pt>
    <dgm:pt modelId="{667218D8-67F7-43DF-8706-F2AEC59FF349}" type="pres">
      <dgm:prSet presAssocID="{96D34E29-80A4-46F3-B053-6EA95CC22FEE}" presName="entireBox" presStyleLbl="node1" presStyleIdx="0" presStyleCnt="3"/>
      <dgm:spPr/>
    </dgm:pt>
    <dgm:pt modelId="{ADAB71FA-0A30-497E-BE0A-2E8971390CC0}" type="pres">
      <dgm:prSet presAssocID="{96D34E29-80A4-46F3-B053-6EA95CC22FEE}" presName="descendantBox" presStyleCnt="0"/>
      <dgm:spPr/>
    </dgm:pt>
    <dgm:pt modelId="{1F7E080D-F3A2-47EF-8A5D-9AC4BCFF03E9}" type="pres">
      <dgm:prSet presAssocID="{92C3B308-764F-4AD5-A2D8-EA74234E976A}" presName="childTextBox" presStyleLbl="fgAccFollowNode1" presStyleIdx="0" presStyleCnt="4">
        <dgm:presLayoutVars>
          <dgm:bulletEnabled val="1"/>
        </dgm:presLayoutVars>
      </dgm:prSet>
      <dgm:spPr/>
    </dgm:pt>
    <dgm:pt modelId="{A6463847-EBBA-4D32-B478-4A35CA6C4736}" type="pres">
      <dgm:prSet presAssocID="{F4DA0F60-35E4-447D-99F3-264062B7B444}" presName="sp" presStyleCnt="0"/>
      <dgm:spPr/>
    </dgm:pt>
    <dgm:pt modelId="{C425D1D0-500B-4C11-82F6-DE5E25B84B79}" type="pres">
      <dgm:prSet presAssocID="{E8E6A4D1-30D5-4FB4-95C2-5E0F35F03569}" presName="arrowAndChildren" presStyleCnt="0"/>
      <dgm:spPr/>
    </dgm:pt>
    <dgm:pt modelId="{F0710274-1F59-4EFE-B15D-E4B7AB27A3ED}" type="pres">
      <dgm:prSet presAssocID="{E8E6A4D1-30D5-4FB4-95C2-5E0F35F03569}" presName="parentTextArrow" presStyleLbl="node1" presStyleIdx="0" presStyleCnt="3"/>
      <dgm:spPr/>
    </dgm:pt>
    <dgm:pt modelId="{B86E011E-E6CC-4C62-8FC5-35A47124D4C2}" type="pres">
      <dgm:prSet presAssocID="{E8E6A4D1-30D5-4FB4-95C2-5E0F35F03569}" presName="arrow" presStyleLbl="node1" presStyleIdx="1" presStyleCnt="3" custLinFactNeighborX="-285"/>
      <dgm:spPr/>
    </dgm:pt>
    <dgm:pt modelId="{1321FEE7-6497-4B42-B64F-A9E27E2F9432}" type="pres">
      <dgm:prSet presAssocID="{E8E6A4D1-30D5-4FB4-95C2-5E0F35F03569}" presName="descendantArrow" presStyleCnt="0"/>
      <dgm:spPr/>
    </dgm:pt>
    <dgm:pt modelId="{F4682E46-8EE2-4E5F-80AC-3B7D82100B9A}" type="pres">
      <dgm:prSet presAssocID="{E192B693-5BA9-4E02-8037-E7DBEBBEC5FE}" presName="childTextArrow" presStyleLbl="fgAccFollowNode1" presStyleIdx="1" presStyleCnt="4">
        <dgm:presLayoutVars>
          <dgm:bulletEnabled val="1"/>
        </dgm:presLayoutVars>
      </dgm:prSet>
      <dgm:spPr/>
    </dgm:pt>
    <dgm:pt modelId="{4315D9CC-0120-416E-AE59-F8C8440FD68D}" type="pres">
      <dgm:prSet presAssocID="{2A94EA85-2B20-4E65-8C4B-6006CD9C2D23}" presName="sp" presStyleCnt="0"/>
      <dgm:spPr/>
    </dgm:pt>
    <dgm:pt modelId="{1F3AE437-033A-4AB1-8F6D-EE9D3826EA24}" type="pres">
      <dgm:prSet presAssocID="{E64F3C3B-B44D-4DE9-8E38-9786385C85B0}" presName="arrowAndChildren" presStyleCnt="0"/>
      <dgm:spPr/>
    </dgm:pt>
    <dgm:pt modelId="{809AF0B6-C7CF-467F-9D47-3C860F314F16}" type="pres">
      <dgm:prSet presAssocID="{E64F3C3B-B44D-4DE9-8E38-9786385C85B0}" presName="parentTextArrow" presStyleLbl="node1" presStyleIdx="1" presStyleCnt="3"/>
      <dgm:spPr/>
    </dgm:pt>
    <dgm:pt modelId="{487B8FFC-6345-4A83-927D-741D01FCB895}" type="pres">
      <dgm:prSet presAssocID="{E64F3C3B-B44D-4DE9-8E38-9786385C85B0}" presName="arrow" presStyleLbl="node1" presStyleIdx="2" presStyleCnt="3" custLinFactNeighborX="-285" custLinFactNeighborY="-46"/>
      <dgm:spPr/>
    </dgm:pt>
    <dgm:pt modelId="{B8778096-DDC7-4D77-9428-363325B01C44}" type="pres">
      <dgm:prSet presAssocID="{E64F3C3B-B44D-4DE9-8E38-9786385C85B0}" presName="descendantArrow" presStyleCnt="0"/>
      <dgm:spPr/>
    </dgm:pt>
    <dgm:pt modelId="{5DAA0351-73B9-459D-AD82-8D24888711FF}" type="pres">
      <dgm:prSet presAssocID="{7DEF2DD9-3E6A-4E3B-975B-8CAAF7960EE4}" presName="childTextArrow" presStyleLbl="fgAccFollowNode1" presStyleIdx="2" presStyleCnt="4">
        <dgm:presLayoutVars>
          <dgm:bulletEnabled val="1"/>
        </dgm:presLayoutVars>
      </dgm:prSet>
      <dgm:spPr/>
    </dgm:pt>
    <dgm:pt modelId="{165F9379-488D-445F-980B-FC96B634133F}" type="pres">
      <dgm:prSet presAssocID="{AD6C9607-9560-47E0-968F-75772543804C}" presName="childTextArrow" presStyleLbl="fgAccFollowNode1" presStyleIdx="3" presStyleCnt="4">
        <dgm:presLayoutVars>
          <dgm:bulletEnabled val="1"/>
        </dgm:presLayoutVars>
      </dgm:prSet>
      <dgm:spPr/>
    </dgm:pt>
  </dgm:ptLst>
  <dgm:cxnLst>
    <dgm:cxn modelId="{B48CD806-F245-419A-B927-85D3494F9543}" type="presOf" srcId="{E8E6A4D1-30D5-4FB4-95C2-5E0F35F03569}" destId="{B86E011E-E6CC-4C62-8FC5-35A47124D4C2}" srcOrd="1" destOrd="0" presId="urn:microsoft.com/office/officeart/2005/8/layout/process4"/>
    <dgm:cxn modelId="{A55CCC1F-91BB-4884-8B0E-688FE5A8021E}" type="presOf" srcId="{AD6C9607-9560-47E0-968F-75772543804C}" destId="{165F9379-488D-445F-980B-FC96B634133F}" srcOrd="0" destOrd="0" presId="urn:microsoft.com/office/officeart/2005/8/layout/process4"/>
    <dgm:cxn modelId="{4D653065-A6B0-4203-8066-6FE36CA97076}" type="presOf" srcId="{7DEF2DD9-3E6A-4E3B-975B-8CAAF7960EE4}" destId="{5DAA0351-73B9-459D-AD82-8D24888711FF}" srcOrd="0" destOrd="0" presId="urn:microsoft.com/office/officeart/2005/8/layout/process4"/>
    <dgm:cxn modelId="{5F94F075-40FD-43F6-B1D2-C29809604F74}" type="presOf" srcId="{96D34E29-80A4-46F3-B053-6EA95CC22FEE}" destId="{667218D8-67F7-43DF-8706-F2AEC59FF349}" srcOrd="1" destOrd="0" presId="urn:microsoft.com/office/officeart/2005/8/layout/process4"/>
    <dgm:cxn modelId="{9D48D778-3387-4D09-81E0-94EA7AEFD2D3}" type="presOf" srcId="{92C3B308-764F-4AD5-A2D8-EA74234E976A}" destId="{1F7E080D-F3A2-47EF-8A5D-9AC4BCFF03E9}" srcOrd="0" destOrd="0" presId="urn:microsoft.com/office/officeart/2005/8/layout/process4"/>
    <dgm:cxn modelId="{5CE20A81-B25D-4669-A9D8-4803F23AC7CE}" srcId="{E64F3C3B-B44D-4DE9-8E38-9786385C85B0}" destId="{AD6C9607-9560-47E0-968F-75772543804C}" srcOrd="1" destOrd="0" parTransId="{85F42573-FDDE-46A3-804C-A464F2A56D6E}" sibTransId="{EA248F01-B080-44ED-80A6-922EFD96AEDC}"/>
    <dgm:cxn modelId="{88A1EB8F-5A72-405D-9649-EB12BC569A3E}" type="presOf" srcId="{E192B693-5BA9-4E02-8037-E7DBEBBEC5FE}" destId="{F4682E46-8EE2-4E5F-80AC-3B7D82100B9A}" srcOrd="0" destOrd="0" presId="urn:microsoft.com/office/officeart/2005/8/layout/process4"/>
    <dgm:cxn modelId="{3960FF9B-CD6A-4A1E-A5DE-8CA220829E24}" srcId="{2BEBE4BF-BD40-4153-8E69-B569D320AF3B}" destId="{E64F3C3B-B44D-4DE9-8E38-9786385C85B0}" srcOrd="0" destOrd="0" parTransId="{27D3989E-1919-4FFF-99C3-E92E0F4CAFE7}" sibTransId="{2A94EA85-2B20-4E65-8C4B-6006CD9C2D23}"/>
    <dgm:cxn modelId="{74DD56A5-127F-412B-B51A-9606A0206079}" srcId="{2BEBE4BF-BD40-4153-8E69-B569D320AF3B}" destId="{96D34E29-80A4-46F3-B053-6EA95CC22FEE}" srcOrd="2" destOrd="0" parTransId="{D851551A-6708-43CA-A1BC-6596746127BA}" sibTransId="{16436267-DA15-4286-BC9B-8BFE099FA3C2}"/>
    <dgm:cxn modelId="{ADB935AB-8DDE-4CE3-A415-CF3E1B6AF3D0}" type="presOf" srcId="{E64F3C3B-B44D-4DE9-8E38-9786385C85B0}" destId="{487B8FFC-6345-4A83-927D-741D01FCB895}" srcOrd="1" destOrd="0" presId="urn:microsoft.com/office/officeart/2005/8/layout/process4"/>
    <dgm:cxn modelId="{80EF6CAF-481D-4644-8DDF-5D3EF1653D0B}" type="presOf" srcId="{2BEBE4BF-BD40-4153-8E69-B569D320AF3B}" destId="{A0D77807-4C9E-4334-A4F8-C0486AF605B9}" srcOrd="0" destOrd="0" presId="urn:microsoft.com/office/officeart/2005/8/layout/process4"/>
    <dgm:cxn modelId="{3D62FCB9-134F-4DEA-BB24-91F9B51CA68F}" srcId="{96D34E29-80A4-46F3-B053-6EA95CC22FEE}" destId="{92C3B308-764F-4AD5-A2D8-EA74234E976A}" srcOrd="0" destOrd="0" parTransId="{24D2994B-2812-49D1-987B-001C53BD7A5D}" sibTransId="{EB84638D-06E3-42D2-A2E7-55264AB8475A}"/>
    <dgm:cxn modelId="{3A80C8BB-6248-45DC-AE0A-FB6316E644D7}" srcId="{E8E6A4D1-30D5-4FB4-95C2-5E0F35F03569}" destId="{E192B693-5BA9-4E02-8037-E7DBEBBEC5FE}" srcOrd="0" destOrd="0" parTransId="{77107D98-AA47-4DE3-A117-C9476CB43FDB}" sibTransId="{8DCB41EA-3EC4-4BE3-A1C3-0477E9666087}"/>
    <dgm:cxn modelId="{EF9A53C4-ECD3-4E7B-BE31-D2895A139CF9}" type="presOf" srcId="{E64F3C3B-B44D-4DE9-8E38-9786385C85B0}" destId="{809AF0B6-C7CF-467F-9D47-3C860F314F16}" srcOrd="0" destOrd="0" presId="urn:microsoft.com/office/officeart/2005/8/layout/process4"/>
    <dgm:cxn modelId="{C07263C7-ABD3-45F7-A92E-06E9A5B06989}" type="presOf" srcId="{E8E6A4D1-30D5-4FB4-95C2-5E0F35F03569}" destId="{F0710274-1F59-4EFE-B15D-E4B7AB27A3ED}" srcOrd="0" destOrd="0" presId="urn:microsoft.com/office/officeart/2005/8/layout/process4"/>
    <dgm:cxn modelId="{5E596DC9-1B71-4F1C-9168-FDCD9C3F36FB}" srcId="{E64F3C3B-B44D-4DE9-8E38-9786385C85B0}" destId="{7DEF2DD9-3E6A-4E3B-975B-8CAAF7960EE4}" srcOrd="0" destOrd="0" parTransId="{8F3CE3D1-BC84-47FC-B45B-513489FFA4C5}" sibTransId="{D1F5F33E-F1D2-466E-B1C8-5C8510B33934}"/>
    <dgm:cxn modelId="{B1C2A2E0-54DA-4503-894A-59C53978BF7E}" type="presOf" srcId="{96D34E29-80A4-46F3-B053-6EA95CC22FEE}" destId="{8578EBE7-3E46-4AA6-AF9C-D0341C2507A0}" srcOrd="0" destOrd="0" presId="urn:microsoft.com/office/officeart/2005/8/layout/process4"/>
    <dgm:cxn modelId="{C0DDBBE8-1AA6-4EB3-AE2E-DB988B07F4B9}" srcId="{2BEBE4BF-BD40-4153-8E69-B569D320AF3B}" destId="{E8E6A4D1-30D5-4FB4-95C2-5E0F35F03569}" srcOrd="1" destOrd="0" parTransId="{F3A584A9-3BBB-424A-BA17-EDB4201DCB59}" sibTransId="{F4DA0F60-35E4-447D-99F3-264062B7B444}"/>
    <dgm:cxn modelId="{070802A1-187A-4E3F-B0F1-8859999F6AD3}" type="presParOf" srcId="{A0D77807-4C9E-4334-A4F8-C0486AF605B9}" destId="{64FF37C1-ABC8-41A8-B463-8C4096A7CBEE}" srcOrd="0" destOrd="0" presId="urn:microsoft.com/office/officeart/2005/8/layout/process4"/>
    <dgm:cxn modelId="{65CD7D72-67CE-48CD-A32E-1C63440FA9FE}" type="presParOf" srcId="{64FF37C1-ABC8-41A8-B463-8C4096A7CBEE}" destId="{8578EBE7-3E46-4AA6-AF9C-D0341C2507A0}" srcOrd="0" destOrd="0" presId="urn:microsoft.com/office/officeart/2005/8/layout/process4"/>
    <dgm:cxn modelId="{3020A5CB-49F8-453F-85B0-63C481C41C9C}" type="presParOf" srcId="{64FF37C1-ABC8-41A8-B463-8C4096A7CBEE}" destId="{667218D8-67F7-43DF-8706-F2AEC59FF349}" srcOrd="1" destOrd="0" presId="urn:microsoft.com/office/officeart/2005/8/layout/process4"/>
    <dgm:cxn modelId="{FCE24FD6-F198-4798-BDF6-8961728DF23F}" type="presParOf" srcId="{64FF37C1-ABC8-41A8-B463-8C4096A7CBEE}" destId="{ADAB71FA-0A30-497E-BE0A-2E8971390CC0}" srcOrd="2" destOrd="0" presId="urn:microsoft.com/office/officeart/2005/8/layout/process4"/>
    <dgm:cxn modelId="{CE8DB99A-DC0A-4250-9FAF-4F6611A1C15E}" type="presParOf" srcId="{ADAB71FA-0A30-497E-BE0A-2E8971390CC0}" destId="{1F7E080D-F3A2-47EF-8A5D-9AC4BCFF03E9}" srcOrd="0" destOrd="0" presId="urn:microsoft.com/office/officeart/2005/8/layout/process4"/>
    <dgm:cxn modelId="{02999631-D2FB-4D9F-87DA-AA915FE3A8DB}" type="presParOf" srcId="{A0D77807-4C9E-4334-A4F8-C0486AF605B9}" destId="{A6463847-EBBA-4D32-B478-4A35CA6C4736}" srcOrd="1" destOrd="0" presId="urn:microsoft.com/office/officeart/2005/8/layout/process4"/>
    <dgm:cxn modelId="{FB7DA341-D869-402A-A67E-2DFB6F0B164A}" type="presParOf" srcId="{A0D77807-4C9E-4334-A4F8-C0486AF605B9}" destId="{C425D1D0-500B-4C11-82F6-DE5E25B84B79}" srcOrd="2" destOrd="0" presId="urn:microsoft.com/office/officeart/2005/8/layout/process4"/>
    <dgm:cxn modelId="{4584C757-791B-4250-A78E-EC1E6F2A12F1}" type="presParOf" srcId="{C425D1D0-500B-4C11-82F6-DE5E25B84B79}" destId="{F0710274-1F59-4EFE-B15D-E4B7AB27A3ED}" srcOrd="0" destOrd="0" presId="urn:microsoft.com/office/officeart/2005/8/layout/process4"/>
    <dgm:cxn modelId="{3BC05600-09A6-44BC-A3B0-9A9FEE9E48F8}" type="presParOf" srcId="{C425D1D0-500B-4C11-82F6-DE5E25B84B79}" destId="{B86E011E-E6CC-4C62-8FC5-35A47124D4C2}" srcOrd="1" destOrd="0" presId="urn:microsoft.com/office/officeart/2005/8/layout/process4"/>
    <dgm:cxn modelId="{CE14E3B3-6BE7-48D3-98E2-93C2CE2B3519}" type="presParOf" srcId="{C425D1D0-500B-4C11-82F6-DE5E25B84B79}" destId="{1321FEE7-6497-4B42-B64F-A9E27E2F9432}" srcOrd="2" destOrd="0" presId="urn:microsoft.com/office/officeart/2005/8/layout/process4"/>
    <dgm:cxn modelId="{E7309E65-C289-47BA-ABDC-9FBFA9F90AC8}" type="presParOf" srcId="{1321FEE7-6497-4B42-B64F-A9E27E2F9432}" destId="{F4682E46-8EE2-4E5F-80AC-3B7D82100B9A}" srcOrd="0" destOrd="0" presId="urn:microsoft.com/office/officeart/2005/8/layout/process4"/>
    <dgm:cxn modelId="{A7F7D156-C64B-4889-BF8F-C07FA06937C6}" type="presParOf" srcId="{A0D77807-4C9E-4334-A4F8-C0486AF605B9}" destId="{4315D9CC-0120-416E-AE59-F8C8440FD68D}" srcOrd="3" destOrd="0" presId="urn:microsoft.com/office/officeart/2005/8/layout/process4"/>
    <dgm:cxn modelId="{D7413009-B287-44F3-96B2-776E7A61666B}" type="presParOf" srcId="{A0D77807-4C9E-4334-A4F8-C0486AF605B9}" destId="{1F3AE437-033A-4AB1-8F6D-EE9D3826EA24}" srcOrd="4" destOrd="0" presId="urn:microsoft.com/office/officeart/2005/8/layout/process4"/>
    <dgm:cxn modelId="{1379668D-53AB-44AC-94F5-48FFF3915E90}" type="presParOf" srcId="{1F3AE437-033A-4AB1-8F6D-EE9D3826EA24}" destId="{809AF0B6-C7CF-467F-9D47-3C860F314F16}" srcOrd="0" destOrd="0" presId="urn:microsoft.com/office/officeart/2005/8/layout/process4"/>
    <dgm:cxn modelId="{3DE0D17D-0423-4DCB-9CE3-13025AC83287}" type="presParOf" srcId="{1F3AE437-033A-4AB1-8F6D-EE9D3826EA24}" destId="{487B8FFC-6345-4A83-927D-741D01FCB895}" srcOrd="1" destOrd="0" presId="urn:microsoft.com/office/officeart/2005/8/layout/process4"/>
    <dgm:cxn modelId="{28119735-61C3-46C1-A8EC-47A9FC2882C9}" type="presParOf" srcId="{1F3AE437-033A-4AB1-8F6D-EE9D3826EA24}" destId="{B8778096-DDC7-4D77-9428-363325B01C44}" srcOrd="2" destOrd="0" presId="urn:microsoft.com/office/officeart/2005/8/layout/process4"/>
    <dgm:cxn modelId="{4CC0130E-42C9-44FF-ACA6-7B36BE806D8D}" type="presParOf" srcId="{B8778096-DDC7-4D77-9428-363325B01C44}" destId="{5DAA0351-73B9-459D-AD82-8D24888711FF}" srcOrd="0" destOrd="0" presId="urn:microsoft.com/office/officeart/2005/8/layout/process4"/>
    <dgm:cxn modelId="{02DAB678-8768-4ED0-8C52-13D284A92883}" type="presParOf" srcId="{B8778096-DDC7-4D77-9428-363325B01C44}" destId="{165F9379-488D-445F-980B-FC96B634133F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DEAD58F-E0DB-4A0A-A558-2B9B02A0E577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3669EDF5-A5E8-4C9C-BE2A-D38083664B3A}">
      <dgm:prSet phldrT="[Testo]" custT="1"/>
      <dgm:spPr>
        <a:solidFill>
          <a:schemeClr val="bg2">
            <a:lumMod val="60000"/>
            <a:lumOff val="40000"/>
          </a:schemeClr>
        </a:solidFill>
      </dgm:spPr>
      <dgm:t>
        <a:bodyPr/>
        <a:lstStyle/>
        <a:p>
          <a:r>
            <a:rPr lang="it-IT" sz="1300" b="1" dirty="0">
              <a:solidFill>
                <a:schemeClr val="bg1"/>
              </a:solidFill>
            </a:rPr>
            <a:t>Legge 28 febb.1990 n. 39</a:t>
          </a:r>
        </a:p>
        <a:p>
          <a:r>
            <a:rPr lang="it-IT" sz="1300" b="1" dirty="0">
              <a:solidFill>
                <a:schemeClr val="bg1"/>
              </a:solidFill>
            </a:rPr>
            <a:t>Dl 18 nov. 1995 n. 489</a:t>
          </a:r>
        </a:p>
      </dgm:t>
    </dgm:pt>
    <dgm:pt modelId="{9380FCBB-32D7-44B3-A4F8-C6588F6061F2}" type="parTrans" cxnId="{613F4D1F-11F2-4BC1-9248-7A6DA3BCF8D2}">
      <dgm:prSet/>
      <dgm:spPr/>
      <dgm:t>
        <a:bodyPr/>
        <a:lstStyle/>
        <a:p>
          <a:endParaRPr lang="it-IT"/>
        </a:p>
      </dgm:t>
    </dgm:pt>
    <dgm:pt modelId="{3F63E194-13E9-4B4B-9431-596C3E124F10}" type="sibTrans" cxnId="{613F4D1F-11F2-4BC1-9248-7A6DA3BCF8D2}">
      <dgm:prSet/>
      <dgm:spPr/>
      <dgm:t>
        <a:bodyPr/>
        <a:lstStyle/>
        <a:p>
          <a:endParaRPr lang="it-IT"/>
        </a:p>
      </dgm:t>
    </dgm:pt>
    <dgm:pt modelId="{24342579-5A38-4F6D-8AF9-524AC03C0A1E}">
      <dgm:prSet phldrT="[Testo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it-IT" sz="1300" b="1" dirty="0">
              <a:solidFill>
                <a:schemeClr val="bg1"/>
              </a:solidFill>
            </a:rPr>
            <a:t>Legge 6 marzo 1998 n. 40</a:t>
          </a:r>
        </a:p>
        <a:p>
          <a:r>
            <a:rPr lang="it-IT" sz="1300" b="1" dirty="0">
              <a:solidFill>
                <a:schemeClr val="bg1"/>
              </a:solidFill>
            </a:rPr>
            <a:t>Legge 30 luglio 2002 n. 189 (</a:t>
          </a:r>
          <a:r>
            <a:rPr lang="it-IT" sz="1300" b="1" dirty="0" err="1">
              <a:solidFill>
                <a:schemeClr val="bg1"/>
              </a:solidFill>
            </a:rPr>
            <a:t>Pacc</a:t>
          </a:r>
          <a:r>
            <a:rPr lang="it-IT" sz="1300" b="1" dirty="0">
              <a:solidFill>
                <a:schemeClr val="bg1"/>
              </a:solidFill>
            </a:rPr>
            <a:t>. Sicurezza Maroni)</a:t>
          </a:r>
        </a:p>
      </dgm:t>
    </dgm:pt>
    <dgm:pt modelId="{6838B002-B675-47EE-B3B3-AD7BA8A237C0}" type="parTrans" cxnId="{32BC3CF7-A5B1-47E8-B9C1-78ABDA339118}">
      <dgm:prSet/>
      <dgm:spPr/>
      <dgm:t>
        <a:bodyPr/>
        <a:lstStyle/>
        <a:p>
          <a:endParaRPr lang="it-IT"/>
        </a:p>
      </dgm:t>
    </dgm:pt>
    <dgm:pt modelId="{19865797-ABA1-42FB-9BF7-362B0CFB9F98}" type="sibTrans" cxnId="{32BC3CF7-A5B1-47E8-B9C1-78ABDA339118}">
      <dgm:prSet/>
      <dgm:spPr/>
      <dgm:t>
        <a:bodyPr/>
        <a:lstStyle/>
        <a:p>
          <a:endParaRPr lang="it-IT"/>
        </a:p>
      </dgm:t>
    </dgm:pt>
    <dgm:pt modelId="{591BEAD4-8F52-45CB-87B8-2C3FB2AAB9F7}">
      <dgm:prSet phldrT="[Testo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it-IT" sz="1300" b="1" dirty="0">
              <a:solidFill>
                <a:schemeClr val="bg1"/>
              </a:solidFill>
            </a:rPr>
            <a:t>Legge 2 agosto 2011 n. 129</a:t>
          </a:r>
        </a:p>
      </dgm:t>
    </dgm:pt>
    <dgm:pt modelId="{F35CE93E-FFE7-4F34-9BE0-18A77AD56AD0}" type="parTrans" cxnId="{AAEBCA42-8B75-404B-BD70-0D955829D704}">
      <dgm:prSet/>
      <dgm:spPr/>
      <dgm:t>
        <a:bodyPr/>
        <a:lstStyle/>
        <a:p>
          <a:endParaRPr lang="it-IT"/>
        </a:p>
      </dgm:t>
    </dgm:pt>
    <dgm:pt modelId="{FA227141-0D81-402E-B454-DDEE12709975}" type="sibTrans" cxnId="{AAEBCA42-8B75-404B-BD70-0D955829D704}">
      <dgm:prSet/>
      <dgm:spPr/>
      <dgm:t>
        <a:bodyPr/>
        <a:lstStyle/>
        <a:p>
          <a:endParaRPr lang="it-IT"/>
        </a:p>
      </dgm:t>
    </dgm:pt>
    <dgm:pt modelId="{F6C8FDFC-8088-4681-AB92-6FB5D7BB5D58}" type="pres">
      <dgm:prSet presAssocID="{8DEAD58F-E0DB-4A0A-A558-2B9B02A0E577}" presName="outerComposite" presStyleCnt="0">
        <dgm:presLayoutVars>
          <dgm:chMax val="5"/>
          <dgm:dir/>
          <dgm:resizeHandles val="exact"/>
        </dgm:presLayoutVars>
      </dgm:prSet>
      <dgm:spPr/>
    </dgm:pt>
    <dgm:pt modelId="{8B742CBF-0ADF-4384-95A5-BB6FAC91AE94}" type="pres">
      <dgm:prSet presAssocID="{8DEAD58F-E0DB-4A0A-A558-2B9B02A0E577}" presName="dummyMaxCanvas" presStyleCnt="0">
        <dgm:presLayoutVars/>
      </dgm:prSet>
      <dgm:spPr/>
    </dgm:pt>
    <dgm:pt modelId="{1083EBBA-CFD6-4A2E-B9AC-733F4835DBC1}" type="pres">
      <dgm:prSet presAssocID="{8DEAD58F-E0DB-4A0A-A558-2B9B02A0E577}" presName="ThreeNodes_1" presStyleLbl="node1" presStyleIdx="0" presStyleCnt="3">
        <dgm:presLayoutVars>
          <dgm:bulletEnabled val="1"/>
        </dgm:presLayoutVars>
      </dgm:prSet>
      <dgm:spPr/>
    </dgm:pt>
    <dgm:pt modelId="{D05A2F6A-328A-4606-A3D9-B95A057BF43A}" type="pres">
      <dgm:prSet presAssocID="{8DEAD58F-E0DB-4A0A-A558-2B9B02A0E577}" presName="ThreeNodes_2" presStyleLbl="node1" presStyleIdx="1" presStyleCnt="3" custScaleX="98770">
        <dgm:presLayoutVars>
          <dgm:bulletEnabled val="1"/>
        </dgm:presLayoutVars>
      </dgm:prSet>
      <dgm:spPr/>
    </dgm:pt>
    <dgm:pt modelId="{D1F020F7-0861-4B22-B8E3-2CC85A2A37D7}" type="pres">
      <dgm:prSet presAssocID="{8DEAD58F-E0DB-4A0A-A558-2B9B02A0E577}" presName="ThreeNodes_3" presStyleLbl="node1" presStyleIdx="2" presStyleCnt="3">
        <dgm:presLayoutVars>
          <dgm:bulletEnabled val="1"/>
        </dgm:presLayoutVars>
      </dgm:prSet>
      <dgm:spPr/>
    </dgm:pt>
    <dgm:pt modelId="{B58447EB-AC8D-4993-B849-81E731EC4ADD}" type="pres">
      <dgm:prSet presAssocID="{8DEAD58F-E0DB-4A0A-A558-2B9B02A0E577}" presName="ThreeConn_1-2" presStyleLbl="fgAccFollowNode1" presStyleIdx="0" presStyleCnt="2">
        <dgm:presLayoutVars>
          <dgm:bulletEnabled val="1"/>
        </dgm:presLayoutVars>
      </dgm:prSet>
      <dgm:spPr/>
    </dgm:pt>
    <dgm:pt modelId="{68EF2ED5-B57B-4A0C-8A7B-CBBC2F809EF3}" type="pres">
      <dgm:prSet presAssocID="{8DEAD58F-E0DB-4A0A-A558-2B9B02A0E577}" presName="ThreeConn_2-3" presStyleLbl="fgAccFollowNode1" presStyleIdx="1" presStyleCnt="2">
        <dgm:presLayoutVars>
          <dgm:bulletEnabled val="1"/>
        </dgm:presLayoutVars>
      </dgm:prSet>
      <dgm:spPr/>
    </dgm:pt>
    <dgm:pt modelId="{881F8DF5-4EE0-408B-B10D-874681A44B7B}" type="pres">
      <dgm:prSet presAssocID="{8DEAD58F-E0DB-4A0A-A558-2B9B02A0E577}" presName="ThreeNodes_1_text" presStyleLbl="node1" presStyleIdx="2" presStyleCnt="3">
        <dgm:presLayoutVars>
          <dgm:bulletEnabled val="1"/>
        </dgm:presLayoutVars>
      </dgm:prSet>
      <dgm:spPr/>
    </dgm:pt>
    <dgm:pt modelId="{F96005C3-1DB7-40C7-BE2F-FFE339A71418}" type="pres">
      <dgm:prSet presAssocID="{8DEAD58F-E0DB-4A0A-A558-2B9B02A0E577}" presName="ThreeNodes_2_text" presStyleLbl="node1" presStyleIdx="2" presStyleCnt="3">
        <dgm:presLayoutVars>
          <dgm:bulletEnabled val="1"/>
        </dgm:presLayoutVars>
      </dgm:prSet>
      <dgm:spPr/>
    </dgm:pt>
    <dgm:pt modelId="{6F891700-74B6-4E02-BFB8-EACE04F2A6D8}" type="pres">
      <dgm:prSet presAssocID="{8DEAD58F-E0DB-4A0A-A558-2B9B02A0E577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A2ABD108-54C9-4365-9722-2A80C350D64C}" type="presOf" srcId="{3669EDF5-A5E8-4C9C-BE2A-D38083664B3A}" destId="{881F8DF5-4EE0-408B-B10D-874681A44B7B}" srcOrd="1" destOrd="0" presId="urn:microsoft.com/office/officeart/2005/8/layout/vProcess5"/>
    <dgm:cxn modelId="{A6DF9A1C-CA3E-4ABF-B5A0-7182F275A5A6}" type="presOf" srcId="{3669EDF5-A5E8-4C9C-BE2A-D38083664B3A}" destId="{1083EBBA-CFD6-4A2E-B9AC-733F4835DBC1}" srcOrd="0" destOrd="0" presId="urn:microsoft.com/office/officeart/2005/8/layout/vProcess5"/>
    <dgm:cxn modelId="{613F4D1F-11F2-4BC1-9248-7A6DA3BCF8D2}" srcId="{8DEAD58F-E0DB-4A0A-A558-2B9B02A0E577}" destId="{3669EDF5-A5E8-4C9C-BE2A-D38083664B3A}" srcOrd="0" destOrd="0" parTransId="{9380FCBB-32D7-44B3-A4F8-C6588F6061F2}" sibTransId="{3F63E194-13E9-4B4B-9431-596C3E124F10}"/>
    <dgm:cxn modelId="{2C523322-8578-412F-BF5D-65DE9E820E39}" type="presOf" srcId="{8DEAD58F-E0DB-4A0A-A558-2B9B02A0E577}" destId="{F6C8FDFC-8088-4681-AB92-6FB5D7BB5D58}" srcOrd="0" destOrd="0" presId="urn:microsoft.com/office/officeart/2005/8/layout/vProcess5"/>
    <dgm:cxn modelId="{CC110024-241A-4549-90CF-43B2F9AC10F7}" type="presOf" srcId="{3F63E194-13E9-4B4B-9431-596C3E124F10}" destId="{B58447EB-AC8D-4993-B849-81E731EC4ADD}" srcOrd="0" destOrd="0" presId="urn:microsoft.com/office/officeart/2005/8/layout/vProcess5"/>
    <dgm:cxn modelId="{89AC8431-D988-420E-8481-1565FD3EED22}" type="presOf" srcId="{24342579-5A38-4F6D-8AF9-524AC03C0A1E}" destId="{F96005C3-1DB7-40C7-BE2F-FFE339A71418}" srcOrd="1" destOrd="0" presId="urn:microsoft.com/office/officeart/2005/8/layout/vProcess5"/>
    <dgm:cxn modelId="{AAEBCA42-8B75-404B-BD70-0D955829D704}" srcId="{8DEAD58F-E0DB-4A0A-A558-2B9B02A0E577}" destId="{591BEAD4-8F52-45CB-87B8-2C3FB2AAB9F7}" srcOrd="2" destOrd="0" parTransId="{F35CE93E-FFE7-4F34-9BE0-18A77AD56AD0}" sibTransId="{FA227141-0D81-402E-B454-DDEE12709975}"/>
    <dgm:cxn modelId="{894FFA73-B8BE-40D9-8693-9EF83048D3CA}" type="presOf" srcId="{19865797-ABA1-42FB-9BF7-362B0CFB9F98}" destId="{68EF2ED5-B57B-4A0C-8A7B-CBBC2F809EF3}" srcOrd="0" destOrd="0" presId="urn:microsoft.com/office/officeart/2005/8/layout/vProcess5"/>
    <dgm:cxn modelId="{3F6FB374-37E2-471A-98E7-4188FCB11CFB}" type="presOf" srcId="{591BEAD4-8F52-45CB-87B8-2C3FB2AAB9F7}" destId="{6F891700-74B6-4E02-BFB8-EACE04F2A6D8}" srcOrd="1" destOrd="0" presId="urn:microsoft.com/office/officeart/2005/8/layout/vProcess5"/>
    <dgm:cxn modelId="{5FD34587-E618-4B4E-B578-DDB756EAE720}" type="presOf" srcId="{591BEAD4-8F52-45CB-87B8-2C3FB2AAB9F7}" destId="{D1F020F7-0861-4B22-B8E3-2CC85A2A37D7}" srcOrd="0" destOrd="0" presId="urn:microsoft.com/office/officeart/2005/8/layout/vProcess5"/>
    <dgm:cxn modelId="{4A5D7FBC-78C6-472E-97E4-7F0223C05424}" type="presOf" srcId="{24342579-5A38-4F6D-8AF9-524AC03C0A1E}" destId="{D05A2F6A-328A-4606-A3D9-B95A057BF43A}" srcOrd="0" destOrd="0" presId="urn:microsoft.com/office/officeart/2005/8/layout/vProcess5"/>
    <dgm:cxn modelId="{32BC3CF7-A5B1-47E8-B9C1-78ABDA339118}" srcId="{8DEAD58F-E0DB-4A0A-A558-2B9B02A0E577}" destId="{24342579-5A38-4F6D-8AF9-524AC03C0A1E}" srcOrd="1" destOrd="0" parTransId="{6838B002-B675-47EE-B3B3-AD7BA8A237C0}" sibTransId="{19865797-ABA1-42FB-9BF7-362B0CFB9F98}"/>
    <dgm:cxn modelId="{3AED1B7B-A2E9-40BA-908B-5DA16BA7A3F7}" type="presParOf" srcId="{F6C8FDFC-8088-4681-AB92-6FB5D7BB5D58}" destId="{8B742CBF-0ADF-4384-95A5-BB6FAC91AE94}" srcOrd="0" destOrd="0" presId="urn:microsoft.com/office/officeart/2005/8/layout/vProcess5"/>
    <dgm:cxn modelId="{01651BB7-5976-42CC-93E1-1A3DAC62F93F}" type="presParOf" srcId="{F6C8FDFC-8088-4681-AB92-6FB5D7BB5D58}" destId="{1083EBBA-CFD6-4A2E-B9AC-733F4835DBC1}" srcOrd="1" destOrd="0" presId="urn:microsoft.com/office/officeart/2005/8/layout/vProcess5"/>
    <dgm:cxn modelId="{E9C2441E-2137-43AF-8FEE-A16340F7FEAC}" type="presParOf" srcId="{F6C8FDFC-8088-4681-AB92-6FB5D7BB5D58}" destId="{D05A2F6A-328A-4606-A3D9-B95A057BF43A}" srcOrd="2" destOrd="0" presId="urn:microsoft.com/office/officeart/2005/8/layout/vProcess5"/>
    <dgm:cxn modelId="{D15AB9D6-BFF3-414C-BD26-D82C87FEDB06}" type="presParOf" srcId="{F6C8FDFC-8088-4681-AB92-6FB5D7BB5D58}" destId="{D1F020F7-0861-4B22-B8E3-2CC85A2A37D7}" srcOrd="3" destOrd="0" presId="urn:microsoft.com/office/officeart/2005/8/layout/vProcess5"/>
    <dgm:cxn modelId="{FDD3ED52-4A4E-415B-B735-6D50FC0ED5AD}" type="presParOf" srcId="{F6C8FDFC-8088-4681-AB92-6FB5D7BB5D58}" destId="{B58447EB-AC8D-4993-B849-81E731EC4ADD}" srcOrd="4" destOrd="0" presId="urn:microsoft.com/office/officeart/2005/8/layout/vProcess5"/>
    <dgm:cxn modelId="{EEC7BA67-89D0-49E8-AAB2-5B54E6093B90}" type="presParOf" srcId="{F6C8FDFC-8088-4681-AB92-6FB5D7BB5D58}" destId="{68EF2ED5-B57B-4A0C-8A7B-CBBC2F809EF3}" srcOrd="5" destOrd="0" presId="urn:microsoft.com/office/officeart/2005/8/layout/vProcess5"/>
    <dgm:cxn modelId="{C35BD49C-DC6A-4AA1-93B8-2941A0257386}" type="presParOf" srcId="{F6C8FDFC-8088-4681-AB92-6FB5D7BB5D58}" destId="{881F8DF5-4EE0-408B-B10D-874681A44B7B}" srcOrd="6" destOrd="0" presId="urn:microsoft.com/office/officeart/2005/8/layout/vProcess5"/>
    <dgm:cxn modelId="{7C779792-55D2-4DE7-BA1F-1F9F44A56E78}" type="presParOf" srcId="{F6C8FDFC-8088-4681-AB92-6FB5D7BB5D58}" destId="{F96005C3-1DB7-40C7-BE2F-FFE339A71418}" srcOrd="7" destOrd="0" presId="urn:microsoft.com/office/officeart/2005/8/layout/vProcess5"/>
    <dgm:cxn modelId="{D6EDC5D9-9C27-4C5A-87AE-964422495099}" type="presParOf" srcId="{F6C8FDFC-8088-4681-AB92-6FB5D7BB5D58}" destId="{6F891700-74B6-4E02-BFB8-EACE04F2A6D8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62AB0C73-25C4-4A6E-9B91-786814062D8C}" type="doc">
      <dgm:prSet loTypeId="urn:microsoft.com/office/officeart/2005/8/layout/balance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656941D3-0A73-46BB-BD20-FDEDDB3B2ED3}">
      <dgm:prSet phldrT="[Testo]" custT="1"/>
      <dgm:spPr/>
      <dgm:t>
        <a:bodyPr/>
        <a:lstStyle/>
        <a:p>
          <a:r>
            <a:rPr lang="it-IT" sz="1200" dirty="0"/>
            <a:t>marginalità dello straniero</a:t>
          </a:r>
        </a:p>
      </dgm:t>
    </dgm:pt>
    <dgm:pt modelId="{52253786-AB27-42FE-A1E9-1C385CC05470}" type="parTrans" cxnId="{12B52FF3-B66A-471F-B874-A6666A946064}">
      <dgm:prSet/>
      <dgm:spPr/>
      <dgm:t>
        <a:bodyPr/>
        <a:lstStyle/>
        <a:p>
          <a:endParaRPr lang="it-IT"/>
        </a:p>
      </dgm:t>
    </dgm:pt>
    <dgm:pt modelId="{853444C2-047E-4EC5-88BB-7FDEFF834DC0}" type="sibTrans" cxnId="{12B52FF3-B66A-471F-B874-A6666A946064}">
      <dgm:prSet/>
      <dgm:spPr/>
      <dgm:t>
        <a:bodyPr/>
        <a:lstStyle/>
        <a:p>
          <a:endParaRPr lang="it-IT"/>
        </a:p>
      </dgm:t>
    </dgm:pt>
    <dgm:pt modelId="{F3998B89-34EC-46F3-A692-53730CEE1D14}">
      <dgm:prSet phldrT="[Testo]" custT="1"/>
      <dgm:spPr/>
      <dgm:t>
        <a:bodyPr/>
        <a:lstStyle/>
        <a:p>
          <a:r>
            <a:rPr lang="it-IT" sz="1200" dirty="0"/>
            <a:t>Riduzione percorsi mirati</a:t>
          </a:r>
        </a:p>
      </dgm:t>
    </dgm:pt>
    <dgm:pt modelId="{243F15A7-23A4-4735-B26D-352C154DB602}" type="parTrans" cxnId="{2973167B-B08C-49C2-9CFA-750A6893C207}">
      <dgm:prSet/>
      <dgm:spPr/>
      <dgm:t>
        <a:bodyPr/>
        <a:lstStyle/>
        <a:p>
          <a:endParaRPr lang="it-IT"/>
        </a:p>
      </dgm:t>
    </dgm:pt>
    <dgm:pt modelId="{2607FE18-828D-4A71-BA1F-C97155B9667C}" type="sibTrans" cxnId="{2973167B-B08C-49C2-9CFA-750A6893C207}">
      <dgm:prSet/>
      <dgm:spPr/>
      <dgm:t>
        <a:bodyPr/>
        <a:lstStyle/>
        <a:p>
          <a:endParaRPr lang="it-IT"/>
        </a:p>
      </dgm:t>
    </dgm:pt>
    <dgm:pt modelId="{84FBF1E4-5FD2-4958-9ED5-5BB372430E4E}">
      <dgm:prSet phldrT="[Testo]" custT="1"/>
      <dgm:spPr/>
      <dgm:t>
        <a:bodyPr/>
        <a:lstStyle/>
        <a:p>
          <a:r>
            <a:rPr lang="it-IT" sz="1200" dirty="0" err="1"/>
            <a:t>Rid</a:t>
          </a:r>
          <a:r>
            <a:rPr lang="it-IT" sz="1200" dirty="0"/>
            <a:t>. </a:t>
          </a:r>
          <a:r>
            <a:rPr lang="it-IT" sz="1200" dirty="0" err="1"/>
            <a:t>Soggett.pers</a:t>
          </a:r>
          <a:r>
            <a:rPr lang="it-IT" sz="1200" dirty="0"/>
            <a:t>. immigrata</a:t>
          </a:r>
        </a:p>
      </dgm:t>
    </dgm:pt>
    <dgm:pt modelId="{6572E427-ED62-4884-BB65-1627E62D384C}" type="parTrans" cxnId="{2D2FE4B7-B600-453F-A09B-C347CCAC58B0}">
      <dgm:prSet/>
      <dgm:spPr/>
      <dgm:t>
        <a:bodyPr/>
        <a:lstStyle/>
        <a:p>
          <a:endParaRPr lang="it-IT"/>
        </a:p>
      </dgm:t>
    </dgm:pt>
    <dgm:pt modelId="{B1E211E3-191A-4257-B6E4-C03F569E3215}" type="sibTrans" cxnId="{2D2FE4B7-B600-453F-A09B-C347CCAC58B0}">
      <dgm:prSet/>
      <dgm:spPr/>
      <dgm:t>
        <a:bodyPr/>
        <a:lstStyle/>
        <a:p>
          <a:endParaRPr lang="it-IT"/>
        </a:p>
      </dgm:t>
    </dgm:pt>
    <dgm:pt modelId="{53966CC2-30F5-4AC7-9D05-D02EB7807197}">
      <dgm:prSet phldrT="[Testo]" custT="1"/>
      <dgm:spPr/>
      <dgm:t>
        <a:bodyPr/>
        <a:lstStyle/>
        <a:p>
          <a:r>
            <a:rPr lang="it-IT" sz="1200" dirty="0"/>
            <a:t>Dalla legge 189/02</a:t>
          </a:r>
        </a:p>
        <a:p>
          <a:r>
            <a:rPr lang="it-IT" sz="1200" dirty="0"/>
            <a:t>centralità</a:t>
          </a:r>
        </a:p>
      </dgm:t>
    </dgm:pt>
    <dgm:pt modelId="{496D088D-9B05-4EDA-B1F5-9409AABF8071}" type="parTrans" cxnId="{54A9DE79-2B6B-4444-9844-9DCB0A029F9F}">
      <dgm:prSet/>
      <dgm:spPr/>
      <dgm:t>
        <a:bodyPr/>
        <a:lstStyle/>
        <a:p>
          <a:endParaRPr lang="it-IT"/>
        </a:p>
      </dgm:t>
    </dgm:pt>
    <dgm:pt modelId="{C9F2FCD5-B220-4A25-9A19-BFEBCF3BA253}" type="sibTrans" cxnId="{54A9DE79-2B6B-4444-9844-9DCB0A029F9F}">
      <dgm:prSet/>
      <dgm:spPr/>
      <dgm:t>
        <a:bodyPr/>
        <a:lstStyle/>
        <a:p>
          <a:endParaRPr lang="it-IT"/>
        </a:p>
      </dgm:t>
    </dgm:pt>
    <dgm:pt modelId="{F94FE6DB-8147-4374-966F-4F6691DC23C6}">
      <dgm:prSet phldrT="[Testo]" custT="1"/>
      <dgm:spPr/>
      <dgm:t>
        <a:bodyPr/>
        <a:lstStyle/>
        <a:p>
          <a:r>
            <a:rPr lang="it-IT" sz="1200" dirty="0"/>
            <a:t>Inasprimento </a:t>
          </a:r>
          <a:r>
            <a:rPr lang="it-IT" sz="1200" dirty="0" err="1"/>
            <a:t>perm</a:t>
          </a:r>
          <a:r>
            <a:rPr lang="it-IT" sz="1200" dirty="0"/>
            <a:t>. </a:t>
          </a:r>
          <a:r>
            <a:rPr lang="it-IT" sz="1200" dirty="0" err="1"/>
            <a:t>soggior</a:t>
          </a:r>
          <a:r>
            <a:rPr lang="it-IT" sz="2300" dirty="0"/>
            <a:t> </a:t>
          </a:r>
        </a:p>
      </dgm:t>
    </dgm:pt>
    <dgm:pt modelId="{8FC1A8C7-F837-414B-8995-A80230A01D44}" type="parTrans" cxnId="{214C8C17-CCCC-41E0-8907-891DDFAC8C15}">
      <dgm:prSet/>
      <dgm:spPr/>
      <dgm:t>
        <a:bodyPr/>
        <a:lstStyle/>
        <a:p>
          <a:endParaRPr lang="it-IT"/>
        </a:p>
      </dgm:t>
    </dgm:pt>
    <dgm:pt modelId="{901AF02E-1CF5-4A6A-8315-EA8825C209E5}" type="sibTrans" cxnId="{214C8C17-CCCC-41E0-8907-891DDFAC8C15}">
      <dgm:prSet/>
      <dgm:spPr/>
      <dgm:t>
        <a:bodyPr/>
        <a:lstStyle/>
        <a:p>
          <a:endParaRPr lang="it-IT"/>
        </a:p>
      </dgm:t>
    </dgm:pt>
    <dgm:pt modelId="{9C6A523B-C324-46CC-821C-9473B64DE179}">
      <dgm:prSet phldrT="[Testo]" custT="1"/>
      <dgm:spPr/>
      <dgm:t>
        <a:bodyPr/>
        <a:lstStyle/>
        <a:p>
          <a:r>
            <a:rPr lang="it-IT" sz="1200" dirty="0"/>
            <a:t>lavoro</a:t>
          </a:r>
        </a:p>
      </dgm:t>
    </dgm:pt>
    <dgm:pt modelId="{BD4068E5-B341-4FC4-ACFB-020DEEEA9489}" type="parTrans" cxnId="{517BB48D-2A71-4860-8A83-81757452F3E7}">
      <dgm:prSet/>
      <dgm:spPr/>
      <dgm:t>
        <a:bodyPr/>
        <a:lstStyle/>
        <a:p>
          <a:endParaRPr lang="it-IT"/>
        </a:p>
      </dgm:t>
    </dgm:pt>
    <dgm:pt modelId="{9BD41D11-37EC-4254-B736-BAB76DC16001}" type="sibTrans" cxnId="{517BB48D-2A71-4860-8A83-81757452F3E7}">
      <dgm:prSet/>
      <dgm:spPr/>
      <dgm:t>
        <a:bodyPr/>
        <a:lstStyle/>
        <a:p>
          <a:endParaRPr lang="it-IT"/>
        </a:p>
      </dgm:t>
    </dgm:pt>
    <dgm:pt modelId="{6D1EDB5A-F44C-47EB-AEBA-21928CE98ACB}">
      <dgm:prSet phldrT="[Testo]" custT="1"/>
      <dgm:spPr/>
      <dgm:t>
        <a:bodyPr/>
        <a:lstStyle/>
        <a:p>
          <a:r>
            <a:rPr lang="it-IT" sz="1200" dirty="0"/>
            <a:t>Utilità </a:t>
          </a:r>
          <a:r>
            <a:rPr lang="it-IT" sz="1200" dirty="0" err="1"/>
            <a:t>econ</a:t>
          </a:r>
          <a:r>
            <a:rPr lang="it-IT" sz="1200" dirty="0"/>
            <a:t>.</a:t>
          </a:r>
        </a:p>
        <a:p>
          <a:r>
            <a:rPr lang="it-IT" sz="1200" dirty="0"/>
            <a:t>emigrato</a:t>
          </a:r>
        </a:p>
      </dgm:t>
    </dgm:pt>
    <dgm:pt modelId="{734E6C75-A739-4E82-B06F-07CDA6A1F55A}" type="parTrans" cxnId="{D11BCDB0-7D99-4F0F-9855-49594E2D064F}">
      <dgm:prSet/>
      <dgm:spPr/>
      <dgm:t>
        <a:bodyPr/>
        <a:lstStyle/>
        <a:p>
          <a:endParaRPr lang="it-IT"/>
        </a:p>
      </dgm:t>
    </dgm:pt>
    <dgm:pt modelId="{1E7A13F4-C98E-479D-ADBD-3221722DCF21}" type="sibTrans" cxnId="{D11BCDB0-7D99-4F0F-9855-49594E2D064F}">
      <dgm:prSet/>
      <dgm:spPr/>
      <dgm:t>
        <a:bodyPr/>
        <a:lstStyle/>
        <a:p>
          <a:endParaRPr lang="it-IT"/>
        </a:p>
      </dgm:t>
    </dgm:pt>
    <dgm:pt modelId="{A6976B38-D34A-47D1-A13D-17427F190135}" type="pres">
      <dgm:prSet presAssocID="{62AB0C73-25C4-4A6E-9B91-786814062D8C}" presName="outerComposite" presStyleCnt="0">
        <dgm:presLayoutVars>
          <dgm:chMax val="2"/>
          <dgm:animLvl val="lvl"/>
          <dgm:resizeHandles val="exact"/>
        </dgm:presLayoutVars>
      </dgm:prSet>
      <dgm:spPr/>
    </dgm:pt>
    <dgm:pt modelId="{8F1A2CBD-32A1-4511-9F24-24C0CF9550CE}" type="pres">
      <dgm:prSet presAssocID="{62AB0C73-25C4-4A6E-9B91-786814062D8C}" presName="dummyMaxCanvas" presStyleCnt="0"/>
      <dgm:spPr/>
    </dgm:pt>
    <dgm:pt modelId="{CDAB5043-4AE8-4BF4-9DB7-C4732D5D1D26}" type="pres">
      <dgm:prSet presAssocID="{62AB0C73-25C4-4A6E-9B91-786814062D8C}" presName="parentComposite" presStyleCnt="0"/>
      <dgm:spPr/>
    </dgm:pt>
    <dgm:pt modelId="{F9CA7401-2FD2-4E55-A9DC-F6DAF9C39C49}" type="pres">
      <dgm:prSet presAssocID="{62AB0C73-25C4-4A6E-9B91-786814062D8C}" presName="parent1" presStyleLbl="alignAccFollowNode1" presStyleIdx="0" presStyleCnt="4">
        <dgm:presLayoutVars>
          <dgm:chMax val="4"/>
        </dgm:presLayoutVars>
      </dgm:prSet>
      <dgm:spPr/>
    </dgm:pt>
    <dgm:pt modelId="{CAC9B1A6-D84F-4BFD-AF8A-8FD11F70445F}" type="pres">
      <dgm:prSet presAssocID="{62AB0C73-25C4-4A6E-9B91-786814062D8C}" presName="parent2" presStyleLbl="alignAccFollowNode1" presStyleIdx="1" presStyleCnt="4">
        <dgm:presLayoutVars>
          <dgm:chMax val="4"/>
        </dgm:presLayoutVars>
      </dgm:prSet>
      <dgm:spPr/>
    </dgm:pt>
    <dgm:pt modelId="{E55C7647-CB43-42F7-A212-B299C29E0B26}" type="pres">
      <dgm:prSet presAssocID="{62AB0C73-25C4-4A6E-9B91-786814062D8C}" presName="childrenComposite" presStyleCnt="0"/>
      <dgm:spPr/>
    </dgm:pt>
    <dgm:pt modelId="{7D98AB34-FC95-4341-805B-BEEFCCF2BD21}" type="pres">
      <dgm:prSet presAssocID="{62AB0C73-25C4-4A6E-9B91-786814062D8C}" presName="dummyMaxCanvas_ChildArea" presStyleCnt="0"/>
      <dgm:spPr/>
    </dgm:pt>
    <dgm:pt modelId="{323E782F-99F8-447E-A4E6-063FF2088895}" type="pres">
      <dgm:prSet presAssocID="{62AB0C73-25C4-4A6E-9B91-786814062D8C}" presName="fulcrum" presStyleLbl="alignAccFollowNode1" presStyleIdx="2" presStyleCnt="4"/>
      <dgm:spPr/>
    </dgm:pt>
    <dgm:pt modelId="{AF13DF32-F1F4-4E27-BEA1-9D3E44EA37D0}" type="pres">
      <dgm:prSet presAssocID="{62AB0C73-25C4-4A6E-9B91-786814062D8C}" presName="balance_23" presStyleLbl="alignAccFollowNode1" presStyleIdx="3" presStyleCnt="4" custLinFactNeighborX="0" custLinFactNeighborY="18892">
        <dgm:presLayoutVars>
          <dgm:bulletEnabled val="1"/>
        </dgm:presLayoutVars>
      </dgm:prSet>
      <dgm:spPr/>
    </dgm:pt>
    <dgm:pt modelId="{46A2C7D3-BA7F-45CD-ADC3-D63EDF970B14}" type="pres">
      <dgm:prSet presAssocID="{62AB0C73-25C4-4A6E-9B91-786814062D8C}" presName="right_23_1" presStyleLbl="node1" presStyleIdx="0" presStyleCnt="5">
        <dgm:presLayoutVars>
          <dgm:bulletEnabled val="1"/>
        </dgm:presLayoutVars>
      </dgm:prSet>
      <dgm:spPr/>
    </dgm:pt>
    <dgm:pt modelId="{4A9AB82E-9290-4594-AB4F-052105D87FB3}" type="pres">
      <dgm:prSet presAssocID="{62AB0C73-25C4-4A6E-9B91-786814062D8C}" presName="right_23_2" presStyleLbl="node1" presStyleIdx="1" presStyleCnt="5">
        <dgm:presLayoutVars>
          <dgm:bulletEnabled val="1"/>
        </dgm:presLayoutVars>
      </dgm:prSet>
      <dgm:spPr/>
    </dgm:pt>
    <dgm:pt modelId="{EAB7A752-7D70-42CB-A3C4-FF6482AB5067}" type="pres">
      <dgm:prSet presAssocID="{62AB0C73-25C4-4A6E-9B91-786814062D8C}" presName="right_23_3" presStyleLbl="node1" presStyleIdx="2" presStyleCnt="5">
        <dgm:presLayoutVars>
          <dgm:bulletEnabled val="1"/>
        </dgm:presLayoutVars>
      </dgm:prSet>
      <dgm:spPr/>
    </dgm:pt>
    <dgm:pt modelId="{90A5B790-4F42-4746-9C55-09DF37007626}" type="pres">
      <dgm:prSet presAssocID="{62AB0C73-25C4-4A6E-9B91-786814062D8C}" presName="left_23_1" presStyleLbl="node1" presStyleIdx="3" presStyleCnt="5">
        <dgm:presLayoutVars>
          <dgm:bulletEnabled val="1"/>
        </dgm:presLayoutVars>
      </dgm:prSet>
      <dgm:spPr/>
    </dgm:pt>
    <dgm:pt modelId="{452BF02D-AEDE-4886-9733-68CD3984ACF0}" type="pres">
      <dgm:prSet presAssocID="{62AB0C73-25C4-4A6E-9B91-786814062D8C}" presName="left_23_2" presStyleLbl="node1" presStyleIdx="4" presStyleCnt="5" custLinFactNeighborX="3235" custLinFactNeighborY="-12168">
        <dgm:presLayoutVars>
          <dgm:bulletEnabled val="1"/>
        </dgm:presLayoutVars>
      </dgm:prSet>
      <dgm:spPr/>
    </dgm:pt>
  </dgm:ptLst>
  <dgm:cxnLst>
    <dgm:cxn modelId="{214C8C17-CCCC-41E0-8907-891DDFAC8C15}" srcId="{53966CC2-30F5-4AC7-9D05-D02EB7807197}" destId="{F94FE6DB-8147-4374-966F-4F6691DC23C6}" srcOrd="0" destOrd="0" parTransId="{8FC1A8C7-F837-414B-8995-A80230A01D44}" sibTransId="{901AF02E-1CF5-4A6A-8315-EA8825C209E5}"/>
    <dgm:cxn modelId="{1B9FB028-77F5-4032-A887-4B69E31C6277}" type="presOf" srcId="{53966CC2-30F5-4AC7-9D05-D02EB7807197}" destId="{CAC9B1A6-D84F-4BFD-AF8A-8FD11F70445F}" srcOrd="0" destOrd="0" presId="urn:microsoft.com/office/officeart/2005/8/layout/balance1"/>
    <dgm:cxn modelId="{C1880B6E-B654-4D63-83CE-EB1A1767EA5A}" type="presOf" srcId="{F3998B89-34EC-46F3-A692-53730CEE1D14}" destId="{90A5B790-4F42-4746-9C55-09DF37007626}" srcOrd="0" destOrd="0" presId="urn:microsoft.com/office/officeart/2005/8/layout/balance1"/>
    <dgm:cxn modelId="{54A9DE79-2B6B-4444-9844-9DCB0A029F9F}" srcId="{62AB0C73-25C4-4A6E-9B91-786814062D8C}" destId="{53966CC2-30F5-4AC7-9D05-D02EB7807197}" srcOrd="1" destOrd="0" parTransId="{496D088D-9B05-4EDA-B1F5-9409AABF8071}" sibTransId="{C9F2FCD5-B220-4A25-9A19-BFEBCF3BA253}"/>
    <dgm:cxn modelId="{2973167B-B08C-49C2-9CFA-750A6893C207}" srcId="{656941D3-0A73-46BB-BD20-FDEDDB3B2ED3}" destId="{F3998B89-34EC-46F3-A692-53730CEE1D14}" srcOrd="0" destOrd="0" parTransId="{243F15A7-23A4-4735-B26D-352C154DB602}" sibTransId="{2607FE18-828D-4A71-BA1F-C97155B9667C}"/>
    <dgm:cxn modelId="{B9635E86-6A0D-4877-97DC-F7EB4725F601}" type="presOf" srcId="{F94FE6DB-8147-4374-966F-4F6691DC23C6}" destId="{46A2C7D3-BA7F-45CD-ADC3-D63EDF970B14}" srcOrd="0" destOrd="0" presId="urn:microsoft.com/office/officeart/2005/8/layout/balance1"/>
    <dgm:cxn modelId="{517BB48D-2A71-4860-8A83-81757452F3E7}" srcId="{53966CC2-30F5-4AC7-9D05-D02EB7807197}" destId="{9C6A523B-C324-46CC-821C-9473B64DE179}" srcOrd="1" destOrd="0" parTransId="{BD4068E5-B341-4FC4-ACFB-020DEEEA9489}" sibTransId="{9BD41D11-37EC-4254-B736-BAB76DC16001}"/>
    <dgm:cxn modelId="{D11BCDB0-7D99-4F0F-9855-49594E2D064F}" srcId="{53966CC2-30F5-4AC7-9D05-D02EB7807197}" destId="{6D1EDB5A-F44C-47EB-AEBA-21928CE98ACB}" srcOrd="2" destOrd="0" parTransId="{734E6C75-A739-4E82-B06F-07CDA6A1F55A}" sibTransId="{1E7A13F4-C98E-479D-ADBD-3221722DCF21}"/>
    <dgm:cxn modelId="{2D2FE4B7-B600-453F-A09B-C347CCAC58B0}" srcId="{656941D3-0A73-46BB-BD20-FDEDDB3B2ED3}" destId="{84FBF1E4-5FD2-4958-9ED5-5BB372430E4E}" srcOrd="1" destOrd="0" parTransId="{6572E427-ED62-4884-BB65-1627E62D384C}" sibTransId="{B1E211E3-191A-4257-B6E4-C03F569E3215}"/>
    <dgm:cxn modelId="{DA4371C9-F90A-46D6-BEB3-D01227BFB82B}" type="presOf" srcId="{656941D3-0A73-46BB-BD20-FDEDDB3B2ED3}" destId="{F9CA7401-2FD2-4E55-A9DC-F6DAF9C39C49}" srcOrd="0" destOrd="0" presId="urn:microsoft.com/office/officeart/2005/8/layout/balance1"/>
    <dgm:cxn modelId="{CB8EBEC9-3E73-4141-9EBC-37BC74E3EE7F}" type="presOf" srcId="{62AB0C73-25C4-4A6E-9B91-786814062D8C}" destId="{A6976B38-D34A-47D1-A13D-17427F190135}" srcOrd="0" destOrd="0" presId="urn:microsoft.com/office/officeart/2005/8/layout/balance1"/>
    <dgm:cxn modelId="{919DEEDC-0BAC-4D3E-BAB1-3FF1D236FA28}" type="presOf" srcId="{9C6A523B-C324-46CC-821C-9473B64DE179}" destId="{4A9AB82E-9290-4594-AB4F-052105D87FB3}" srcOrd="0" destOrd="0" presId="urn:microsoft.com/office/officeart/2005/8/layout/balance1"/>
    <dgm:cxn modelId="{DEC50BE3-AB01-44D3-BA03-3F5C07CEE37A}" type="presOf" srcId="{84FBF1E4-5FD2-4958-9ED5-5BB372430E4E}" destId="{452BF02D-AEDE-4886-9733-68CD3984ACF0}" srcOrd="0" destOrd="0" presId="urn:microsoft.com/office/officeart/2005/8/layout/balance1"/>
    <dgm:cxn modelId="{75BA12EA-6A38-4A56-8F69-3A3146864B53}" type="presOf" srcId="{6D1EDB5A-F44C-47EB-AEBA-21928CE98ACB}" destId="{EAB7A752-7D70-42CB-A3C4-FF6482AB5067}" srcOrd="0" destOrd="0" presId="urn:microsoft.com/office/officeart/2005/8/layout/balance1"/>
    <dgm:cxn modelId="{12B52FF3-B66A-471F-B874-A6666A946064}" srcId="{62AB0C73-25C4-4A6E-9B91-786814062D8C}" destId="{656941D3-0A73-46BB-BD20-FDEDDB3B2ED3}" srcOrd="0" destOrd="0" parTransId="{52253786-AB27-42FE-A1E9-1C385CC05470}" sibTransId="{853444C2-047E-4EC5-88BB-7FDEFF834DC0}"/>
    <dgm:cxn modelId="{8F53D461-1B64-414A-A2CD-E6BBEDC437F8}" type="presParOf" srcId="{A6976B38-D34A-47D1-A13D-17427F190135}" destId="{8F1A2CBD-32A1-4511-9F24-24C0CF9550CE}" srcOrd="0" destOrd="0" presId="urn:microsoft.com/office/officeart/2005/8/layout/balance1"/>
    <dgm:cxn modelId="{ECC42A5D-F98C-413B-9CF0-D08C121C309A}" type="presParOf" srcId="{A6976B38-D34A-47D1-A13D-17427F190135}" destId="{CDAB5043-4AE8-4BF4-9DB7-C4732D5D1D26}" srcOrd="1" destOrd="0" presId="urn:microsoft.com/office/officeart/2005/8/layout/balance1"/>
    <dgm:cxn modelId="{269DFAC7-D976-481A-B86D-09DDC7FD87B4}" type="presParOf" srcId="{CDAB5043-4AE8-4BF4-9DB7-C4732D5D1D26}" destId="{F9CA7401-2FD2-4E55-A9DC-F6DAF9C39C49}" srcOrd="0" destOrd="0" presId="urn:microsoft.com/office/officeart/2005/8/layout/balance1"/>
    <dgm:cxn modelId="{B4EAF0BE-49F0-4053-961E-5570588E9C34}" type="presParOf" srcId="{CDAB5043-4AE8-4BF4-9DB7-C4732D5D1D26}" destId="{CAC9B1A6-D84F-4BFD-AF8A-8FD11F70445F}" srcOrd="1" destOrd="0" presId="urn:microsoft.com/office/officeart/2005/8/layout/balance1"/>
    <dgm:cxn modelId="{C6D62C7A-5639-4B46-BC19-469D50F7B1F1}" type="presParOf" srcId="{A6976B38-D34A-47D1-A13D-17427F190135}" destId="{E55C7647-CB43-42F7-A212-B299C29E0B26}" srcOrd="2" destOrd="0" presId="urn:microsoft.com/office/officeart/2005/8/layout/balance1"/>
    <dgm:cxn modelId="{439A5283-EDDE-4606-81D3-FE5D32D72C2F}" type="presParOf" srcId="{E55C7647-CB43-42F7-A212-B299C29E0B26}" destId="{7D98AB34-FC95-4341-805B-BEEFCCF2BD21}" srcOrd="0" destOrd="0" presId="urn:microsoft.com/office/officeart/2005/8/layout/balance1"/>
    <dgm:cxn modelId="{663B81C3-8A9D-4496-B084-3ACA53A33A2F}" type="presParOf" srcId="{E55C7647-CB43-42F7-A212-B299C29E0B26}" destId="{323E782F-99F8-447E-A4E6-063FF2088895}" srcOrd="1" destOrd="0" presId="urn:microsoft.com/office/officeart/2005/8/layout/balance1"/>
    <dgm:cxn modelId="{813547AD-4F01-477F-912D-CA2AABB184AC}" type="presParOf" srcId="{E55C7647-CB43-42F7-A212-B299C29E0B26}" destId="{AF13DF32-F1F4-4E27-BEA1-9D3E44EA37D0}" srcOrd="2" destOrd="0" presId="urn:microsoft.com/office/officeart/2005/8/layout/balance1"/>
    <dgm:cxn modelId="{2DE80932-F7DA-4F40-B741-995550E80808}" type="presParOf" srcId="{E55C7647-CB43-42F7-A212-B299C29E0B26}" destId="{46A2C7D3-BA7F-45CD-ADC3-D63EDF970B14}" srcOrd="3" destOrd="0" presId="urn:microsoft.com/office/officeart/2005/8/layout/balance1"/>
    <dgm:cxn modelId="{23798E3B-83C0-49ED-8F19-1C139746B2CC}" type="presParOf" srcId="{E55C7647-CB43-42F7-A212-B299C29E0B26}" destId="{4A9AB82E-9290-4594-AB4F-052105D87FB3}" srcOrd="4" destOrd="0" presId="urn:microsoft.com/office/officeart/2005/8/layout/balance1"/>
    <dgm:cxn modelId="{0B32AAF0-0D67-4A62-8763-933DA6E603A6}" type="presParOf" srcId="{E55C7647-CB43-42F7-A212-B299C29E0B26}" destId="{EAB7A752-7D70-42CB-A3C4-FF6482AB5067}" srcOrd="5" destOrd="0" presId="urn:microsoft.com/office/officeart/2005/8/layout/balance1"/>
    <dgm:cxn modelId="{2F6FF642-E77F-4B24-8295-112115E7E5D1}" type="presParOf" srcId="{E55C7647-CB43-42F7-A212-B299C29E0B26}" destId="{90A5B790-4F42-4746-9C55-09DF37007626}" srcOrd="6" destOrd="0" presId="urn:microsoft.com/office/officeart/2005/8/layout/balance1"/>
    <dgm:cxn modelId="{EAA2A023-2BEC-45C5-B1D5-33F7F6BB4390}" type="presParOf" srcId="{E55C7647-CB43-42F7-A212-B299C29E0B26}" destId="{452BF02D-AEDE-4886-9733-68CD3984ACF0}" srcOrd="7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D557B0D1-FB98-4CA9-AB4E-B6D57386A3D4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82797B3A-AB71-4B4B-882F-484AABAEC099}">
      <dgm:prSet phldrT="[Testo]" custT="1"/>
      <dgm:spPr/>
      <dgm:t>
        <a:bodyPr/>
        <a:lstStyle/>
        <a:p>
          <a:r>
            <a:rPr lang="it-IT" sz="1200" b="1" dirty="0"/>
            <a:t>Terzo attore coop. sociali e </a:t>
          </a:r>
          <a:r>
            <a:rPr lang="it-IT" sz="1200" b="1" dirty="0" err="1"/>
            <a:t>org</a:t>
          </a:r>
          <a:r>
            <a:rPr lang="it-IT" sz="1200" b="1" dirty="0"/>
            <a:t>. terzo settore</a:t>
          </a:r>
        </a:p>
      </dgm:t>
    </dgm:pt>
    <dgm:pt modelId="{32A1D379-FDA7-490B-98FA-A2ACE5203242}" type="parTrans" cxnId="{74DCA31F-2080-4055-9753-D7541BEE5959}">
      <dgm:prSet/>
      <dgm:spPr/>
      <dgm:t>
        <a:bodyPr/>
        <a:lstStyle/>
        <a:p>
          <a:endParaRPr lang="it-IT"/>
        </a:p>
      </dgm:t>
    </dgm:pt>
    <dgm:pt modelId="{312A366C-C876-4DF9-9C4A-9D3B54B5D56F}" type="sibTrans" cxnId="{74DCA31F-2080-4055-9753-D7541BEE5959}">
      <dgm:prSet/>
      <dgm:spPr/>
      <dgm:t>
        <a:bodyPr/>
        <a:lstStyle/>
        <a:p>
          <a:endParaRPr lang="it-IT"/>
        </a:p>
      </dgm:t>
    </dgm:pt>
    <dgm:pt modelId="{4E1661F6-C987-4633-9DC3-3B19CF57046E}">
      <dgm:prSet phldrT="[Testo]" custT="1"/>
      <dgm:spPr/>
      <dgm:t>
        <a:bodyPr/>
        <a:lstStyle/>
        <a:p>
          <a:r>
            <a:rPr lang="it-IT" sz="1200" b="1" dirty="0"/>
            <a:t>Cure attribuite ai servizi </a:t>
          </a:r>
          <a:r>
            <a:rPr lang="it-IT" sz="1200" b="1" dirty="0" err="1"/>
            <a:t>sist</a:t>
          </a:r>
          <a:r>
            <a:rPr lang="it-IT" sz="1200" b="1" dirty="0"/>
            <a:t>. sanitario</a:t>
          </a:r>
        </a:p>
      </dgm:t>
    </dgm:pt>
    <dgm:pt modelId="{306B15B0-CD11-46BC-8A9A-6E5855F48094}" type="parTrans" cxnId="{3AD1C5CB-E7C1-47DA-888B-A6810BD05208}">
      <dgm:prSet/>
      <dgm:spPr/>
      <dgm:t>
        <a:bodyPr/>
        <a:lstStyle/>
        <a:p>
          <a:endParaRPr lang="it-IT"/>
        </a:p>
      </dgm:t>
    </dgm:pt>
    <dgm:pt modelId="{FFD8C278-9BB5-406C-9D2D-C9C3B9ADD38E}" type="sibTrans" cxnId="{3AD1C5CB-E7C1-47DA-888B-A6810BD05208}">
      <dgm:prSet/>
      <dgm:spPr/>
      <dgm:t>
        <a:bodyPr/>
        <a:lstStyle/>
        <a:p>
          <a:endParaRPr lang="it-IT"/>
        </a:p>
      </dgm:t>
    </dgm:pt>
    <dgm:pt modelId="{3FAAB86A-2539-4F14-87AD-9B2CEDE42D6E}">
      <dgm:prSet phldrT="[Testo]" custT="1"/>
      <dgm:spPr/>
      <dgm:t>
        <a:bodyPr/>
        <a:lstStyle/>
        <a:p>
          <a:r>
            <a:rPr lang="it-IT" sz="1200" b="1" dirty="0"/>
            <a:t>Tutela competenza min. enti locali </a:t>
          </a:r>
        </a:p>
      </dgm:t>
    </dgm:pt>
    <dgm:pt modelId="{505F97A0-BAB3-4F6C-847A-42593D0CC0A3}" type="parTrans" cxnId="{798925D8-064B-42A8-BAB3-291D190BBD31}">
      <dgm:prSet/>
      <dgm:spPr/>
      <dgm:t>
        <a:bodyPr/>
        <a:lstStyle/>
        <a:p>
          <a:endParaRPr lang="it-IT"/>
        </a:p>
      </dgm:t>
    </dgm:pt>
    <dgm:pt modelId="{F7644635-D122-4539-A685-A6C9CAFFA3EB}" type="sibTrans" cxnId="{798925D8-064B-42A8-BAB3-291D190BBD31}">
      <dgm:prSet/>
      <dgm:spPr/>
      <dgm:t>
        <a:bodyPr/>
        <a:lstStyle/>
        <a:p>
          <a:endParaRPr lang="it-IT"/>
        </a:p>
      </dgm:t>
    </dgm:pt>
    <dgm:pt modelId="{C8FD7D6C-9F70-4F89-A7DD-69A80AB20EAF}" type="pres">
      <dgm:prSet presAssocID="{D557B0D1-FB98-4CA9-AB4E-B6D57386A3D4}" presName="compositeShape" presStyleCnt="0">
        <dgm:presLayoutVars>
          <dgm:dir/>
          <dgm:resizeHandles/>
        </dgm:presLayoutVars>
      </dgm:prSet>
      <dgm:spPr/>
    </dgm:pt>
    <dgm:pt modelId="{4984F368-F8B0-4ADB-A2AD-8328B74C928A}" type="pres">
      <dgm:prSet presAssocID="{D557B0D1-FB98-4CA9-AB4E-B6D57386A3D4}" presName="pyramid" presStyleLbl="node1" presStyleIdx="0" presStyleCnt="1" custLinFactNeighborX="4259" custLinFactNeighborY="7263"/>
      <dgm:spPr>
        <a:solidFill>
          <a:srgbClr val="FFFF00"/>
        </a:solidFill>
      </dgm:spPr>
    </dgm:pt>
    <dgm:pt modelId="{94DB7258-D88D-4888-8508-B60956406C21}" type="pres">
      <dgm:prSet presAssocID="{D557B0D1-FB98-4CA9-AB4E-B6D57386A3D4}" presName="theList" presStyleCnt="0"/>
      <dgm:spPr/>
    </dgm:pt>
    <dgm:pt modelId="{3FD3A386-0BAD-4287-82D9-5915195678AB}" type="pres">
      <dgm:prSet presAssocID="{82797B3A-AB71-4B4B-882F-484AABAEC099}" presName="aNode" presStyleLbl="fgAcc1" presStyleIdx="0" presStyleCnt="3">
        <dgm:presLayoutVars>
          <dgm:bulletEnabled val="1"/>
        </dgm:presLayoutVars>
      </dgm:prSet>
      <dgm:spPr/>
    </dgm:pt>
    <dgm:pt modelId="{B721266E-5717-407F-B83F-4091FB791FCE}" type="pres">
      <dgm:prSet presAssocID="{82797B3A-AB71-4B4B-882F-484AABAEC099}" presName="aSpace" presStyleCnt="0"/>
      <dgm:spPr/>
    </dgm:pt>
    <dgm:pt modelId="{DB5C4986-C0D5-406A-9CF2-C7EB3F376AD9}" type="pres">
      <dgm:prSet presAssocID="{4E1661F6-C987-4633-9DC3-3B19CF57046E}" presName="aNode" presStyleLbl="fgAcc1" presStyleIdx="1" presStyleCnt="3">
        <dgm:presLayoutVars>
          <dgm:bulletEnabled val="1"/>
        </dgm:presLayoutVars>
      </dgm:prSet>
      <dgm:spPr/>
    </dgm:pt>
    <dgm:pt modelId="{7B21FFF0-2B6A-4DB2-BDD2-22017447905F}" type="pres">
      <dgm:prSet presAssocID="{4E1661F6-C987-4633-9DC3-3B19CF57046E}" presName="aSpace" presStyleCnt="0"/>
      <dgm:spPr/>
    </dgm:pt>
    <dgm:pt modelId="{8163E812-9A74-48B7-9382-100B3B350A9B}" type="pres">
      <dgm:prSet presAssocID="{3FAAB86A-2539-4F14-87AD-9B2CEDE42D6E}" presName="aNode" presStyleLbl="fgAcc1" presStyleIdx="2" presStyleCnt="3">
        <dgm:presLayoutVars>
          <dgm:bulletEnabled val="1"/>
        </dgm:presLayoutVars>
      </dgm:prSet>
      <dgm:spPr/>
    </dgm:pt>
    <dgm:pt modelId="{FE86DC6F-E4F2-4984-87CD-2C7ADEE07006}" type="pres">
      <dgm:prSet presAssocID="{3FAAB86A-2539-4F14-87AD-9B2CEDE42D6E}" presName="aSpace" presStyleCnt="0"/>
      <dgm:spPr/>
    </dgm:pt>
  </dgm:ptLst>
  <dgm:cxnLst>
    <dgm:cxn modelId="{74DCA31F-2080-4055-9753-D7541BEE5959}" srcId="{D557B0D1-FB98-4CA9-AB4E-B6D57386A3D4}" destId="{82797B3A-AB71-4B4B-882F-484AABAEC099}" srcOrd="0" destOrd="0" parTransId="{32A1D379-FDA7-490B-98FA-A2ACE5203242}" sibTransId="{312A366C-C876-4DF9-9C4A-9D3B54B5D56F}"/>
    <dgm:cxn modelId="{DCF52426-2BF5-4F5E-B3B6-01A9CEF4829A}" type="presOf" srcId="{82797B3A-AB71-4B4B-882F-484AABAEC099}" destId="{3FD3A386-0BAD-4287-82D9-5915195678AB}" srcOrd="0" destOrd="0" presId="urn:microsoft.com/office/officeart/2005/8/layout/pyramid2"/>
    <dgm:cxn modelId="{4A840F2A-B2C7-4448-87BF-0B8FADC6D87E}" type="presOf" srcId="{4E1661F6-C987-4633-9DC3-3B19CF57046E}" destId="{DB5C4986-C0D5-406A-9CF2-C7EB3F376AD9}" srcOrd="0" destOrd="0" presId="urn:microsoft.com/office/officeart/2005/8/layout/pyramid2"/>
    <dgm:cxn modelId="{475CBA30-FFBF-40A8-A1D2-DE8BF68317D1}" type="presOf" srcId="{3FAAB86A-2539-4F14-87AD-9B2CEDE42D6E}" destId="{8163E812-9A74-48B7-9382-100B3B350A9B}" srcOrd="0" destOrd="0" presId="urn:microsoft.com/office/officeart/2005/8/layout/pyramid2"/>
    <dgm:cxn modelId="{54C6D6C9-B94C-43CE-BDB0-3E99A5FC2BB3}" type="presOf" srcId="{D557B0D1-FB98-4CA9-AB4E-B6D57386A3D4}" destId="{C8FD7D6C-9F70-4F89-A7DD-69A80AB20EAF}" srcOrd="0" destOrd="0" presId="urn:microsoft.com/office/officeart/2005/8/layout/pyramid2"/>
    <dgm:cxn modelId="{3AD1C5CB-E7C1-47DA-888B-A6810BD05208}" srcId="{D557B0D1-FB98-4CA9-AB4E-B6D57386A3D4}" destId="{4E1661F6-C987-4633-9DC3-3B19CF57046E}" srcOrd="1" destOrd="0" parTransId="{306B15B0-CD11-46BC-8A9A-6E5855F48094}" sibTransId="{FFD8C278-9BB5-406C-9D2D-C9C3B9ADD38E}"/>
    <dgm:cxn modelId="{798925D8-064B-42A8-BAB3-291D190BBD31}" srcId="{D557B0D1-FB98-4CA9-AB4E-B6D57386A3D4}" destId="{3FAAB86A-2539-4F14-87AD-9B2CEDE42D6E}" srcOrd="2" destOrd="0" parTransId="{505F97A0-BAB3-4F6C-847A-42593D0CC0A3}" sibTransId="{F7644635-D122-4539-A685-A6C9CAFFA3EB}"/>
    <dgm:cxn modelId="{C370558A-3AAB-46C0-9625-C9E936062F1C}" type="presParOf" srcId="{C8FD7D6C-9F70-4F89-A7DD-69A80AB20EAF}" destId="{4984F368-F8B0-4ADB-A2AD-8328B74C928A}" srcOrd="0" destOrd="0" presId="urn:microsoft.com/office/officeart/2005/8/layout/pyramid2"/>
    <dgm:cxn modelId="{1FE9ECBE-6862-4BF7-85B6-55D1662DC846}" type="presParOf" srcId="{C8FD7D6C-9F70-4F89-A7DD-69A80AB20EAF}" destId="{94DB7258-D88D-4888-8508-B60956406C21}" srcOrd="1" destOrd="0" presId="urn:microsoft.com/office/officeart/2005/8/layout/pyramid2"/>
    <dgm:cxn modelId="{767E0596-E347-4CC3-8983-E5E0A0B6D76F}" type="presParOf" srcId="{94DB7258-D88D-4888-8508-B60956406C21}" destId="{3FD3A386-0BAD-4287-82D9-5915195678AB}" srcOrd="0" destOrd="0" presId="urn:microsoft.com/office/officeart/2005/8/layout/pyramid2"/>
    <dgm:cxn modelId="{A3075DD3-7C3C-47B2-BA02-64B5EB5C89A6}" type="presParOf" srcId="{94DB7258-D88D-4888-8508-B60956406C21}" destId="{B721266E-5717-407F-B83F-4091FB791FCE}" srcOrd="1" destOrd="0" presId="urn:microsoft.com/office/officeart/2005/8/layout/pyramid2"/>
    <dgm:cxn modelId="{6CF8D2C3-745F-4DDC-8B23-FFD8F4F4977B}" type="presParOf" srcId="{94DB7258-D88D-4888-8508-B60956406C21}" destId="{DB5C4986-C0D5-406A-9CF2-C7EB3F376AD9}" srcOrd="2" destOrd="0" presId="urn:microsoft.com/office/officeart/2005/8/layout/pyramid2"/>
    <dgm:cxn modelId="{808D8691-97F5-4E1B-BC49-A9DDE0A4FA25}" type="presParOf" srcId="{94DB7258-D88D-4888-8508-B60956406C21}" destId="{7B21FFF0-2B6A-4DB2-BDD2-22017447905F}" srcOrd="3" destOrd="0" presId="urn:microsoft.com/office/officeart/2005/8/layout/pyramid2"/>
    <dgm:cxn modelId="{5F096A39-15EB-479C-A3EF-692C71970C02}" type="presParOf" srcId="{94DB7258-D88D-4888-8508-B60956406C21}" destId="{8163E812-9A74-48B7-9382-100B3B350A9B}" srcOrd="4" destOrd="0" presId="urn:microsoft.com/office/officeart/2005/8/layout/pyramid2"/>
    <dgm:cxn modelId="{C517826A-1A22-40F5-BB6C-B0C6710FD221}" type="presParOf" srcId="{94DB7258-D88D-4888-8508-B60956406C21}" destId="{FE86DC6F-E4F2-4984-87CD-2C7ADEE07006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40A57F46-724B-452F-8FBD-546DF65D4B49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84C582E9-5EBF-48D6-AA8B-0C348F3131EC}">
      <dgm:prSet phldrT="[Testo]" custT="1"/>
      <dgm:spPr>
        <a:solidFill>
          <a:srgbClr val="FFFF00"/>
        </a:solidFill>
      </dgm:spPr>
      <dgm:t>
        <a:bodyPr/>
        <a:lstStyle/>
        <a:p>
          <a:r>
            <a:rPr lang="it-IT" sz="1200" b="1" dirty="0">
              <a:solidFill>
                <a:schemeClr val="bg1"/>
              </a:solidFill>
            </a:rPr>
            <a:t>Legge 285/1997</a:t>
          </a:r>
        </a:p>
      </dgm:t>
    </dgm:pt>
    <dgm:pt modelId="{2927D4E3-FF04-4D10-A37E-7BC204506757}" type="parTrans" cxnId="{CC02E4BA-0559-4255-8050-11C4CFD3374F}">
      <dgm:prSet/>
      <dgm:spPr/>
      <dgm:t>
        <a:bodyPr/>
        <a:lstStyle/>
        <a:p>
          <a:endParaRPr lang="it-IT"/>
        </a:p>
      </dgm:t>
    </dgm:pt>
    <dgm:pt modelId="{075E1292-3601-4632-9999-47BF895DAAE9}" type="sibTrans" cxnId="{CC02E4BA-0559-4255-8050-11C4CFD3374F}">
      <dgm:prSet/>
      <dgm:spPr/>
      <dgm:t>
        <a:bodyPr/>
        <a:lstStyle/>
        <a:p>
          <a:endParaRPr lang="it-IT"/>
        </a:p>
      </dgm:t>
    </dgm:pt>
    <dgm:pt modelId="{277D5850-48A9-4CCB-93D6-32BF2B606451}">
      <dgm:prSet phldrT="[Testo]" custT="1"/>
      <dgm:spPr/>
      <dgm:t>
        <a:bodyPr/>
        <a:lstStyle/>
        <a:p>
          <a:r>
            <a:rPr lang="it-IT" sz="1100" b="1" dirty="0"/>
            <a:t>Competenza tutela minorile: in capo ai servizi dell’ente locale.  I professionisti sono prevalentemente assistenti sociali con presenze dei psicologi</a:t>
          </a:r>
        </a:p>
      </dgm:t>
    </dgm:pt>
    <dgm:pt modelId="{251D918E-4C14-4C7A-9FC9-00062A19CC3D}" type="parTrans" cxnId="{670B216D-2570-4E41-8EB6-61B2D0781892}">
      <dgm:prSet/>
      <dgm:spPr/>
      <dgm:t>
        <a:bodyPr/>
        <a:lstStyle/>
        <a:p>
          <a:endParaRPr lang="it-IT"/>
        </a:p>
      </dgm:t>
    </dgm:pt>
    <dgm:pt modelId="{53F3B8B1-6F45-44E4-BEAF-4324E76BACB1}" type="sibTrans" cxnId="{670B216D-2570-4E41-8EB6-61B2D0781892}">
      <dgm:prSet/>
      <dgm:spPr/>
      <dgm:t>
        <a:bodyPr/>
        <a:lstStyle/>
        <a:p>
          <a:endParaRPr lang="it-IT"/>
        </a:p>
      </dgm:t>
    </dgm:pt>
    <dgm:pt modelId="{E51738DE-04C7-450A-8AF0-C0BC9E36D101}">
      <dgm:prSet phldrT="[Testo]" custT="1"/>
      <dgm:spPr>
        <a:solidFill>
          <a:srgbClr val="00B050"/>
        </a:solidFill>
      </dgm:spPr>
      <dgm:t>
        <a:bodyPr/>
        <a:lstStyle/>
        <a:p>
          <a:r>
            <a:rPr lang="it-IT" sz="1200" b="1" dirty="0">
              <a:solidFill>
                <a:schemeClr val="bg1"/>
              </a:solidFill>
            </a:rPr>
            <a:t>Giudice amministratore</a:t>
          </a:r>
        </a:p>
      </dgm:t>
    </dgm:pt>
    <dgm:pt modelId="{A114A34A-E1DD-4070-B345-F39DBFE0B354}" type="parTrans" cxnId="{E178AE35-E39A-4348-A778-B62CF8B3C009}">
      <dgm:prSet/>
      <dgm:spPr/>
      <dgm:t>
        <a:bodyPr/>
        <a:lstStyle/>
        <a:p>
          <a:endParaRPr lang="it-IT"/>
        </a:p>
      </dgm:t>
    </dgm:pt>
    <dgm:pt modelId="{B5E5083A-17B7-4128-9146-6BAD47737B15}" type="sibTrans" cxnId="{E178AE35-E39A-4348-A778-B62CF8B3C009}">
      <dgm:prSet/>
      <dgm:spPr/>
      <dgm:t>
        <a:bodyPr/>
        <a:lstStyle/>
        <a:p>
          <a:endParaRPr lang="it-IT"/>
        </a:p>
      </dgm:t>
    </dgm:pt>
    <dgm:pt modelId="{5225B6FF-4BE9-41B3-89B1-37CEFBA97CA8}">
      <dgm:prSet phldrT="[Testo]" custT="1"/>
      <dgm:spPr/>
      <dgm:t>
        <a:bodyPr/>
        <a:lstStyle/>
        <a:p>
          <a:r>
            <a:rPr lang="it-IT" sz="1100" b="1" dirty="0"/>
            <a:t>Funzioni di cura attribuite  ai servizi del sistema sanitario (bambini e adolescenti).Cura degli adulti attraverso i servizi per dipendenze o salute mentale</a:t>
          </a:r>
        </a:p>
      </dgm:t>
    </dgm:pt>
    <dgm:pt modelId="{BFEFF605-E1FD-48D3-8401-96CD65DF510C}" type="parTrans" cxnId="{ABB60EF0-F9DC-48D5-94A6-B6CC45E1EDAF}">
      <dgm:prSet/>
      <dgm:spPr/>
      <dgm:t>
        <a:bodyPr/>
        <a:lstStyle/>
        <a:p>
          <a:endParaRPr lang="it-IT"/>
        </a:p>
      </dgm:t>
    </dgm:pt>
    <dgm:pt modelId="{33BDA898-4590-41FC-A719-C58A52659830}" type="sibTrans" cxnId="{ABB60EF0-F9DC-48D5-94A6-B6CC45E1EDAF}">
      <dgm:prSet/>
      <dgm:spPr/>
      <dgm:t>
        <a:bodyPr/>
        <a:lstStyle/>
        <a:p>
          <a:endParaRPr lang="it-IT"/>
        </a:p>
      </dgm:t>
    </dgm:pt>
    <dgm:pt modelId="{303CA6F4-06DB-4C23-99A7-47A1AAC858D7}">
      <dgm:prSet phldrT="[Testo]" custT="1"/>
      <dgm:spPr>
        <a:solidFill>
          <a:srgbClr val="0070C0"/>
        </a:solidFill>
      </dgm:spPr>
      <dgm:t>
        <a:bodyPr/>
        <a:lstStyle/>
        <a:p>
          <a:r>
            <a:rPr lang="it-IT" sz="1200" b="1" dirty="0">
              <a:solidFill>
                <a:schemeClr val="bg1"/>
              </a:solidFill>
            </a:rPr>
            <a:t>Giudice minorile</a:t>
          </a:r>
        </a:p>
      </dgm:t>
    </dgm:pt>
    <dgm:pt modelId="{209A0B31-4176-482E-B32F-7A54C080597C}" type="sibTrans" cxnId="{F0BD3DA7-AF63-4442-A3DE-754B7638D0EE}">
      <dgm:prSet/>
      <dgm:spPr/>
      <dgm:t>
        <a:bodyPr/>
        <a:lstStyle/>
        <a:p>
          <a:endParaRPr lang="it-IT"/>
        </a:p>
      </dgm:t>
    </dgm:pt>
    <dgm:pt modelId="{4B69A185-7E05-4AE8-96DC-0776005BE7EE}" type="parTrans" cxnId="{F0BD3DA7-AF63-4442-A3DE-754B7638D0EE}">
      <dgm:prSet/>
      <dgm:spPr/>
      <dgm:t>
        <a:bodyPr/>
        <a:lstStyle/>
        <a:p>
          <a:endParaRPr lang="it-IT"/>
        </a:p>
      </dgm:t>
    </dgm:pt>
    <dgm:pt modelId="{2FF707D3-8189-4469-8817-CA660FF98055}" type="pres">
      <dgm:prSet presAssocID="{40A57F46-724B-452F-8FBD-546DF65D4B49}" presName="linearFlow" presStyleCnt="0">
        <dgm:presLayoutVars>
          <dgm:dir/>
          <dgm:animLvl val="lvl"/>
          <dgm:resizeHandles val="exact"/>
        </dgm:presLayoutVars>
      </dgm:prSet>
      <dgm:spPr/>
    </dgm:pt>
    <dgm:pt modelId="{3D42148C-1911-4C5C-B236-A1B52FC8A0D7}" type="pres">
      <dgm:prSet presAssocID="{84C582E9-5EBF-48D6-AA8B-0C348F3131EC}" presName="composite" presStyleCnt="0"/>
      <dgm:spPr/>
    </dgm:pt>
    <dgm:pt modelId="{A718984D-031F-40DB-A75C-3AD7F8BA91A5}" type="pres">
      <dgm:prSet presAssocID="{84C582E9-5EBF-48D6-AA8B-0C348F3131EC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30030C2B-8C82-4950-8829-3009B26B2B9E}" type="pres">
      <dgm:prSet presAssocID="{84C582E9-5EBF-48D6-AA8B-0C348F3131EC}" presName="descendantText" presStyleLbl="alignAcc1" presStyleIdx="0" presStyleCnt="3">
        <dgm:presLayoutVars>
          <dgm:bulletEnabled val="1"/>
        </dgm:presLayoutVars>
      </dgm:prSet>
      <dgm:spPr/>
    </dgm:pt>
    <dgm:pt modelId="{B4B00BDD-2933-4BAF-9D82-D2A4C2013E58}" type="pres">
      <dgm:prSet presAssocID="{075E1292-3601-4632-9999-47BF895DAAE9}" presName="sp" presStyleCnt="0"/>
      <dgm:spPr/>
    </dgm:pt>
    <dgm:pt modelId="{3562769A-9B61-4280-A8FA-06485E6F0777}" type="pres">
      <dgm:prSet presAssocID="{E51738DE-04C7-450A-8AF0-C0BC9E36D101}" presName="composite" presStyleCnt="0"/>
      <dgm:spPr/>
    </dgm:pt>
    <dgm:pt modelId="{7425FCE8-1E8C-415A-BA58-443E5F557E22}" type="pres">
      <dgm:prSet presAssocID="{E51738DE-04C7-450A-8AF0-C0BC9E36D101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9045CFDA-0990-48D8-839D-398F795559CF}" type="pres">
      <dgm:prSet presAssocID="{E51738DE-04C7-450A-8AF0-C0BC9E36D101}" presName="descendantText" presStyleLbl="alignAcc1" presStyleIdx="1" presStyleCnt="3" custLinFactX="25486" custLinFactNeighborX="100000" custLinFactNeighborY="4203">
        <dgm:presLayoutVars>
          <dgm:bulletEnabled val="1"/>
        </dgm:presLayoutVars>
      </dgm:prSet>
      <dgm:spPr/>
    </dgm:pt>
    <dgm:pt modelId="{AF11EC34-7E8B-45C9-91C8-DD2A67B9F061}" type="pres">
      <dgm:prSet presAssocID="{B5E5083A-17B7-4128-9146-6BAD47737B15}" presName="sp" presStyleCnt="0"/>
      <dgm:spPr/>
    </dgm:pt>
    <dgm:pt modelId="{4B78F283-17DA-400D-9F5A-311197F7440C}" type="pres">
      <dgm:prSet presAssocID="{303CA6F4-06DB-4C23-99A7-47A1AAC858D7}" presName="composite" presStyleCnt="0"/>
      <dgm:spPr/>
    </dgm:pt>
    <dgm:pt modelId="{1EA3066D-BC5F-467C-9E30-DC5A70FFDEFE}" type="pres">
      <dgm:prSet presAssocID="{303CA6F4-06DB-4C23-99A7-47A1AAC858D7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7258F88B-67B9-4B44-A2A5-D474CAE11B01}" type="pres">
      <dgm:prSet presAssocID="{303CA6F4-06DB-4C23-99A7-47A1AAC858D7}" presName="descendantText" presStyleLbl="alignAcc1" presStyleIdx="2" presStyleCnt="3" custAng="0" custFlipVert="0" custScaleX="22009" custScaleY="42260" custLinFactNeighborX="30030" custLinFactNeighborY="16134">
        <dgm:presLayoutVars>
          <dgm:bulletEnabled val="1"/>
        </dgm:presLayoutVars>
      </dgm:prSet>
      <dgm:spPr/>
    </dgm:pt>
  </dgm:ptLst>
  <dgm:cxnLst>
    <dgm:cxn modelId="{6E4D7A14-EE49-4C6B-8B97-DA9A2425DD1C}" type="presOf" srcId="{40A57F46-724B-452F-8FBD-546DF65D4B49}" destId="{2FF707D3-8189-4469-8817-CA660FF98055}" srcOrd="0" destOrd="0" presId="urn:microsoft.com/office/officeart/2005/8/layout/chevron2"/>
    <dgm:cxn modelId="{6D09EF1D-5960-45AD-B5A5-00DBFBFD965F}" type="presOf" srcId="{E51738DE-04C7-450A-8AF0-C0BC9E36D101}" destId="{7425FCE8-1E8C-415A-BA58-443E5F557E22}" srcOrd="0" destOrd="0" presId="urn:microsoft.com/office/officeart/2005/8/layout/chevron2"/>
    <dgm:cxn modelId="{1D418C23-A828-41AA-9CF4-72CD8C8B23E9}" type="presOf" srcId="{277D5850-48A9-4CCB-93D6-32BF2B606451}" destId="{30030C2B-8C82-4950-8829-3009B26B2B9E}" srcOrd="0" destOrd="0" presId="urn:microsoft.com/office/officeart/2005/8/layout/chevron2"/>
    <dgm:cxn modelId="{E178AE35-E39A-4348-A778-B62CF8B3C009}" srcId="{40A57F46-724B-452F-8FBD-546DF65D4B49}" destId="{E51738DE-04C7-450A-8AF0-C0BC9E36D101}" srcOrd="1" destOrd="0" parTransId="{A114A34A-E1DD-4070-B345-F39DBFE0B354}" sibTransId="{B5E5083A-17B7-4128-9146-6BAD47737B15}"/>
    <dgm:cxn modelId="{670B216D-2570-4E41-8EB6-61B2D0781892}" srcId="{84C582E9-5EBF-48D6-AA8B-0C348F3131EC}" destId="{277D5850-48A9-4CCB-93D6-32BF2B606451}" srcOrd="0" destOrd="0" parTransId="{251D918E-4C14-4C7A-9FC9-00062A19CC3D}" sibTransId="{53F3B8B1-6F45-44E4-BEAF-4324E76BACB1}"/>
    <dgm:cxn modelId="{260CBE7B-D208-4060-9527-D8C17537AE7D}" type="presOf" srcId="{303CA6F4-06DB-4C23-99A7-47A1AAC858D7}" destId="{1EA3066D-BC5F-467C-9E30-DC5A70FFDEFE}" srcOrd="0" destOrd="0" presId="urn:microsoft.com/office/officeart/2005/8/layout/chevron2"/>
    <dgm:cxn modelId="{F0BD3DA7-AF63-4442-A3DE-754B7638D0EE}" srcId="{40A57F46-724B-452F-8FBD-546DF65D4B49}" destId="{303CA6F4-06DB-4C23-99A7-47A1AAC858D7}" srcOrd="2" destOrd="0" parTransId="{4B69A185-7E05-4AE8-96DC-0776005BE7EE}" sibTransId="{209A0B31-4176-482E-B32F-7A54C080597C}"/>
    <dgm:cxn modelId="{CC02E4BA-0559-4255-8050-11C4CFD3374F}" srcId="{40A57F46-724B-452F-8FBD-546DF65D4B49}" destId="{84C582E9-5EBF-48D6-AA8B-0C348F3131EC}" srcOrd="0" destOrd="0" parTransId="{2927D4E3-FF04-4D10-A37E-7BC204506757}" sibTransId="{075E1292-3601-4632-9999-47BF895DAAE9}"/>
    <dgm:cxn modelId="{DB2100CB-264E-4451-ACB4-DF20F8083CAF}" type="presOf" srcId="{84C582E9-5EBF-48D6-AA8B-0C348F3131EC}" destId="{A718984D-031F-40DB-A75C-3AD7F8BA91A5}" srcOrd="0" destOrd="0" presId="urn:microsoft.com/office/officeart/2005/8/layout/chevron2"/>
    <dgm:cxn modelId="{F339B6D2-9925-4F5C-A0FC-B737AF3B4526}" type="presOf" srcId="{5225B6FF-4BE9-41B3-89B1-37CEFBA97CA8}" destId="{9045CFDA-0990-48D8-839D-398F795559CF}" srcOrd="0" destOrd="0" presId="urn:microsoft.com/office/officeart/2005/8/layout/chevron2"/>
    <dgm:cxn modelId="{ABB60EF0-F9DC-48D5-94A6-B6CC45E1EDAF}" srcId="{E51738DE-04C7-450A-8AF0-C0BC9E36D101}" destId="{5225B6FF-4BE9-41B3-89B1-37CEFBA97CA8}" srcOrd="0" destOrd="0" parTransId="{BFEFF605-E1FD-48D3-8401-96CD65DF510C}" sibTransId="{33BDA898-4590-41FC-A719-C58A52659830}"/>
    <dgm:cxn modelId="{CB6CF7F5-F24E-4014-9BCD-90A47529FEE4}" type="presParOf" srcId="{2FF707D3-8189-4469-8817-CA660FF98055}" destId="{3D42148C-1911-4C5C-B236-A1B52FC8A0D7}" srcOrd="0" destOrd="0" presId="urn:microsoft.com/office/officeart/2005/8/layout/chevron2"/>
    <dgm:cxn modelId="{9CAF5B10-B650-45D4-BD24-8789E5A03F44}" type="presParOf" srcId="{3D42148C-1911-4C5C-B236-A1B52FC8A0D7}" destId="{A718984D-031F-40DB-A75C-3AD7F8BA91A5}" srcOrd="0" destOrd="0" presId="urn:microsoft.com/office/officeart/2005/8/layout/chevron2"/>
    <dgm:cxn modelId="{8E5BC6C9-D91E-4A47-B19A-DFCAAD10A021}" type="presParOf" srcId="{3D42148C-1911-4C5C-B236-A1B52FC8A0D7}" destId="{30030C2B-8C82-4950-8829-3009B26B2B9E}" srcOrd="1" destOrd="0" presId="urn:microsoft.com/office/officeart/2005/8/layout/chevron2"/>
    <dgm:cxn modelId="{2AFE8EDA-95D9-4814-B082-4243B2E99821}" type="presParOf" srcId="{2FF707D3-8189-4469-8817-CA660FF98055}" destId="{B4B00BDD-2933-4BAF-9D82-D2A4C2013E58}" srcOrd="1" destOrd="0" presId="urn:microsoft.com/office/officeart/2005/8/layout/chevron2"/>
    <dgm:cxn modelId="{AF746370-2B6F-4AFE-A781-17545F3E80B3}" type="presParOf" srcId="{2FF707D3-8189-4469-8817-CA660FF98055}" destId="{3562769A-9B61-4280-A8FA-06485E6F0777}" srcOrd="2" destOrd="0" presId="urn:microsoft.com/office/officeart/2005/8/layout/chevron2"/>
    <dgm:cxn modelId="{4C895312-5E0A-4B7C-A45E-B3192EED8B17}" type="presParOf" srcId="{3562769A-9B61-4280-A8FA-06485E6F0777}" destId="{7425FCE8-1E8C-415A-BA58-443E5F557E22}" srcOrd="0" destOrd="0" presId="urn:microsoft.com/office/officeart/2005/8/layout/chevron2"/>
    <dgm:cxn modelId="{81F3A1F2-54F0-4722-8479-552AC407CDB3}" type="presParOf" srcId="{3562769A-9B61-4280-A8FA-06485E6F0777}" destId="{9045CFDA-0990-48D8-839D-398F795559CF}" srcOrd="1" destOrd="0" presId="urn:microsoft.com/office/officeart/2005/8/layout/chevron2"/>
    <dgm:cxn modelId="{C6E8E191-8F8E-457A-BD47-C2E73B84A9AD}" type="presParOf" srcId="{2FF707D3-8189-4469-8817-CA660FF98055}" destId="{AF11EC34-7E8B-45C9-91C8-DD2A67B9F061}" srcOrd="3" destOrd="0" presId="urn:microsoft.com/office/officeart/2005/8/layout/chevron2"/>
    <dgm:cxn modelId="{4B6A92DC-786F-4390-BFDB-B375D4F79FC5}" type="presParOf" srcId="{2FF707D3-8189-4469-8817-CA660FF98055}" destId="{4B78F283-17DA-400D-9F5A-311197F7440C}" srcOrd="4" destOrd="0" presId="urn:microsoft.com/office/officeart/2005/8/layout/chevron2"/>
    <dgm:cxn modelId="{87074C8B-9258-4D4B-A69F-DE64C5A41A1A}" type="presParOf" srcId="{4B78F283-17DA-400D-9F5A-311197F7440C}" destId="{1EA3066D-BC5F-467C-9E30-DC5A70FFDEFE}" srcOrd="0" destOrd="0" presId="urn:microsoft.com/office/officeart/2005/8/layout/chevron2"/>
    <dgm:cxn modelId="{20342526-F7F7-4F93-A2C3-2B686A4A13FD}" type="presParOf" srcId="{4B78F283-17DA-400D-9F5A-311197F7440C}" destId="{7258F88B-67B9-4B44-A2A5-D474CAE11B0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CE4C0D36-1E2B-49B9-A86C-51C6061F2DE4}" type="doc">
      <dgm:prSet loTypeId="urn:microsoft.com/office/officeart/2005/8/layout/cycle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A29DCD3D-2FF0-4438-9639-978C0DC837F7}">
      <dgm:prSet phldrT="[Testo]" custT="1"/>
      <dgm:spPr>
        <a:solidFill>
          <a:srgbClr val="FFFF00"/>
        </a:solidFill>
      </dgm:spPr>
      <dgm:t>
        <a:bodyPr/>
        <a:lstStyle/>
        <a:p>
          <a:r>
            <a:rPr lang="it-IT" sz="1100" b="1" dirty="0">
              <a:solidFill>
                <a:schemeClr val="bg1"/>
              </a:solidFill>
            </a:rPr>
            <a:t>Op. deluso e tradito organizzazione</a:t>
          </a:r>
        </a:p>
      </dgm:t>
    </dgm:pt>
    <dgm:pt modelId="{37D4DB11-8EBB-460F-ADCB-EC30DF0A7A0F}" type="parTrans" cxnId="{BB07780E-74D8-4820-BDA0-5F9E99C7104F}">
      <dgm:prSet/>
      <dgm:spPr/>
      <dgm:t>
        <a:bodyPr/>
        <a:lstStyle/>
        <a:p>
          <a:endParaRPr lang="it-IT"/>
        </a:p>
      </dgm:t>
    </dgm:pt>
    <dgm:pt modelId="{929AA50C-5AD5-470D-BAA4-EDACD5BB602B}" type="sibTrans" cxnId="{BB07780E-74D8-4820-BDA0-5F9E99C7104F}">
      <dgm:prSet/>
      <dgm:spPr/>
      <dgm:t>
        <a:bodyPr/>
        <a:lstStyle/>
        <a:p>
          <a:endParaRPr lang="it-IT"/>
        </a:p>
      </dgm:t>
    </dgm:pt>
    <dgm:pt modelId="{D9FA265A-DAA9-40D7-832D-6ACACA1320C5}">
      <dgm:prSet phldrT="[Testo]" custT="1"/>
      <dgm:spPr/>
      <dgm:t>
        <a:bodyPr/>
        <a:lstStyle/>
        <a:p>
          <a:r>
            <a:rPr lang="it-IT" sz="1200" b="1" dirty="0" err="1"/>
            <a:t>Divordiati</a:t>
          </a:r>
          <a:endParaRPr lang="it-IT" sz="1200" b="1" dirty="0"/>
        </a:p>
      </dgm:t>
    </dgm:pt>
    <dgm:pt modelId="{12D16B6C-0C38-4201-82D8-30E19437E8F1}" type="parTrans" cxnId="{4B3D1E70-9668-4B3D-9B22-AB8EE71FD633}">
      <dgm:prSet/>
      <dgm:spPr/>
      <dgm:t>
        <a:bodyPr/>
        <a:lstStyle/>
        <a:p>
          <a:endParaRPr lang="it-IT"/>
        </a:p>
      </dgm:t>
    </dgm:pt>
    <dgm:pt modelId="{428AD564-CE10-4E9A-A1A2-B87CD8E51393}" type="sibTrans" cxnId="{4B3D1E70-9668-4B3D-9B22-AB8EE71FD633}">
      <dgm:prSet/>
      <dgm:spPr/>
      <dgm:t>
        <a:bodyPr/>
        <a:lstStyle/>
        <a:p>
          <a:endParaRPr lang="it-IT"/>
        </a:p>
      </dgm:t>
    </dgm:pt>
    <dgm:pt modelId="{4005628A-0ED1-4F0E-8CF5-4DC5BE69F075}">
      <dgm:prSet phldrT="[Testo]" custT="1"/>
      <dgm:spPr>
        <a:solidFill>
          <a:srgbClr val="92D050"/>
        </a:solidFill>
      </dgm:spPr>
      <dgm:t>
        <a:bodyPr/>
        <a:lstStyle/>
        <a:p>
          <a:r>
            <a:rPr lang="it-IT" sz="1100" b="1" dirty="0">
              <a:solidFill>
                <a:schemeClr val="bg1"/>
              </a:solidFill>
            </a:rPr>
            <a:t>Op. forte senso di </a:t>
          </a:r>
          <a:r>
            <a:rPr lang="it-IT" sz="1100" b="1" dirty="0" err="1">
              <a:solidFill>
                <a:schemeClr val="bg1"/>
              </a:solidFill>
            </a:rPr>
            <a:t>appart</a:t>
          </a:r>
          <a:r>
            <a:rPr lang="it-IT" sz="1100" b="1" dirty="0">
              <a:solidFill>
                <a:schemeClr val="bg1"/>
              </a:solidFill>
            </a:rPr>
            <a:t>. e senso di </a:t>
          </a:r>
          <a:r>
            <a:rPr lang="it-IT" sz="1100" b="1" dirty="0" err="1">
              <a:solidFill>
                <a:schemeClr val="bg1"/>
              </a:solidFill>
            </a:rPr>
            <a:t>respons</a:t>
          </a:r>
          <a:r>
            <a:rPr lang="it-IT" sz="1100" b="1" dirty="0">
              <a:solidFill>
                <a:schemeClr val="bg1"/>
              </a:solidFill>
            </a:rPr>
            <a:t>. </a:t>
          </a:r>
        </a:p>
      </dgm:t>
    </dgm:pt>
    <dgm:pt modelId="{A44F0D79-C27C-41DC-9458-6B5E75A4517E}" type="parTrans" cxnId="{ABD4D85B-1CB7-4120-8939-7FEBE71D932A}">
      <dgm:prSet/>
      <dgm:spPr/>
      <dgm:t>
        <a:bodyPr/>
        <a:lstStyle/>
        <a:p>
          <a:endParaRPr lang="it-IT"/>
        </a:p>
      </dgm:t>
    </dgm:pt>
    <dgm:pt modelId="{2E08F9FB-BDDE-4A20-BD62-1AB3F6E0211F}" type="sibTrans" cxnId="{ABD4D85B-1CB7-4120-8939-7FEBE71D932A}">
      <dgm:prSet/>
      <dgm:spPr/>
      <dgm:t>
        <a:bodyPr/>
        <a:lstStyle/>
        <a:p>
          <a:endParaRPr lang="it-IT"/>
        </a:p>
      </dgm:t>
    </dgm:pt>
    <dgm:pt modelId="{5AE33E1A-93F2-45ED-B838-12E58F76F0DF}">
      <dgm:prSet phldrT="[Testo]" custT="1"/>
      <dgm:spPr/>
      <dgm:t>
        <a:bodyPr/>
        <a:lstStyle/>
        <a:p>
          <a:r>
            <a:rPr lang="it-IT" sz="1200" b="1" dirty="0"/>
            <a:t>Criticamente ingaggiato</a:t>
          </a:r>
        </a:p>
      </dgm:t>
    </dgm:pt>
    <dgm:pt modelId="{1E710B36-846E-407A-90DA-8A692EECAE28}" type="parTrans" cxnId="{4E6A90FC-B4BF-408D-8A24-F9787561F977}">
      <dgm:prSet/>
      <dgm:spPr/>
      <dgm:t>
        <a:bodyPr/>
        <a:lstStyle/>
        <a:p>
          <a:endParaRPr lang="it-IT"/>
        </a:p>
      </dgm:t>
    </dgm:pt>
    <dgm:pt modelId="{BA372649-1C8A-450E-B615-0A65A83809FE}" type="sibTrans" cxnId="{4E6A90FC-B4BF-408D-8A24-F9787561F977}">
      <dgm:prSet/>
      <dgm:spPr/>
      <dgm:t>
        <a:bodyPr/>
        <a:lstStyle/>
        <a:p>
          <a:endParaRPr lang="it-IT"/>
        </a:p>
      </dgm:t>
    </dgm:pt>
    <dgm:pt modelId="{332CC48C-DE12-4AF4-91C3-7677660F49D6}">
      <dgm:prSet phldrT="[Testo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it-IT" sz="1100" b="1" dirty="0">
              <a:solidFill>
                <a:schemeClr val="bg1"/>
              </a:solidFill>
            </a:rPr>
            <a:t>Op. scarsa attenzione problemi</a:t>
          </a:r>
        </a:p>
      </dgm:t>
    </dgm:pt>
    <dgm:pt modelId="{B807157B-7741-4161-98E2-CC26FD02615F}" type="parTrans" cxnId="{002F5008-83E2-4EF5-AD7B-882CF96AAC8C}">
      <dgm:prSet/>
      <dgm:spPr/>
      <dgm:t>
        <a:bodyPr/>
        <a:lstStyle/>
        <a:p>
          <a:endParaRPr lang="it-IT"/>
        </a:p>
      </dgm:t>
    </dgm:pt>
    <dgm:pt modelId="{40631383-0805-4351-8DA6-A3C6299DFDA8}" type="sibTrans" cxnId="{002F5008-83E2-4EF5-AD7B-882CF96AAC8C}">
      <dgm:prSet/>
      <dgm:spPr/>
      <dgm:t>
        <a:bodyPr/>
        <a:lstStyle/>
        <a:p>
          <a:endParaRPr lang="it-IT"/>
        </a:p>
      </dgm:t>
    </dgm:pt>
    <dgm:pt modelId="{25158D8F-8E30-4BB4-9265-CBA85D8EA8B9}">
      <dgm:prSet phldrT="[Testo]" custT="1"/>
      <dgm:spPr/>
      <dgm:t>
        <a:bodyPr/>
        <a:lstStyle/>
        <a:p>
          <a:r>
            <a:rPr lang="it-IT" sz="1200" b="1" dirty="0"/>
            <a:t>Iper adattato</a:t>
          </a:r>
        </a:p>
      </dgm:t>
    </dgm:pt>
    <dgm:pt modelId="{362D2ECE-04F1-4730-B62D-FC990EC28221}" type="parTrans" cxnId="{9149A6A1-EBD6-4F95-8E21-4305B8791AA3}">
      <dgm:prSet/>
      <dgm:spPr/>
      <dgm:t>
        <a:bodyPr/>
        <a:lstStyle/>
        <a:p>
          <a:endParaRPr lang="it-IT"/>
        </a:p>
      </dgm:t>
    </dgm:pt>
    <dgm:pt modelId="{F24C1402-E13A-4056-BFAB-C8410069D679}" type="sibTrans" cxnId="{9149A6A1-EBD6-4F95-8E21-4305B8791AA3}">
      <dgm:prSet/>
      <dgm:spPr/>
      <dgm:t>
        <a:bodyPr/>
        <a:lstStyle/>
        <a:p>
          <a:endParaRPr lang="it-IT"/>
        </a:p>
      </dgm:t>
    </dgm:pt>
    <dgm:pt modelId="{E728D734-8C2B-447E-961C-C7FEB7A451C4}">
      <dgm:prSet phldrT="[Testo]" custT="1"/>
      <dgm:spPr>
        <a:solidFill>
          <a:srgbClr val="00B0F0"/>
        </a:solidFill>
      </dgm:spPr>
      <dgm:t>
        <a:bodyPr/>
        <a:lstStyle/>
        <a:p>
          <a:r>
            <a:rPr lang="it-IT" sz="1100" b="1" dirty="0">
              <a:solidFill>
                <a:schemeClr val="bg1"/>
              </a:solidFill>
            </a:rPr>
            <a:t>No relazione utente e </a:t>
          </a:r>
          <a:r>
            <a:rPr lang="it-IT" sz="1100" b="1" dirty="0" err="1">
              <a:solidFill>
                <a:schemeClr val="bg1"/>
              </a:solidFill>
            </a:rPr>
            <a:t>organizz</a:t>
          </a:r>
          <a:r>
            <a:rPr lang="it-IT" sz="1100" b="1" dirty="0">
              <a:solidFill>
                <a:schemeClr val="bg1"/>
              </a:solidFill>
            </a:rPr>
            <a:t>.</a:t>
          </a:r>
        </a:p>
      </dgm:t>
    </dgm:pt>
    <dgm:pt modelId="{14B1365D-320D-4EA2-A83C-1AC7DE36A6BD}" type="parTrans" cxnId="{8F165C05-600D-4D00-B714-ADE9EA092C6A}">
      <dgm:prSet/>
      <dgm:spPr/>
      <dgm:t>
        <a:bodyPr/>
        <a:lstStyle/>
        <a:p>
          <a:endParaRPr lang="it-IT"/>
        </a:p>
      </dgm:t>
    </dgm:pt>
    <dgm:pt modelId="{C56D6669-3013-4AE5-90DC-51278385FDED}" type="sibTrans" cxnId="{8F165C05-600D-4D00-B714-ADE9EA092C6A}">
      <dgm:prSet/>
      <dgm:spPr/>
      <dgm:t>
        <a:bodyPr/>
        <a:lstStyle/>
        <a:p>
          <a:endParaRPr lang="it-IT"/>
        </a:p>
      </dgm:t>
    </dgm:pt>
    <dgm:pt modelId="{CB52B0BE-F879-43DF-84D6-D9F1505640F0}">
      <dgm:prSet phldrT="[Testo]" custT="1"/>
      <dgm:spPr/>
      <dgm:t>
        <a:bodyPr/>
        <a:lstStyle/>
        <a:p>
          <a:r>
            <a:rPr lang="it-IT" sz="1200" b="1" dirty="0"/>
            <a:t>Distaccato e acritico</a:t>
          </a:r>
        </a:p>
      </dgm:t>
    </dgm:pt>
    <dgm:pt modelId="{CAD7F333-1E68-453C-94E9-E99DFB3F179C}" type="parTrans" cxnId="{A22EA2D4-1A46-4A46-8821-1F40250FB99D}">
      <dgm:prSet/>
      <dgm:spPr/>
      <dgm:t>
        <a:bodyPr/>
        <a:lstStyle/>
        <a:p>
          <a:endParaRPr lang="it-IT"/>
        </a:p>
      </dgm:t>
    </dgm:pt>
    <dgm:pt modelId="{6930FFAB-6351-4EF4-B593-40631A25923E}" type="sibTrans" cxnId="{A22EA2D4-1A46-4A46-8821-1F40250FB99D}">
      <dgm:prSet/>
      <dgm:spPr/>
      <dgm:t>
        <a:bodyPr/>
        <a:lstStyle/>
        <a:p>
          <a:endParaRPr lang="it-IT"/>
        </a:p>
      </dgm:t>
    </dgm:pt>
    <dgm:pt modelId="{376FFCEF-1500-4228-8A14-1F7887D2E653}">
      <dgm:prSet phldrT="[Testo]" custT="1"/>
      <dgm:spPr/>
      <dgm:t>
        <a:bodyPr/>
        <a:lstStyle/>
        <a:p>
          <a:r>
            <a:rPr lang="it-IT" sz="1200" b="1" dirty="0"/>
            <a:t>Senso di </a:t>
          </a:r>
          <a:r>
            <a:rPr lang="it-IT" sz="1200" b="1" dirty="0" err="1"/>
            <a:t>appart</a:t>
          </a:r>
          <a:r>
            <a:rPr lang="it-IT" sz="1200" dirty="0"/>
            <a:t>.</a:t>
          </a:r>
        </a:p>
      </dgm:t>
    </dgm:pt>
    <dgm:pt modelId="{3C7E41B3-E5B8-4A2B-A2C4-102C0E6ED42C}" type="parTrans" cxnId="{A6C262E5-2E4B-46D5-8D30-3EB1B5389718}">
      <dgm:prSet/>
      <dgm:spPr/>
      <dgm:t>
        <a:bodyPr/>
        <a:lstStyle/>
        <a:p>
          <a:endParaRPr lang="it-IT"/>
        </a:p>
      </dgm:t>
    </dgm:pt>
    <dgm:pt modelId="{0BFF4FE7-EB7E-4BF7-AF28-B81B1FB1AA1D}" type="sibTrans" cxnId="{A6C262E5-2E4B-46D5-8D30-3EB1B5389718}">
      <dgm:prSet/>
      <dgm:spPr/>
      <dgm:t>
        <a:bodyPr/>
        <a:lstStyle/>
        <a:p>
          <a:endParaRPr lang="it-IT"/>
        </a:p>
      </dgm:t>
    </dgm:pt>
    <dgm:pt modelId="{889D86CB-B084-497C-BC06-CD720374F404}" type="pres">
      <dgm:prSet presAssocID="{CE4C0D36-1E2B-49B9-A86C-51C6061F2DE4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81D4D229-56D0-4F79-AC6A-8B3D9D89FED0}" type="pres">
      <dgm:prSet presAssocID="{CE4C0D36-1E2B-49B9-A86C-51C6061F2DE4}" presName="children" presStyleCnt="0"/>
      <dgm:spPr/>
    </dgm:pt>
    <dgm:pt modelId="{BF3EF718-D4D7-4F25-8D9B-3DC3A8D6D814}" type="pres">
      <dgm:prSet presAssocID="{CE4C0D36-1E2B-49B9-A86C-51C6061F2DE4}" presName="child1group" presStyleCnt="0"/>
      <dgm:spPr/>
    </dgm:pt>
    <dgm:pt modelId="{9A9B06CF-A192-4939-82F7-0E613ABF1C97}" type="pres">
      <dgm:prSet presAssocID="{CE4C0D36-1E2B-49B9-A86C-51C6061F2DE4}" presName="child1" presStyleLbl="bgAcc1" presStyleIdx="0" presStyleCnt="4"/>
      <dgm:spPr/>
    </dgm:pt>
    <dgm:pt modelId="{8B578A0B-C15B-440E-A040-5C3A19E42A2B}" type="pres">
      <dgm:prSet presAssocID="{CE4C0D36-1E2B-49B9-A86C-51C6061F2DE4}" presName="child1Text" presStyleLbl="bgAcc1" presStyleIdx="0" presStyleCnt="4">
        <dgm:presLayoutVars>
          <dgm:bulletEnabled val="1"/>
        </dgm:presLayoutVars>
      </dgm:prSet>
      <dgm:spPr/>
    </dgm:pt>
    <dgm:pt modelId="{D982F459-6C05-44CD-AAB6-1B8CD8CB5B46}" type="pres">
      <dgm:prSet presAssocID="{CE4C0D36-1E2B-49B9-A86C-51C6061F2DE4}" presName="child2group" presStyleCnt="0"/>
      <dgm:spPr/>
    </dgm:pt>
    <dgm:pt modelId="{B8F468E4-5CC2-4A04-BD98-C47206545FE5}" type="pres">
      <dgm:prSet presAssocID="{CE4C0D36-1E2B-49B9-A86C-51C6061F2DE4}" presName="child2" presStyleLbl="bgAcc1" presStyleIdx="1" presStyleCnt="4"/>
      <dgm:spPr/>
    </dgm:pt>
    <dgm:pt modelId="{438894C6-A403-4084-8B2A-FCFF2472BDB9}" type="pres">
      <dgm:prSet presAssocID="{CE4C0D36-1E2B-49B9-A86C-51C6061F2DE4}" presName="child2Text" presStyleLbl="bgAcc1" presStyleIdx="1" presStyleCnt="4">
        <dgm:presLayoutVars>
          <dgm:bulletEnabled val="1"/>
        </dgm:presLayoutVars>
      </dgm:prSet>
      <dgm:spPr/>
    </dgm:pt>
    <dgm:pt modelId="{19B9651A-28AC-416C-9039-FFD984C63E04}" type="pres">
      <dgm:prSet presAssocID="{CE4C0D36-1E2B-49B9-A86C-51C6061F2DE4}" presName="child3group" presStyleCnt="0"/>
      <dgm:spPr/>
    </dgm:pt>
    <dgm:pt modelId="{60E6322E-023C-4A99-A702-9C16BCCCDC53}" type="pres">
      <dgm:prSet presAssocID="{CE4C0D36-1E2B-49B9-A86C-51C6061F2DE4}" presName="child3" presStyleLbl="bgAcc1" presStyleIdx="2" presStyleCnt="4"/>
      <dgm:spPr/>
    </dgm:pt>
    <dgm:pt modelId="{B026277B-E910-4C0C-8924-7FE4F83EE71F}" type="pres">
      <dgm:prSet presAssocID="{CE4C0D36-1E2B-49B9-A86C-51C6061F2DE4}" presName="child3Text" presStyleLbl="bgAcc1" presStyleIdx="2" presStyleCnt="4">
        <dgm:presLayoutVars>
          <dgm:bulletEnabled val="1"/>
        </dgm:presLayoutVars>
      </dgm:prSet>
      <dgm:spPr/>
    </dgm:pt>
    <dgm:pt modelId="{01A5949F-B264-4465-88E3-CE4B083F88A3}" type="pres">
      <dgm:prSet presAssocID="{CE4C0D36-1E2B-49B9-A86C-51C6061F2DE4}" presName="child4group" presStyleCnt="0"/>
      <dgm:spPr/>
    </dgm:pt>
    <dgm:pt modelId="{904DB203-D966-4EED-A503-4FD2F006DB1A}" type="pres">
      <dgm:prSet presAssocID="{CE4C0D36-1E2B-49B9-A86C-51C6061F2DE4}" presName="child4" presStyleLbl="bgAcc1" presStyleIdx="3" presStyleCnt="4"/>
      <dgm:spPr/>
    </dgm:pt>
    <dgm:pt modelId="{5C0F238B-24D7-47A5-9643-81230E2A7541}" type="pres">
      <dgm:prSet presAssocID="{CE4C0D36-1E2B-49B9-A86C-51C6061F2DE4}" presName="child4Text" presStyleLbl="bgAcc1" presStyleIdx="3" presStyleCnt="4">
        <dgm:presLayoutVars>
          <dgm:bulletEnabled val="1"/>
        </dgm:presLayoutVars>
      </dgm:prSet>
      <dgm:spPr/>
    </dgm:pt>
    <dgm:pt modelId="{4B25E174-1356-4582-9FFA-6268E994ABF1}" type="pres">
      <dgm:prSet presAssocID="{CE4C0D36-1E2B-49B9-A86C-51C6061F2DE4}" presName="childPlaceholder" presStyleCnt="0"/>
      <dgm:spPr/>
    </dgm:pt>
    <dgm:pt modelId="{BB567079-90D8-485C-A5BA-FA6DDC5ADD3F}" type="pres">
      <dgm:prSet presAssocID="{CE4C0D36-1E2B-49B9-A86C-51C6061F2DE4}" presName="circle" presStyleCnt="0"/>
      <dgm:spPr/>
    </dgm:pt>
    <dgm:pt modelId="{DE2D1168-9018-4C01-9155-4DDFAB3E1C47}" type="pres">
      <dgm:prSet presAssocID="{CE4C0D36-1E2B-49B9-A86C-51C6061F2DE4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91B45EFE-19ED-43FC-8908-077471062C0D}" type="pres">
      <dgm:prSet presAssocID="{CE4C0D36-1E2B-49B9-A86C-51C6061F2DE4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E9BEBC28-72D2-4867-BFF9-7769F19583A1}" type="pres">
      <dgm:prSet presAssocID="{CE4C0D36-1E2B-49B9-A86C-51C6061F2DE4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99F8E913-1E1D-40A3-9071-08CAFA861185}" type="pres">
      <dgm:prSet presAssocID="{CE4C0D36-1E2B-49B9-A86C-51C6061F2DE4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90352E29-89A2-4643-9385-F668876178BB}" type="pres">
      <dgm:prSet presAssocID="{CE4C0D36-1E2B-49B9-A86C-51C6061F2DE4}" presName="quadrantPlaceholder" presStyleCnt="0"/>
      <dgm:spPr/>
    </dgm:pt>
    <dgm:pt modelId="{B0CA1BB4-AF71-498E-82F0-DCE648ACF598}" type="pres">
      <dgm:prSet presAssocID="{CE4C0D36-1E2B-49B9-A86C-51C6061F2DE4}" presName="center1" presStyleLbl="fgShp" presStyleIdx="0" presStyleCnt="2"/>
      <dgm:spPr/>
    </dgm:pt>
    <dgm:pt modelId="{1CEB54B1-03A3-4E87-9E53-6BAA4C217E4D}" type="pres">
      <dgm:prSet presAssocID="{CE4C0D36-1E2B-49B9-A86C-51C6061F2DE4}" presName="center2" presStyleLbl="fgShp" presStyleIdx="1" presStyleCnt="2"/>
      <dgm:spPr/>
    </dgm:pt>
  </dgm:ptLst>
  <dgm:cxnLst>
    <dgm:cxn modelId="{8F165C05-600D-4D00-B714-ADE9EA092C6A}" srcId="{CE4C0D36-1E2B-49B9-A86C-51C6061F2DE4}" destId="{E728D734-8C2B-447E-961C-C7FEB7A451C4}" srcOrd="3" destOrd="0" parTransId="{14B1365D-320D-4EA2-A83C-1AC7DE36A6BD}" sibTransId="{C56D6669-3013-4AE5-90DC-51278385FDED}"/>
    <dgm:cxn modelId="{002F5008-83E2-4EF5-AD7B-882CF96AAC8C}" srcId="{CE4C0D36-1E2B-49B9-A86C-51C6061F2DE4}" destId="{332CC48C-DE12-4AF4-91C3-7677660F49D6}" srcOrd="2" destOrd="0" parTransId="{B807157B-7741-4161-98E2-CC26FD02615F}" sibTransId="{40631383-0805-4351-8DA6-A3C6299DFDA8}"/>
    <dgm:cxn modelId="{BB07780E-74D8-4820-BDA0-5F9E99C7104F}" srcId="{CE4C0D36-1E2B-49B9-A86C-51C6061F2DE4}" destId="{A29DCD3D-2FF0-4438-9639-978C0DC837F7}" srcOrd="0" destOrd="0" parTransId="{37D4DB11-8EBB-460F-ADCB-EC30DF0A7A0F}" sibTransId="{929AA50C-5AD5-470D-BAA4-EDACD5BB602B}"/>
    <dgm:cxn modelId="{D587FC0E-6E57-4DF8-B7EB-C4FAFB8AB1DC}" type="presOf" srcId="{CE4C0D36-1E2B-49B9-A86C-51C6061F2DE4}" destId="{889D86CB-B084-497C-BC06-CD720374F404}" srcOrd="0" destOrd="0" presId="urn:microsoft.com/office/officeart/2005/8/layout/cycle4"/>
    <dgm:cxn modelId="{ECC4FA24-0D06-4AAF-82EA-6407336A53FA}" type="presOf" srcId="{4005628A-0ED1-4F0E-8CF5-4DC5BE69F075}" destId="{91B45EFE-19ED-43FC-8908-077471062C0D}" srcOrd="0" destOrd="0" presId="urn:microsoft.com/office/officeart/2005/8/layout/cycle4"/>
    <dgm:cxn modelId="{AF91E330-5E27-46D4-AD18-907F2E9CEFD3}" type="presOf" srcId="{376FFCEF-1500-4228-8A14-1F7887D2E653}" destId="{9A9B06CF-A192-4939-82F7-0E613ABF1C97}" srcOrd="0" destOrd="1" presId="urn:microsoft.com/office/officeart/2005/8/layout/cycle4"/>
    <dgm:cxn modelId="{ABD4D85B-1CB7-4120-8939-7FEBE71D932A}" srcId="{CE4C0D36-1E2B-49B9-A86C-51C6061F2DE4}" destId="{4005628A-0ED1-4F0E-8CF5-4DC5BE69F075}" srcOrd="1" destOrd="0" parTransId="{A44F0D79-C27C-41DC-9458-6B5E75A4517E}" sibTransId="{2E08F9FB-BDDE-4A20-BD62-1AB3F6E0211F}"/>
    <dgm:cxn modelId="{0D2E6E43-B151-45EC-A36D-84DE86CBC57C}" type="presOf" srcId="{D9FA265A-DAA9-40D7-832D-6ACACA1320C5}" destId="{9A9B06CF-A192-4939-82F7-0E613ABF1C97}" srcOrd="0" destOrd="0" presId="urn:microsoft.com/office/officeart/2005/8/layout/cycle4"/>
    <dgm:cxn modelId="{96E76065-3340-49AE-932E-41899EC2E880}" type="presOf" srcId="{25158D8F-8E30-4BB4-9265-CBA85D8EA8B9}" destId="{B026277B-E910-4C0C-8924-7FE4F83EE71F}" srcOrd="1" destOrd="0" presId="urn:microsoft.com/office/officeart/2005/8/layout/cycle4"/>
    <dgm:cxn modelId="{EFD41E6E-8D5C-4ACD-8937-2E6131D6D531}" type="presOf" srcId="{D9FA265A-DAA9-40D7-832D-6ACACA1320C5}" destId="{8B578A0B-C15B-440E-A040-5C3A19E42A2B}" srcOrd="1" destOrd="0" presId="urn:microsoft.com/office/officeart/2005/8/layout/cycle4"/>
    <dgm:cxn modelId="{6853E24F-5E8C-48EA-9D8A-663CFCB1307D}" type="presOf" srcId="{5AE33E1A-93F2-45ED-B838-12E58F76F0DF}" destId="{B8F468E4-5CC2-4A04-BD98-C47206545FE5}" srcOrd="0" destOrd="0" presId="urn:microsoft.com/office/officeart/2005/8/layout/cycle4"/>
    <dgm:cxn modelId="{4B3D1E70-9668-4B3D-9B22-AB8EE71FD633}" srcId="{A29DCD3D-2FF0-4438-9639-978C0DC837F7}" destId="{D9FA265A-DAA9-40D7-832D-6ACACA1320C5}" srcOrd="0" destOrd="0" parTransId="{12D16B6C-0C38-4201-82D8-30E19437E8F1}" sibTransId="{428AD564-CE10-4E9A-A1A2-B87CD8E51393}"/>
    <dgm:cxn modelId="{8BFCEF75-210B-4E2A-9457-69C94325CFB8}" type="presOf" srcId="{A29DCD3D-2FF0-4438-9639-978C0DC837F7}" destId="{DE2D1168-9018-4C01-9155-4DDFAB3E1C47}" srcOrd="0" destOrd="0" presId="urn:microsoft.com/office/officeart/2005/8/layout/cycle4"/>
    <dgm:cxn modelId="{2F1CE68D-E71E-40AB-A99D-24B6BCEBE7BC}" type="presOf" srcId="{CB52B0BE-F879-43DF-84D6-D9F1505640F0}" destId="{5C0F238B-24D7-47A5-9643-81230E2A7541}" srcOrd="1" destOrd="0" presId="urn:microsoft.com/office/officeart/2005/8/layout/cycle4"/>
    <dgm:cxn modelId="{3035719F-5207-434E-B3DB-73C4920634E1}" type="presOf" srcId="{E728D734-8C2B-447E-961C-C7FEB7A451C4}" destId="{99F8E913-1E1D-40A3-9071-08CAFA861185}" srcOrd="0" destOrd="0" presId="urn:microsoft.com/office/officeart/2005/8/layout/cycle4"/>
    <dgm:cxn modelId="{9149A6A1-EBD6-4F95-8E21-4305B8791AA3}" srcId="{332CC48C-DE12-4AF4-91C3-7677660F49D6}" destId="{25158D8F-8E30-4BB4-9265-CBA85D8EA8B9}" srcOrd="0" destOrd="0" parTransId="{362D2ECE-04F1-4730-B62D-FC990EC28221}" sibTransId="{F24C1402-E13A-4056-BFAB-C8410069D679}"/>
    <dgm:cxn modelId="{188981A5-DBAF-40C9-9BD0-9DD25B09CDC2}" type="presOf" srcId="{376FFCEF-1500-4228-8A14-1F7887D2E653}" destId="{8B578A0B-C15B-440E-A040-5C3A19E42A2B}" srcOrd="1" destOrd="1" presId="urn:microsoft.com/office/officeart/2005/8/layout/cycle4"/>
    <dgm:cxn modelId="{812DF4B1-142C-4EAA-9E74-3BEC094DAC61}" type="presOf" srcId="{332CC48C-DE12-4AF4-91C3-7677660F49D6}" destId="{E9BEBC28-72D2-4867-BFF9-7769F19583A1}" srcOrd="0" destOrd="0" presId="urn:microsoft.com/office/officeart/2005/8/layout/cycle4"/>
    <dgm:cxn modelId="{A22EA2D4-1A46-4A46-8821-1F40250FB99D}" srcId="{E728D734-8C2B-447E-961C-C7FEB7A451C4}" destId="{CB52B0BE-F879-43DF-84D6-D9F1505640F0}" srcOrd="0" destOrd="0" parTransId="{CAD7F333-1E68-453C-94E9-E99DFB3F179C}" sibTransId="{6930FFAB-6351-4EF4-B593-40631A25923E}"/>
    <dgm:cxn modelId="{A6C262E5-2E4B-46D5-8D30-3EB1B5389718}" srcId="{A29DCD3D-2FF0-4438-9639-978C0DC837F7}" destId="{376FFCEF-1500-4228-8A14-1F7887D2E653}" srcOrd="1" destOrd="0" parTransId="{3C7E41B3-E5B8-4A2B-A2C4-102C0E6ED42C}" sibTransId="{0BFF4FE7-EB7E-4BF7-AF28-B81B1FB1AA1D}"/>
    <dgm:cxn modelId="{94E32AE8-BE96-4CEB-8096-0D7DAE27D2A4}" type="presOf" srcId="{5AE33E1A-93F2-45ED-B838-12E58F76F0DF}" destId="{438894C6-A403-4084-8B2A-FCFF2472BDB9}" srcOrd="1" destOrd="0" presId="urn:microsoft.com/office/officeart/2005/8/layout/cycle4"/>
    <dgm:cxn modelId="{4BFE5DF0-401F-4155-AA37-93B5270CCA32}" type="presOf" srcId="{25158D8F-8E30-4BB4-9265-CBA85D8EA8B9}" destId="{60E6322E-023C-4A99-A702-9C16BCCCDC53}" srcOrd="0" destOrd="0" presId="urn:microsoft.com/office/officeart/2005/8/layout/cycle4"/>
    <dgm:cxn modelId="{6B51F9F4-DC13-45C9-8360-7F54D6AC53E6}" type="presOf" srcId="{CB52B0BE-F879-43DF-84D6-D9F1505640F0}" destId="{904DB203-D966-4EED-A503-4FD2F006DB1A}" srcOrd="0" destOrd="0" presId="urn:microsoft.com/office/officeart/2005/8/layout/cycle4"/>
    <dgm:cxn modelId="{4E6A90FC-B4BF-408D-8A24-F9787561F977}" srcId="{4005628A-0ED1-4F0E-8CF5-4DC5BE69F075}" destId="{5AE33E1A-93F2-45ED-B838-12E58F76F0DF}" srcOrd="0" destOrd="0" parTransId="{1E710B36-846E-407A-90DA-8A692EECAE28}" sibTransId="{BA372649-1C8A-450E-B615-0A65A83809FE}"/>
    <dgm:cxn modelId="{1B647B30-B434-44B7-9B4E-7FF042D2AAA1}" type="presParOf" srcId="{889D86CB-B084-497C-BC06-CD720374F404}" destId="{81D4D229-56D0-4F79-AC6A-8B3D9D89FED0}" srcOrd="0" destOrd="0" presId="urn:microsoft.com/office/officeart/2005/8/layout/cycle4"/>
    <dgm:cxn modelId="{1BD92566-51CB-46EB-B6E7-C82E3062CA70}" type="presParOf" srcId="{81D4D229-56D0-4F79-AC6A-8B3D9D89FED0}" destId="{BF3EF718-D4D7-4F25-8D9B-3DC3A8D6D814}" srcOrd="0" destOrd="0" presId="urn:microsoft.com/office/officeart/2005/8/layout/cycle4"/>
    <dgm:cxn modelId="{5D02595E-9319-4699-8B7B-FCCA115F21E4}" type="presParOf" srcId="{BF3EF718-D4D7-4F25-8D9B-3DC3A8D6D814}" destId="{9A9B06CF-A192-4939-82F7-0E613ABF1C97}" srcOrd="0" destOrd="0" presId="urn:microsoft.com/office/officeart/2005/8/layout/cycle4"/>
    <dgm:cxn modelId="{8A619F3F-935F-4906-A05D-114DC00D9AB5}" type="presParOf" srcId="{BF3EF718-D4D7-4F25-8D9B-3DC3A8D6D814}" destId="{8B578A0B-C15B-440E-A040-5C3A19E42A2B}" srcOrd="1" destOrd="0" presId="urn:microsoft.com/office/officeart/2005/8/layout/cycle4"/>
    <dgm:cxn modelId="{B50E40DF-1316-49AC-967A-A74AE6DDB26D}" type="presParOf" srcId="{81D4D229-56D0-4F79-AC6A-8B3D9D89FED0}" destId="{D982F459-6C05-44CD-AAB6-1B8CD8CB5B46}" srcOrd="1" destOrd="0" presId="urn:microsoft.com/office/officeart/2005/8/layout/cycle4"/>
    <dgm:cxn modelId="{80FFF0EA-A050-4238-AC53-69796824582A}" type="presParOf" srcId="{D982F459-6C05-44CD-AAB6-1B8CD8CB5B46}" destId="{B8F468E4-5CC2-4A04-BD98-C47206545FE5}" srcOrd="0" destOrd="0" presId="urn:microsoft.com/office/officeart/2005/8/layout/cycle4"/>
    <dgm:cxn modelId="{6C233967-4DAB-4653-A3BB-FE9BB5F8271B}" type="presParOf" srcId="{D982F459-6C05-44CD-AAB6-1B8CD8CB5B46}" destId="{438894C6-A403-4084-8B2A-FCFF2472BDB9}" srcOrd="1" destOrd="0" presId="urn:microsoft.com/office/officeart/2005/8/layout/cycle4"/>
    <dgm:cxn modelId="{7CEACA4E-1A3B-4C96-A8E8-B0963A1BB710}" type="presParOf" srcId="{81D4D229-56D0-4F79-AC6A-8B3D9D89FED0}" destId="{19B9651A-28AC-416C-9039-FFD984C63E04}" srcOrd="2" destOrd="0" presId="urn:microsoft.com/office/officeart/2005/8/layout/cycle4"/>
    <dgm:cxn modelId="{F787657B-4D7E-4806-AE0E-4EB6BD4053EA}" type="presParOf" srcId="{19B9651A-28AC-416C-9039-FFD984C63E04}" destId="{60E6322E-023C-4A99-A702-9C16BCCCDC53}" srcOrd="0" destOrd="0" presId="urn:microsoft.com/office/officeart/2005/8/layout/cycle4"/>
    <dgm:cxn modelId="{DF5A87B9-34BA-4918-9AB3-5498CBEA7241}" type="presParOf" srcId="{19B9651A-28AC-416C-9039-FFD984C63E04}" destId="{B026277B-E910-4C0C-8924-7FE4F83EE71F}" srcOrd="1" destOrd="0" presId="urn:microsoft.com/office/officeart/2005/8/layout/cycle4"/>
    <dgm:cxn modelId="{C93BCDC5-4DBE-49BE-AFF3-B275A812F337}" type="presParOf" srcId="{81D4D229-56D0-4F79-AC6A-8B3D9D89FED0}" destId="{01A5949F-B264-4465-88E3-CE4B083F88A3}" srcOrd="3" destOrd="0" presId="urn:microsoft.com/office/officeart/2005/8/layout/cycle4"/>
    <dgm:cxn modelId="{F7B357EB-9AB4-496D-ABAD-EAE241007892}" type="presParOf" srcId="{01A5949F-B264-4465-88E3-CE4B083F88A3}" destId="{904DB203-D966-4EED-A503-4FD2F006DB1A}" srcOrd="0" destOrd="0" presId="urn:microsoft.com/office/officeart/2005/8/layout/cycle4"/>
    <dgm:cxn modelId="{30A208C8-7097-4179-9B2A-081861105A78}" type="presParOf" srcId="{01A5949F-B264-4465-88E3-CE4B083F88A3}" destId="{5C0F238B-24D7-47A5-9643-81230E2A7541}" srcOrd="1" destOrd="0" presId="urn:microsoft.com/office/officeart/2005/8/layout/cycle4"/>
    <dgm:cxn modelId="{A28788C3-6526-43C6-8088-EB0794A80FBB}" type="presParOf" srcId="{81D4D229-56D0-4F79-AC6A-8B3D9D89FED0}" destId="{4B25E174-1356-4582-9FFA-6268E994ABF1}" srcOrd="4" destOrd="0" presId="urn:microsoft.com/office/officeart/2005/8/layout/cycle4"/>
    <dgm:cxn modelId="{7CCA9D6F-35F9-493C-A8A2-62BB7AC26BA2}" type="presParOf" srcId="{889D86CB-B084-497C-BC06-CD720374F404}" destId="{BB567079-90D8-485C-A5BA-FA6DDC5ADD3F}" srcOrd="1" destOrd="0" presId="urn:microsoft.com/office/officeart/2005/8/layout/cycle4"/>
    <dgm:cxn modelId="{56C8C243-B894-4538-B791-61C98F989BB4}" type="presParOf" srcId="{BB567079-90D8-485C-A5BA-FA6DDC5ADD3F}" destId="{DE2D1168-9018-4C01-9155-4DDFAB3E1C47}" srcOrd="0" destOrd="0" presId="urn:microsoft.com/office/officeart/2005/8/layout/cycle4"/>
    <dgm:cxn modelId="{17F06E71-A48D-410C-BD71-FE11CD3CF3D2}" type="presParOf" srcId="{BB567079-90D8-485C-A5BA-FA6DDC5ADD3F}" destId="{91B45EFE-19ED-43FC-8908-077471062C0D}" srcOrd="1" destOrd="0" presId="urn:microsoft.com/office/officeart/2005/8/layout/cycle4"/>
    <dgm:cxn modelId="{F2AEEF2D-846C-4ED3-BFD4-456D3FFCE975}" type="presParOf" srcId="{BB567079-90D8-485C-A5BA-FA6DDC5ADD3F}" destId="{E9BEBC28-72D2-4867-BFF9-7769F19583A1}" srcOrd="2" destOrd="0" presId="urn:microsoft.com/office/officeart/2005/8/layout/cycle4"/>
    <dgm:cxn modelId="{519C460F-749D-4566-BBA9-BB1C848A9644}" type="presParOf" srcId="{BB567079-90D8-485C-A5BA-FA6DDC5ADD3F}" destId="{99F8E913-1E1D-40A3-9071-08CAFA861185}" srcOrd="3" destOrd="0" presId="urn:microsoft.com/office/officeart/2005/8/layout/cycle4"/>
    <dgm:cxn modelId="{FF1E1CED-C57E-49BA-AB1D-C7B78C15AAF6}" type="presParOf" srcId="{BB567079-90D8-485C-A5BA-FA6DDC5ADD3F}" destId="{90352E29-89A2-4643-9385-F668876178BB}" srcOrd="4" destOrd="0" presId="urn:microsoft.com/office/officeart/2005/8/layout/cycle4"/>
    <dgm:cxn modelId="{573AE39D-2A2E-4D46-A446-09A60E5BAE61}" type="presParOf" srcId="{889D86CB-B084-497C-BC06-CD720374F404}" destId="{B0CA1BB4-AF71-498E-82F0-DCE648ACF598}" srcOrd="2" destOrd="0" presId="urn:microsoft.com/office/officeart/2005/8/layout/cycle4"/>
    <dgm:cxn modelId="{08CF148D-2C71-448A-BAD6-F92BC7219EA2}" type="presParOf" srcId="{889D86CB-B084-497C-BC06-CD720374F404}" destId="{1CEB54B1-03A3-4E87-9E53-6BAA4C217E4D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953C335D-43EC-4AAE-BF34-D2556FF19761}" type="doc">
      <dgm:prSet loTypeId="urn:microsoft.com/office/officeart/2005/8/layout/gear1" loCatId="process" qsTypeId="urn:microsoft.com/office/officeart/2005/8/quickstyle/simple1" qsCatId="simple" csTypeId="urn:microsoft.com/office/officeart/2005/8/colors/accent1_2" csCatId="accent1" phldr="1"/>
      <dgm:spPr/>
    </dgm:pt>
    <dgm:pt modelId="{4A29601F-03D4-4B76-80CF-72E686D04DC8}">
      <dgm:prSet phldrT="[Testo]" custT="1"/>
      <dgm:spPr>
        <a:solidFill>
          <a:srgbClr val="00B050"/>
        </a:solidFill>
      </dgm:spPr>
      <dgm:t>
        <a:bodyPr/>
        <a:lstStyle/>
        <a:p>
          <a:r>
            <a:rPr lang="it-IT" sz="1200" b="1" dirty="0">
              <a:solidFill>
                <a:schemeClr val="bg1"/>
              </a:solidFill>
            </a:rPr>
            <a:t>Progetto</a:t>
          </a:r>
        </a:p>
        <a:p>
          <a:r>
            <a:rPr lang="it-IT" sz="1200" b="1" dirty="0">
              <a:solidFill>
                <a:schemeClr val="bg1"/>
              </a:solidFill>
            </a:rPr>
            <a:t>TFIEY</a:t>
          </a:r>
        </a:p>
      </dgm:t>
    </dgm:pt>
    <dgm:pt modelId="{88BD3D78-CF77-4EAA-AFF4-3C927ED381AC}" type="parTrans" cxnId="{74C7155D-5581-42C7-BFC9-A7865B605CA4}">
      <dgm:prSet/>
      <dgm:spPr/>
      <dgm:t>
        <a:bodyPr/>
        <a:lstStyle/>
        <a:p>
          <a:endParaRPr lang="it-IT"/>
        </a:p>
      </dgm:t>
    </dgm:pt>
    <dgm:pt modelId="{6816DB3C-CB12-4CBD-BCC9-0D78BFC362D8}" type="sibTrans" cxnId="{74C7155D-5581-42C7-BFC9-A7865B605CA4}">
      <dgm:prSet/>
      <dgm:spPr/>
      <dgm:t>
        <a:bodyPr/>
        <a:lstStyle/>
        <a:p>
          <a:endParaRPr lang="it-IT"/>
        </a:p>
      </dgm:t>
    </dgm:pt>
    <dgm:pt modelId="{804F1F9C-F21C-494F-BD82-5E4497B92781}">
      <dgm:prSet phldrT="[Testo]" custT="1"/>
      <dgm:spPr>
        <a:solidFill>
          <a:srgbClr val="FFFF00"/>
        </a:solidFill>
      </dgm:spPr>
      <dgm:t>
        <a:bodyPr/>
        <a:lstStyle/>
        <a:p>
          <a:r>
            <a:rPr lang="it-IT" sz="1100" b="1" dirty="0">
              <a:solidFill>
                <a:schemeClr val="bg1"/>
              </a:solidFill>
            </a:rPr>
            <a:t>Operatori </a:t>
          </a:r>
          <a:r>
            <a:rPr lang="it-IT" sz="1100" b="1" dirty="0" err="1">
              <a:solidFill>
                <a:schemeClr val="bg1"/>
              </a:solidFill>
            </a:rPr>
            <a:t>dirig</a:t>
          </a:r>
          <a:r>
            <a:rPr lang="it-IT" sz="1100" b="1" dirty="0">
              <a:solidFill>
                <a:schemeClr val="bg1"/>
              </a:solidFill>
            </a:rPr>
            <a:t>. Servizi sociali</a:t>
          </a:r>
        </a:p>
      </dgm:t>
    </dgm:pt>
    <dgm:pt modelId="{3A4D3E24-DE1B-45B5-BAA5-BBD964D020DC}" type="parTrans" cxnId="{B8851174-D2E1-4757-981E-81AD8D96CAA0}">
      <dgm:prSet/>
      <dgm:spPr/>
      <dgm:t>
        <a:bodyPr/>
        <a:lstStyle/>
        <a:p>
          <a:endParaRPr lang="it-IT"/>
        </a:p>
      </dgm:t>
    </dgm:pt>
    <dgm:pt modelId="{180C95C0-5D23-4AC1-A2B6-4076ABE67E04}" type="sibTrans" cxnId="{B8851174-D2E1-4757-981E-81AD8D96CAA0}">
      <dgm:prSet/>
      <dgm:spPr/>
      <dgm:t>
        <a:bodyPr/>
        <a:lstStyle/>
        <a:p>
          <a:endParaRPr lang="it-IT"/>
        </a:p>
      </dgm:t>
    </dgm:pt>
    <dgm:pt modelId="{10743D1C-E215-443C-B59F-3E1CD348DAC8}">
      <dgm:prSet phldrT="[Testo]" custT="1"/>
      <dgm:spPr>
        <a:solidFill>
          <a:schemeClr val="accent6"/>
        </a:solidFill>
      </dgm:spPr>
      <dgm:t>
        <a:bodyPr/>
        <a:lstStyle/>
        <a:p>
          <a:r>
            <a:rPr lang="it-IT" sz="1100" b="1" dirty="0">
              <a:solidFill>
                <a:schemeClr val="bg1"/>
              </a:solidFill>
            </a:rPr>
            <a:t>Fondazioni</a:t>
          </a:r>
        </a:p>
        <a:p>
          <a:r>
            <a:rPr lang="it-IT" sz="1100" b="1" dirty="0">
              <a:solidFill>
                <a:schemeClr val="bg1"/>
              </a:solidFill>
            </a:rPr>
            <a:t>Ricercatori</a:t>
          </a:r>
        </a:p>
      </dgm:t>
    </dgm:pt>
    <dgm:pt modelId="{8FC6D013-1FE6-4148-BA51-5F53C3281B32}" type="parTrans" cxnId="{6216D8DD-894F-4DF6-AF50-0982956C88A4}">
      <dgm:prSet/>
      <dgm:spPr/>
      <dgm:t>
        <a:bodyPr/>
        <a:lstStyle/>
        <a:p>
          <a:endParaRPr lang="it-IT"/>
        </a:p>
      </dgm:t>
    </dgm:pt>
    <dgm:pt modelId="{79634090-4D99-4A93-B925-5EFD0977CE30}" type="sibTrans" cxnId="{6216D8DD-894F-4DF6-AF50-0982956C88A4}">
      <dgm:prSet/>
      <dgm:spPr/>
      <dgm:t>
        <a:bodyPr/>
        <a:lstStyle/>
        <a:p>
          <a:endParaRPr lang="it-IT"/>
        </a:p>
      </dgm:t>
    </dgm:pt>
    <dgm:pt modelId="{666B040F-E462-4A72-BB30-2600676E28BD}" type="pres">
      <dgm:prSet presAssocID="{953C335D-43EC-4AAE-BF34-D2556FF19761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C84163EB-8863-479B-A574-C2A011EA9A43}" type="pres">
      <dgm:prSet presAssocID="{4A29601F-03D4-4B76-80CF-72E686D04DC8}" presName="gear1" presStyleLbl="node1" presStyleIdx="0" presStyleCnt="3">
        <dgm:presLayoutVars>
          <dgm:chMax val="1"/>
          <dgm:bulletEnabled val="1"/>
        </dgm:presLayoutVars>
      </dgm:prSet>
      <dgm:spPr/>
    </dgm:pt>
    <dgm:pt modelId="{AD00DE20-8DE1-4A21-AEF0-7EEC23E064E1}" type="pres">
      <dgm:prSet presAssocID="{4A29601F-03D4-4B76-80CF-72E686D04DC8}" presName="gear1srcNode" presStyleLbl="node1" presStyleIdx="0" presStyleCnt="3"/>
      <dgm:spPr/>
    </dgm:pt>
    <dgm:pt modelId="{443E9F5C-0D6F-42E6-A837-8DD91899AC8A}" type="pres">
      <dgm:prSet presAssocID="{4A29601F-03D4-4B76-80CF-72E686D04DC8}" presName="gear1dstNode" presStyleLbl="node1" presStyleIdx="0" presStyleCnt="3"/>
      <dgm:spPr/>
    </dgm:pt>
    <dgm:pt modelId="{2DDF61DC-F249-44DD-8222-232A6D259871}" type="pres">
      <dgm:prSet presAssocID="{804F1F9C-F21C-494F-BD82-5E4497B92781}" presName="gear2" presStyleLbl="node1" presStyleIdx="1" presStyleCnt="3">
        <dgm:presLayoutVars>
          <dgm:chMax val="1"/>
          <dgm:bulletEnabled val="1"/>
        </dgm:presLayoutVars>
      </dgm:prSet>
      <dgm:spPr/>
    </dgm:pt>
    <dgm:pt modelId="{C43A0830-66F3-45C0-BF56-BCF249DE9CDF}" type="pres">
      <dgm:prSet presAssocID="{804F1F9C-F21C-494F-BD82-5E4497B92781}" presName="gear2srcNode" presStyleLbl="node1" presStyleIdx="1" presStyleCnt="3"/>
      <dgm:spPr/>
    </dgm:pt>
    <dgm:pt modelId="{DCAE89AE-F508-4D30-8754-E9C2A2C42344}" type="pres">
      <dgm:prSet presAssocID="{804F1F9C-F21C-494F-BD82-5E4497B92781}" presName="gear2dstNode" presStyleLbl="node1" presStyleIdx="1" presStyleCnt="3"/>
      <dgm:spPr/>
    </dgm:pt>
    <dgm:pt modelId="{1D3F4132-16B7-4AEF-B952-C3EF37631847}" type="pres">
      <dgm:prSet presAssocID="{10743D1C-E215-443C-B59F-3E1CD348DAC8}" presName="gear3" presStyleLbl="node1" presStyleIdx="2" presStyleCnt="3"/>
      <dgm:spPr/>
    </dgm:pt>
    <dgm:pt modelId="{F1BF9733-9E98-4996-AC59-40EB2E303031}" type="pres">
      <dgm:prSet presAssocID="{10743D1C-E215-443C-B59F-3E1CD348DAC8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75275A2A-0F7D-4350-BA40-A3F4C1B9AC4A}" type="pres">
      <dgm:prSet presAssocID="{10743D1C-E215-443C-B59F-3E1CD348DAC8}" presName="gear3srcNode" presStyleLbl="node1" presStyleIdx="2" presStyleCnt="3"/>
      <dgm:spPr/>
    </dgm:pt>
    <dgm:pt modelId="{79B84194-F022-4877-9DA2-38BBBC46B6F6}" type="pres">
      <dgm:prSet presAssocID="{10743D1C-E215-443C-B59F-3E1CD348DAC8}" presName="gear3dstNode" presStyleLbl="node1" presStyleIdx="2" presStyleCnt="3"/>
      <dgm:spPr/>
    </dgm:pt>
    <dgm:pt modelId="{C1920696-193B-444F-8910-647C6DB8B268}" type="pres">
      <dgm:prSet presAssocID="{6816DB3C-CB12-4CBD-BCC9-0D78BFC362D8}" presName="connector1" presStyleLbl="sibTrans2D1" presStyleIdx="0" presStyleCnt="3"/>
      <dgm:spPr/>
    </dgm:pt>
    <dgm:pt modelId="{CBF07C40-BED1-4909-95EC-E7E335CE7645}" type="pres">
      <dgm:prSet presAssocID="{180C95C0-5D23-4AC1-A2B6-4076ABE67E04}" presName="connector2" presStyleLbl="sibTrans2D1" presStyleIdx="1" presStyleCnt="3"/>
      <dgm:spPr/>
    </dgm:pt>
    <dgm:pt modelId="{80B4066F-3FE0-472A-A1EE-FABAAA2C4863}" type="pres">
      <dgm:prSet presAssocID="{79634090-4D99-4A93-B925-5EFD0977CE30}" presName="connector3" presStyleLbl="sibTrans2D1" presStyleIdx="2" presStyleCnt="3"/>
      <dgm:spPr/>
    </dgm:pt>
  </dgm:ptLst>
  <dgm:cxnLst>
    <dgm:cxn modelId="{B8756E0B-BF60-466E-91F2-784810B57B72}" type="presOf" srcId="{804F1F9C-F21C-494F-BD82-5E4497B92781}" destId="{C43A0830-66F3-45C0-BF56-BCF249DE9CDF}" srcOrd="1" destOrd="0" presId="urn:microsoft.com/office/officeart/2005/8/layout/gear1"/>
    <dgm:cxn modelId="{47734630-BED2-413B-90FD-2AA57B74A605}" type="presOf" srcId="{953C335D-43EC-4AAE-BF34-D2556FF19761}" destId="{666B040F-E462-4A72-BB30-2600676E28BD}" srcOrd="0" destOrd="0" presId="urn:microsoft.com/office/officeart/2005/8/layout/gear1"/>
    <dgm:cxn modelId="{74C7155D-5581-42C7-BFC9-A7865B605CA4}" srcId="{953C335D-43EC-4AAE-BF34-D2556FF19761}" destId="{4A29601F-03D4-4B76-80CF-72E686D04DC8}" srcOrd="0" destOrd="0" parTransId="{88BD3D78-CF77-4EAA-AFF4-3C927ED381AC}" sibTransId="{6816DB3C-CB12-4CBD-BCC9-0D78BFC362D8}"/>
    <dgm:cxn modelId="{9BB62E4F-B5DF-4E11-84F5-234822CF411E}" type="presOf" srcId="{804F1F9C-F21C-494F-BD82-5E4497B92781}" destId="{2DDF61DC-F249-44DD-8222-232A6D259871}" srcOrd="0" destOrd="0" presId="urn:microsoft.com/office/officeart/2005/8/layout/gear1"/>
    <dgm:cxn modelId="{803D2170-A982-480A-8335-E617FB5AB7F7}" type="presOf" srcId="{4A29601F-03D4-4B76-80CF-72E686D04DC8}" destId="{AD00DE20-8DE1-4A21-AEF0-7EEC23E064E1}" srcOrd="1" destOrd="0" presId="urn:microsoft.com/office/officeart/2005/8/layout/gear1"/>
    <dgm:cxn modelId="{6F052452-F334-44E3-8BBE-1062381FF286}" type="presOf" srcId="{4A29601F-03D4-4B76-80CF-72E686D04DC8}" destId="{C84163EB-8863-479B-A574-C2A011EA9A43}" srcOrd="0" destOrd="0" presId="urn:microsoft.com/office/officeart/2005/8/layout/gear1"/>
    <dgm:cxn modelId="{B8851174-D2E1-4757-981E-81AD8D96CAA0}" srcId="{953C335D-43EC-4AAE-BF34-D2556FF19761}" destId="{804F1F9C-F21C-494F-BD82-5E4497B92781}" srcOrd="1" destOrd="0" parTransId="{3A4D3E24-DE1B-45B5-BAA5-BBD964D020DC}" sibTransId="{180C95C0-5D23-4AC1-A2B6-4076ABE67E04}"/>
    <dgm:cxn modelId="{EB327889-4334-4CDC-883C-67207C1B9CFC}" type="presOf" srcId="{4A29601F-03D4-4B76-80CF-72E686D04DC8}" destId="{443E9F5C-0D6F-42E6-A837-8DD91899AC8A}" srcOrd="2" destOrd="0" presId="urn:microsoft.com/office/officeart/2005/8/layout/gear1"/>
    <dgm:cxn modelId="{86FED895-EECE-442D-8A91-E8775F5887D4}" type="presOf" srcId="{6816DB3C-CB12-4CBD-BCC9-0D78BFC362D8}" destId="{C1920696-193B-444F-8910-647C6DB8B268}" srcOrd="0" destOrd="0" presId="urn:microsoft.com/office/officeart/2005/8/layout/gear1"/>
    <dgm:cxn modelId="{9EA36B9D-3364-42EC-B2CA-A57CE3D4F5F3}" type="presOf" srcId="{10743D1C-E215-443C-B59F-3E1CD348DAC8}" destId="{1D3F4132-16B7-4AEF-B952-C3EF37631847}" srcOrd="0" destOrd="0" presId="urn:microsoft.com/office/officeart/2005/8/layout/gear1"/>
    <dgm:cxn modelId="{ACE36ABA-B1D0-4C41-9907-37B1B2967A73}" type="presOf" srcId="{10743D1C-E215-443C-B59F-3E1CD348DAC8}" destId="{75275A2A-0F7D-4350-BA40-A3F4C1B9AC4A}" srcOrd="2" destOrd="0" presId="urn:microsoft.com/office/officeart/2005/8/layout/gear1"/>
    <dgm:cxn modelId="{61F05BBD-511D-48B2-8358-C2DF35F1DDF2}" type="presOf" srcId="{804F1F9C-F21C-494F-BD82-5E4497B92781}" destId="{DCAE89AE-F508-4D30-8754-E9C2A2C42344}" srcOrd="2" destOrd="0" presId="urn:microsoft.com/office/officeart/2005/8/layout/gear1"/>
    <dgm:cxn modelId="{2042EBC8-1085-41D2-BAD7-7F3A76C10E9B}" type="presOf" srcId="{180C95C0-5D23-4AC1-A2B6-4076ABE67E04}" destId="{CBF07C40-BED1-4909-95EC-E7E335CE7645}" srcOrd="0" destOrd="0" presId="urn:microsoft.com/office/officeart/2005/8/layout/gear1"/>
    <dgm:cxn modelId="{645C91D8-D379-49A9-A665-ED93C824C1A4}" type="presOf" srcId="{10743D1C-E215-443C-B59F-3E1CD348DAC8}" destId="{F1BF9733-9E98-4996-AC59-40EB2E303031}" srcOrd="1" destOrd="0" presId="urn:microsoft.com/office/officeart/2005/8/layout/gear1"/>
    <dgm:cxn modelId="{6216D8DD-894F-4DF6-AF50-0982956C88A4}" srcId="{953C335D-43EC-4AAE-BF34-D2556FF19761}" destId="{10743D1C-E215-443C-B59F-3E1CD348DAC8}" srcOrd="2" destOrd="0" parTransId="{8FC6D013-1FE6-4148-BA51-5F53C3281B32}" sibTransId="{79634090-4D99-4A93-B925-5EFD0977CE30}"/>
    <dgm:cxn modelId="{D4159BF7-5B95-4B91-9D66-E6D4A2BF62B2}" type="presOf" srcId="{10743D1C-E215-443C-B59F-3E1CD348DAC8}" destId="{79B84194-F022-4877-9DA2-38BBBC46B6F6}" srcOrd="3" destOrd="0" presId="urn:microsoft.com/office/officeart/2005/8/layout/gear1"/>
    <dgm:cxn modelId="{D311EBFC-8099-41AC-9F8E-10DCC3C30852}" type="presOf" srcId="{79634090-4D99-4A93-B925-5EFD0977CE30}" destId="{80B4066F-3FE0-472A-A1EE-FABAAA2C4863}" srcOrd="0" destOrd="0" presId="urn:microsoft.com/office/officeart/2005/8/layout/gear1"/>
    <dgm:cxn modelId="{6AD76B11-430A-4651-B84B-834930D2F5CE}" type="presParOf" srcId="{666B040F-E462-4A72-BB30-2600676E28BD}" destId="{C84163EB-8863-479B-A574-C2A011EA9A43}" srcOrd="0" destOrd="0" presId="urn:microsoft.com/office/officeart/2005/8/layout/gear1"/>
    <dgm:cxn modelId="{9AA596F5-C55B-4533-8623-EF167346EA1E}" type="presParOf" srcId="{666B040F-E462-4A72-BB30-2600676E28BD}" destId="{AD00DE20-8DE1-4A21-AEF0-7EEC23E064E1}" srcOrd="1" destOrd="0" presId="urn:microsoft.com/office/officeart/2005/8/layout/gear1"/>
    <dgm:cxn modelId="{EA1202ED-127B-4BA1-B61C-87ACAE3EECFD}" type="presParOf" srcId="{666B040F-E462-4A72-BB30-2600676E28BD}" destId="{443E9F5C-0D6F-42E6-A837-8DD91899AC8A}" srcOrd="2" destOrd="0" presId="urn:microsoft.com/office/officeart/2005/8/layout/gear1"/>
    <dgm:cxn modelId="{1D8B337F-3081-4DCF-9F34-CC9BA4168B27}" type="presParOf" srcId="{666B040F-E462-4A72-BB30-2600676E28BD}" destId="{2DDF61DC-F249-44DD-8222-232A6D259871}" srcOrd="3" destOrd="0" presId="urn:microsoft.com/office/officeart/2005/8/layout/gear1"/>
    <dgm:cxn modelId="{46BF6C54-C441-4BE6-AA8E-34886AC0099B}" type="presParOf" srcId="{666B040F-E462-4A72-BB30-2600676E28BD}" destId="{C43A0830-66F3-45C0-BF56-BCF249DE9CDF}" srcOrd="4" destOrd="0" presId="urn:microsoft.com/office/officeart/2005/8/layout/gear1"/>
    <dgm:cxn modelId="{0FC6C20F-4ECF-4D2E-B4ED-656DD11AD672}" type="presParOf" srcId="{666B040F-E462-4A72-BB30-2600676E28BD}" destId="{DCAE89AE-F508-4D30-8754-E9C2A2C42344}" srcOrd="5" destOrd="0" presId="urn:microsoft.com/office/officeart/2005/8/layout/gear1"/>
    <dgm:cxn modelId="{78DB8289-5CB1-4B91-81B2-3BEDDFA897AA}" type="presParOf" srcId="{666B040F-E462-4A72-BB30-2600676E28BD}" destId="{1D3F4132-16B7-4AEF-B952-C3EF37631847}" srcOrd="6" destOrd="0" presId="urn:microsoft.com/office/officeart/2005/8/layout/gear1"/>
    <dgm:cxn modelId="{C77DE4BF-FDB7-4058-B899-B4EC9E295BD2}" type="presParOf" srcId="{666B040F-E462-4A72-BB30-2600676E28BD}" destId="{F1BF9733-9E98-4996-AC59-40EB2E303031}" srcOrd="7" destOrd="0" presId="urn:microsoft.com/office/officeart/2005/8/layout/gear1"/>
    <dgm:cxn modelId="{9BB1EA26-D58B-4EA5-BD0F-E506CF6A45A3}" type="presParOf" srcId="{666B040F-E462-4A72-BB30-2600676E28BD}" destId="{75275A2A-0F7D-4350-BA40-A3F4C1B9AC4A}" srcOrd="8" destOrd="0" presId="urn:microsoft.com/office/officeart/2005/8/layout/gear1"/>
    <dgm:cxn modelId="{66A33CFC-CA2B-4B66-B658-0584B637248F}" type="presParOf" srcId="{666B040F-E462-4A72-BB30-2600676E28BD}" destId="{79B84194-F022-4877-9DA2-38BBBC46B6F6}" srcOrd="9" destOrd="0" presId="urn:microsoft.com/office/officeart/2005/8/layout/gear1"/>
    <dgm:cxn modelId="{C0D8C39B-1A00-4991-B1B1-17171E34743F}" type="presParOf" srcId="{666B040F-E462-4A72-BB30-2600676E28BD}" destId="{C1920696-193B-444F-8910-647C6DB8B268}" srcOrd="10" destOrd="0" presId="urn:microsoft.com/office/officeart/2005/8/layout/gear1"/>
    <dgm:cxn modelId="{C14AD9DF-ECD0-4BDF-B577-622E28A9C15D}" type="presParOf" srcId="{666B040F-E462-4A72-BB30-2600676E28BD}" destId="{CBF07C40-BED1-4909-95EC-E7E335CE7645}" srcOrd="11" destOrd="0" presId="urn:microsoft.com/office/officeart/2005/8/layout/gear1"/>
    <dgm:cxn modelId="{8A6FE167-F0E6-4311-8940-442EB434E050}" type="presParOf" srcId="{666B040F-E462-4A72-BB30-2600676E28BD}" destId="{80B4066F-3FE0-472A-A1EE-FABAAA2C4863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1DD8FE51-D640-4DED-B88D-CD16A7095C83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5D4D1D88-EF25-4BC3-8A8E-4E0A1EB9891E}">
      <dgm:prSet phldrT="[Testo]" custT="1"/>
      <dgm:spPr>
        <a:solidFill>
          <a:srgbClr val="FFFF00"/>
        </a:solidFill>
      </dgm:spPr>
      <dgm:t>
        <a:bodyPr/>
        <a:lstStyle/>
        <a:p>
          <a:r>
            <a:rPr lang="it-IT" sz="1400" b="1" dirty="0">
              <a:solidFill>
                <a:schemeClr val="bg1"/>
              </a:solidFill>
            </a:rPr>
            <a:t>Incapacità genitoriale 12,5 </a:t>
          </a:r>
        </a:p>
        <a:p>
          <a:r>
            <a:rPr lang="it-IT" sz="1400" b="1" dirty="0">
              <a:solidFill>
                <a:schemeClr val="bg1"/>
              </a:solidFill>
            </a:rPr>
            <a:t>Trascuratezza</a:t>
          </a:r>
        </a:p>
        <a:p>
          <a:r>
            <a:rPr lang="it-IT" sz="1400" b="1" dirty="0">
              <a:solidFill>
                <a:schemeClr val="bg1"/>
              </a:solidFill>
            </a:rPr>
            <a:t>maltrattamento</a:t>
          </a:r>
        </a:p>
      </dgm:t>
    </dgm:pt>
    <dgm:pt modelId="{369E4883-893E-4DAD-AB34-39A0EFE1565A}" type="parTrans" cxnId="{A7ED5A6B-2DD9-4075-91BD-C371EFF6AA6C}">
      <dgm:prSet/>
      <dgm:spPr/>
      <dgm:t>
        <a:bodyPr/>
        <a:lstStyle/>
        <a:p>
          <a:endParaRPr lang="it-IT"/>
        </a:p>
      </dgm:t>
    </dgm:pt>
    <dgm:pt modelId="{51184398-2ECB-4D89-AD65-54E2D027C545}" type="sibTrans" cxnId="{A7ED5A6B-2DD9-4075-91BD-C371EFF6AA6C}">
      <dgm:prSet/>
      <dgm:spPr/>
      <dgm:t>
        <a:bodyPr/>
        <a:lstStyle/>
        <a:p>
          <a:endParaRPr lang="it-IT"/>
        </a:p>
      </dgm:t>
    </dgm:pt>
    <dgm:pt modelId="{A663AEC8-274C-4F26-9032-82B05A7235A7}">
      <dgm:prSet phldrT="[Testo]" custT="1"/>
      <dgm:spPr>
        <a:solidFill>
          <a:srgbClr val="FFFF00"/>
        </a:solidFill>
      </dgm:spPr>
      <dgm:t>
        <a:bodyPr/>
        <a:lstStyle/>
        <a:p>
          <a:r>
            <a:rPr lang="it-IT" sz="1400" b="1" dirty="0">
              <a:solidFill>
                <a:schemeClr val="bg1"/>
              </a:solidFill>
            </a:rPr>
            <a:t>Separazione dei genitori 10%</a:t>
          </a:r>
        </a:p>
        <a:p>
          <a:r>
            <a:rPr lang="it-IT" sz="1400" b="1" dirty="0">
              <a:solidFill>
                <a:schemeClr val="bg1"/>
              </a:solidFill>
            </a:rPr>
            <a:t>Problemi economici/ </a:t>
          </a:r>
          <a:r>
            <a:rPr lang="it-IT" sz="1400" b="1" dirty="0" err="1">
              <a:solidFill>
                <a:schemeClr val="bg1"/>
              </a:solidFill>
            </a:rPr>
            <a:t>deprivaz</a:t>
          </a:r>
          <a:r>
            <a:rPr lang="it-IT" sz="1400" b="1" dirty="0">
              <a:solidFill>
                <a:schemeClr val="bg1"/>
              </a:solidFill>
            </a:rPr>
            <a:t>./mater</a:t>
          </a:r>
          <a:r>
            <a:rPr lang="it-IT" sz="1100" b="1" dirty="0">
              <a:solidFill>
                <a:schemeClr val="bg1"/>
              </a:solidFill>
            </a:rPr>
            <a:t>.</a:t>
          </a:r>
        </a:p>
      </dgm:t>
    </dgm:pt>
    <dgm:pt modelId="{128FAA04-AB8D-4F59-9517-07F82FA2D7E1}" type="parTrans" cxnId="{1D3CBE4C-A2B4-4321-96EF-8896858F4C77}">
      <dgm:prSet/>
      <dgm:spPr/>
      <dgm:t>
        <a:bodyPr/>
        <a:lstStyle/>
        <a:p>
          <a:endParaRPr lang="it-IT"/>
        </a:p>
      </dgm:t>
    </dgm:pt>
    <dgm:pt modelId="{1CB9D1DD-72CA-4E9C-B49C-57D6D18DF304}" type="sibTrans" cxnId="{1D3CBE4C-A2B4-4321-96EF-8896858F4C77}">
      <dgm:prSet/>
      <dgm:spPr/>
      <dgm:t>
        <a:bodyPr/>
        <a:lstStyle/>
        <a:p>
          <a:endParaRPr lang="it-IT"/>
        </a:p>
      </dgm:t>
    </dgm:pt>
    <dgm:pt modelId="{D981855E-4304-45C6-B1F5-E381FF6737D6}">
      <dgm:prSet phldrT="[Testo]" custT="1"/>
      <dgm:spPr>
        <a:solidFill>
          <a:srgbClr val="FFFF00"/>
        </a:solidFill>
      </dgm:spPr>
      <dgm:t>
        <a:bodyPr/>
        <a:lstStyle/>
        <a:p>
          <a:r>
            <a:rPr lang="it-IT" sz="1400" b="1" dirty="0">
              <a:solidFill>
                <a:schemeClr val="bg1"/>
              </a:solidFill>
            </a:rPr>
            <a:t>Disturbi del comportamento/disabilità fisica e/o psichica</a:t>
          </a:r>
        </a:p>
      </dgm:t>
    </dgm:pt>
    <dgm:pt modelId="{A19967C3-F30E-44E5-A460-D74068686545}" type="parTrans" cxnId="{1D30FB0F-343A-4A5C-8227-CA1AEDC96C95}">
      <dgm:prSet/>
      <dgm:spPr/>
      <dgm:t>
        <a:bodyPr/>
        <a:lstStyle/>
        <a:p>
          <a:endParaRPr lang="it-IT"/>
        </a:p>
      </dgm:t>
    </dgm:pt>
    <dgm:pt modelId="{C355AFCB-8359-493D-8FA9-390D302A1D99}" type="sibTrans" cxnId="{1D30FB0F-343A-4A5C-8227-CA1AEDC96C95}">
      <dgm:prSet/>
      <dgm:spPr/>
      <dgm:t>
        <a:bodyPr/>
        <a:lstStyle/>
        <a:p>
          <a:endParaRPr lang="it-IT"/>
        </a:p>
      </dgm:t>
    </dgm:pt>
    <dgm:pt modelId="{E4A34B4D-3F27-4D61-94B1-BD36F5F5C1B3}">
      <dgm:prSet phldrT="[Testo]" custT="1"/>
      <dgm:spPr>
        <a:solidFill>
          <a:srgbClr val="FFFF00"/>
        </a:solidFill>
      </dgm:spPr>
      <dgm:t>
        <a:bodyPr/>
        <a:lstStyle/>
        <a:p>
          <a:r>
            <a:rPr lang="it-IT" sz="1400" b="1" dirty="0">
              <a:solidFill>
                <a:schemeClr val="bg1"/>
              </a:solidFill>
            </a:rPr>
            <a:t>Inadeguatezza abitativa/sfratto</a:t>
          </a:r>
        </a:p>
        <a:p>
          <a:r>
            <a:rPr lang="it-IT" sz="1400" b="1" dirty="0" err="1">
              <a:solidFill>
                <a:schemeClr val="bg1"/>
              </a:solidFill>
            </a:rPr>
            <a:t>Inadeg</a:t>
          </a:r>
          <a:r>
            <a:rPr lang="it-IT" sz="1400" b="1" dirty="0">
              <a:solidFill>
                <a:schemeClr val="bg1"/>
              </a:solidFill>
            </a:rPr>
            <a:t>. socializzazione</a:t>
          </a:r>
        </a:p>
      </dgm:t>
    </dgm:pt>
    <dgm:pt modelId="{8EF2098D-C583-43B1-ABD6-F06F05D912A9}" type="parTrans" cxnId="{0B49FEF3-E186-417F-9323-237A89211864}">
      <dgm:prSet/>
      <dgm:spPr/>
      <dgm:t>
        <a:bodyPr/>
        <a:lstStyle/>
        <a:p>
          <a:endParaRPr lang="it-IT"/>
        </a:p>
      </dgm:t>
    </dgm:pt>
    <dgm:pt modelId="{3C6A9F69-2EBA-44A6-A3A7-E96E899C2EF5}" type="sibTrans" cxnId="{0B49FEF3-E186-417F-9323-237A89211864}">
      <dgm:prSet/>
      <dgm:spPr/>
      <dgm:t>
        <a:bodyPr/>
        <a:lstStyle/>
        <a:p>
          <a:endParaRPr lang="it-IT"/>
        </a:p>
      </dgm:t>
    </dgm:pt>
    <dgm:pt modelId="{5A0FE1EE-F9AC-446A-B078-FD148E699C09}">
      <dgm:prSet phldrT="[Testo]" custT="1"/>
      <dgm:spPr>
        <a:solidFill>
          <a:srgbClr val="002060"/>
        </a:solidFill>
      </dgm:spPr>
      <dgm:t>
        <a:bodyPr/>
        <a:lstStyle/>
        <a:p>
          <a:r>
            <a:rPr lang="it-IT" sz="1400" b="1" dirty="0"/>
            <a:t>Come la formazione potrebbe aiutare gli assistenti sociali ?</a:t>
          </a:r>
        </a:p>
      </dgm:t>
    </dgm:pt>
    <dgm:pt modelId="{D145467E-04E1-42D3-87A4-38184EC7E7FD}" type="parTrans" cxnId="{D5F63A3A-D43B-436A-B49F-84D6B1C923BB}">
      <dgm:prSet/>
      <dgm:spPr/>
      <dgm:t>
        <a:bodyPr/>
        <a:lstStyle/>
        <a:p>
          <a:endParaRPr lang="it-IT"/>
        </a:p>
      </dgm:t>
    </dgm:pt>
    <dgm:pt modelId="{4FC61B88-2951-47BB-BB1A-7277D02733EC}" type="sibTrans" cxnId="{D5F63A3A-D43B-436A-B49F-84D6B1C923BB}">
      <dgm:prSet/>
      <dgm:spPr/>
      <dgm:t>
        <a:bodyPr/>
        <a:lstStyle/>
        <a:p>
          <a:endParaRPr lang="it-IT"/>
        </a:p>
      </dgm:t>
    </dgm:pt>
    <dgm:pt modelId="{5E821989-F6E8-438A-83E4-D74816D97CD0}" type="pres">
      <dgm:prSet presAssocID="{1DD8FE51-D640-4DED-B88D-CD16A7095C83}" presName="diagram" presStyleCnt="0">
        <dgm:presLayoutVars>
          <dgm:dir/>
          <dgm:resizeHandles val="exact"/>
        </dgm:presLayoutVars>
      </dgm:prSet>
      <dgm:spPr/>
    </dgm:pt>
    <dgm:pt modelId="{A4320892-0E5B-4249-BA01-A3DBE41F1DA3}" type="pres">
      <dgm:prSet presAssocID="{5D4D1D88-EF25-4BC3-8A8E-4E0A1EB9891E}" presName="node" presStyleLbl="node1" presStyleIdx="0" presStyleCnt="5">
        <dgm:presLayoutVars>
          <dgm:bulletEnabled val="1"/>
        </dgm:presLayoutVars>
      </dgm:prSet>
      <dgm:spPr/>
    </dgm:pt>
    <dgm:pt modelId="{D0E08DF8-9F0A-48B3-B27F-134A0B6DD639}" type="pres">
      <dgm:prSet presAssocID="{51184398-2ECB-4D89-AD65-54E2D027C545}" presName="sibTrans" presStyleLbl="sibTrans2D1" presStyleIdx="0" presStyleCnt="4"/>
      <dgm:spPr/>
    </dgm:pt>
    <dgm:pt modelId="{A299C069-C36F-4E1A-BAAB-E7BE00AE0A4E}" type="pres">
      <dgm:prSet presAssocID="{51184398-2ECB-4D89-AD65-54E2D027C545}" presName="connectorText" presStyleLbl="sibTrans2D1" presStyleIdx="0" presStyleCnt="4"/>
      <dgm:spPr/>
    </dgm:pt>
    <dgm:pt modelId="{718E77D0-5416-4303-8147-303E291A898E}" type="pres">
      <dgm:prSet presAssocID="{A663AEC8-274C-4F26-9032-82B05A7235A7}" presName="node" presStyleLbl="node1" presStyleIdx="1" presStyleCnt="5">
        <dgm:presLayoutVars>
          <dgm:bulletEnabled val="1"/>
        </dgm:presLayoutVars>
      </dgm:prSet>
      <dgm:spPr/>
    </dgm:pt>
    <dgm:pt modelId="{5E26C388-028A-4FCE-82A0-8C393E61DCEB}" type="pres">
      <dgm:prSet presAssocID="{1CB9D1DD-72CA-4E9C-B49C-57D6D18DF304}" presName="sibTrans" presStyleLbl="sibTrans2D1" presStyleIdx="1" presStyleCnt="4"/>
      <dgm:spPr/>
    </dgm:pt>
    <dgm:pt modelId="{56588CA1-CC3A-486D-A29D-B39699DC066A}" type="pres">
      <dgm:prSet presAssocID="{1CB9D1DD-72CA-4E9C-B49C-57D6D18DF304}" presName="connectorText" presStyleLbl="sibTrans2D1" presStyleIdx="1" presStyleCnt="4"/>
      <dgm:spPr/>
    </dgm:pt>
    <dgm:pt modelId="{05331910-0C88-4D66-8FF1-8671B3FB5D95}" type="pres">
      <dgm:prSet presAssocID="{D981855E-4304-45C6-B1F5-E381FF6737D6}" presName="node" presStyleLbl="node1" presStyleIdx="2" presStyleCnt="5">
        <dgm:presLayoutVars>
          <dgm:bulletEnabled val="1"/>
        </dgm:presLayoutVars>
      </dgm:prSet>
      <dgm:spPr/>
    </dgm:pt>
    <dgm:pt modelId="{8E43709E-1134-44CF-B282-C412DBC8CA8E}" type="pres">
      <dgm:prSet presAssocID="{C355AFCB-8359-493D-8FA9-390D302A1D99}" presName="sibTrans" presStyleLbl="sibTrans2D1" presStyleIdx="2" presStyleCnt="4"/>
      <dgm:spPr/>
    </dgm:pt>
    <dgm:pt modelId="{BE86CE3C-C731-47CE-9121-F68C6253551B}" type="pres">
      <dgm:prSet presAssocID="{C355AFCB-8359-493D-8FA9-390D302A1D99}" presName="connectorText" presStyleLbl="sibTrans2D1" presStyleIdx="2" presStyleCnt="4"/>
      <dgm:spPr/>
    </dgm:pt>
    <dgm:pt modelId="{58046A57-CAC1-4CAA-81C6-83BE13109B99}" type="pres">
      <dgm:prSet presAssocID="{E4A34B4D-3F27-4D61-94B1-BD36F5F5C1B3}" presName="node" presStyleLbl="node1" presStyleIdx="3" presStyleCnt="5">
        <dgm:presLayoutVars>
          <dgm:bulletEnabled val="1"/>
        </dgm:presLayoutVars>
      </dgm:prSet>
      <dgm:spPr/>
    </dgm:pt>
    <dgm:pt modelId="{334513E0-9FA3-4E67-B5BC-A2DFEB889035}" type="pres">
      <dgm:prSet presAssocID="{3C6A9F69-2EBA-44A6-A3A7-E96E899C2EF5}" presName="sibTrans" presStyleLbl="sibTrans2D1" presStyleIdx="3" presStyleCnt="4"/>
      <dgm:spPr/>
    </dgm:pt>
    <dgm:pt modelId="{ACBA78CB-B7B6-4BA5-AE60-218F2B69B637}" type="pres">
      <dgm:prSet presAssocID="{3C6A9F69-2EBA-44A6-A3A7-E96E899C2EF5}" presName="connectorText" presStyleLbl="sibTrans2D1" presStyleIdx="3" presStyleCnt="4"/>
      <dgm:spPr/>
    </dgm:pt>
    <dgm:pt modelId="{B07E5E7B-4E9D-4BFD-8EE6-6D7D885EC3A7}" type="pres">
      <dgm:prSet presAssocID="{5A0FE1EE-F9AC-446A-B078-FD148E699C09}" presName="node" presStyleLbl="node1" presStyleIdx="4" presStyleCnt="5">
        <dgm:presLayoutVars>
          <dgm:bulletEnabled val="1"/>
        </dgm:presLayoutVars>
      </dgm:prSet>
      <dgm:spPr/>
    </dgm:pt>
  </dgm:ptLst>
  <dgm:cxnLst>
    <dgm:cxn modelId="{2CBD960C-87BE-485C-A3F2-05BF2E7E5AC0}" type="presOf" srcId="{51184398-2ECB-4D89-AD65-54E2D027C545}" destId="{D0E08DF8-9F0A-48B3-B27F-134A0B6DD639}" srcOrd="0" destOrd="0" presId="urn:microsoft.com/office/officeart/2005/8/layout/process5"/>
    <dgm:cxn modelId="{1D30FB0F-343A-4A5C-8227-CA1AEDC96C95}" srcId="{1DD8FE51-D640-4DED-B88D-CD16A7095C83}" destId="{D981855E-4304-45C6-B1F5-E381FF6737D6}" srcOrd="2" destOrd="0" parTransId="{A19967C3-F30E-44E5-A460-D74068686545}" sibTransId="{C355AFCB-8359-493D-8FA9-390D302A1D99}"/>
    <dgm:cxn modelId="{FA832410-A3AF-4FFD-B3EA-2D44D33B8285}" type="presOf" srcId="{3C6A9F69-2EBA-44A6-A3A7-E96E899C2EF5}" destId="{ACBA78CB-B7B6-4BA5-AE60-218F2B69B637}" srcOrd="1" destOrd="0" presId="urn:microsoft.com/office/officeart/2005/8/layout/process5"/>
    <dgm:cxn modelId="{88658D16-E937-4182-A862-3F991AB6BFA4}" type="presOf" srcId="{5A0FE1EE-F9AC-446A-B078-FD148E699C09}" destId="{B07E5E7B-4E9D-4BFD-8EE6-6D7D885EC3A7}" srcOrd="0" destOrd="0" presId="urn:microsoft.com/office/officeart/2005/8/layout/process5"/>
    <dgm:cxn modelId="{D5F63A3A-D43B-436A-B49F-84D6B1C923BB}" srcId="{1DD8FE51-D640-4DED-B88D-CD16A7095C83}" destId="{5A0FE1EE-F9AC-446A-B078-FD148E699C09}" srcOrd="4" destOrd="0" parTransId="{D145467E-04E1-42D3-87A4-38184EC7E7FD}" sibTransId="{4FC61B88-2951-47BB-BB1A-7277D02733EC}"/>
    <dgm:cxn modelId="{B4A19F3A-29D8-4EBE-8BCD-98B0027E6596}" type="presOf" srcId="{C355AFCB-8359-493D-8FA9-390D302A1D99}" destId="{8E43709E-1134-44CF-B282-C412DBC8CA8E}" srcOrd="0" destOrd="0" presId="urn:microsoft.com/office/officeart/2005/8/layout/process5"/>
    <dgm:cxn modelId="{86C2BC61-A7ED-42B7-9AF3-A89CA777329A}" type="presOf" srcId="{1CB9D1DD-72CA-4E9C-B49C-57D6D18DF304}" destId="{56588CA1-CC3A-486D-A29D-B39699DC066A}" srcOrd="1" destOrd="0" presId="urn:microsoft.com/office/officeart/2005/8/layout/process5"/>
    <dgm:cxn modelId="{A7ED5A6B-2DD9-4075-91BD-C371EFF6AA6C}" srcId="{1DD8FE51-D640-4DED-B88D-CD16A7095C83}" destId="{5D4D1D88-EF25-4BC3-8A8E-4E0A1EB9891E}" srcOrd="0" destOrd="0" parTransId="{369E4883-893E-4DAD-AB34-39A0EFE1565A}" sibTransId="{51184398-2ECB-4D89-AD65-54E2D027C545}"/>
    <dgm:cxn modelId="{1D3CBE4C-A2B4-4321-96EF-8896858F4C77}" srcId="{1DD8FE51-D640-4DED-B88D-CD16A7095C83}" destId="{A663AEC8-274C-4F26-9032-82B05A7235A7}" srcOrd="1" destOrd="0" parTransId="{128FAA04-AB8D-4F59-9517-07F82FA2D7E1}" sibTransId="{1CB9D1DD-72CA-4E9C-B49C-57D6D18DF304}"/>
    <dgm:cxn modelId="{CA718450-5EF0-4A7F-AC07-A465CFFF7884}" type="presOf" srcId="{C355AFCB-8359-493D-8FA9-390D302A1D99}" destId="{BE86CE3C-C731-47CE-9121-F68C6253551B}" srcOrd="1" destOrd="0" presId="urn:microsoft.com/office/officeart/2005/8/layout/process5"/>
    <dgm:cxn modelId="{A1BCC171-E7AB-4E66-9DF2-50BA51667260}" type="presOf" srcId="{D981855E-4304-45C6-B1F5-E381FF6737D6}" destId="{05331910-0C88-4D66-8FF1-8671B3FB5D95}" srcOrd="0" destOrd="0" presId="urn:microsoft.com/office/officeart/2005/8/layout/process5"/>
    <dgm:cxn modelId="{DEBC0F7F-03B4-4596-A295-A6EC2840870B}" type="presOf" srcId="{A663AEC8-274C-4F26-9032-82B05A7235A7}" destId="{718E77D0-5416-4303-8147-303E291A898E}" srcOrd="0" destOrd="0" presId="urn:microsoft.com/office/officeart/2005/8/layout/process5"/>
    <dgm:cxn modelId="{1E6B3E8A-D4B6-403D-B303-29A1BDB6B045}" type="presOf" srcId="{5D4D1D88-EF25-4BC3-8A8E-4E0A1EB9891E}" destId="{A4320892-0E5B-4249-BA01-A3DBE41F1DA3}" srcOrd="0" destOrd="0" presId="urn:microsoft.com/office/officeart/2005/8/layout/process5"/>
    <dgm:cxn modelId="{8003ACBE-1169-47F0-88B5-6FA12A3C82C3}" type="presOf" srcId="{1CB9D1DD-72CA-4E9C-B49C-57D6D18DF304}" destId="{5E26C388-028A-4FCE-82A0-8C393E61DCEB}" srcOrd="0" destOrd="0" presId="urn:microsoft.com/office/officeart/2005/8/layout/process5"/>
    <dgm:cxn modelId="{547B68CF-8AF1-4B6B-910C-04CF54CB31FD}" type="presOf" srcId="{3C6A9F69-2EBA-44A6-A3A7-E96E899C2EF5}" destId="{334513E0-9FA3-4E67-B5BC-A2DFEB889035}" srcOrd="0" destOrd="0" presId="urn:microsoft.com/office/officeart/2005/8/layout/process5"/>
    <dgm:cxn modelId="{37DA9BE5-057A-4A9E-B318-D96BE6464108}" type="presOf" srcId="{51184398-2ECB-4D89-AD65-54E2D027C545}" destId="{A299C069-C36F-4E1A-BAAB-E7BE00AE0A4E}" srcOrd="1" destOrd="0" presId="urn:microsoft.com/office/officeart/2005/8/layout/process5"/>
    <dgm:cxn modelId="{0B49FEF3-E186-417F-9323-237A89211864}" srcId="{1DD8FE51-D640-4DED-B88D-CD16A7095C83}" destId="{E4A34B4D-3F27-4D61-94B1-BD36F5F5C1B3}" srcOrd="3" destOrd="0" parTransId="{8EF2098D-C583-43B1-ABD6-F06F05D912A9}" sibTransId="{3C6A9F69-2EBA-44A6-A3A7-E96E899C2EF5}"/>
    <dgm:cxn modelId="{B792B1F4-0E8C-4BEB-81B3-474B861F6F73}" type="presOf" srcId="{1DD8FE51-D640-4DED-B88D-CD16A7095C83}" destId="{5E821989-F6E8-438A-83E4-D74816D97CD0}" srcOrd="0" destOrd="0" presId="urn:microsoft.com/office/officeart/2005/8/layout/process5"/>
    <dgm:cxn modelId="{86E1D0F5-AC0F-4CBB-B1E0-AB777719ADA9}" type="presOf" srcId="{E4A34B4D-3F27-4D61-94B1-BD36F5F5C1B3}" destId="{58046A57-CAC1-4CAA-81C6-83BE13109B99}" srcOrd="0" destOrd="0" presId="urn:microsoft.com/office/officeart/2005/8/layout/process5"/>
    <dgm:cxn modelId="{9398C937-60CF-4B5F-B6DB-73211EF47EB4}" type="presParOf" srcId="{5E821989-F6E8-438A-83E4-D74816D97CD0}" destId="{A4320892-0E5B-4249-BA01-A3DBE41F1DA3}" srcOrd="0" destOrd="0" presId="urn:microsoft.com/office/officeart/2005/8/layout/process5"/>
    <dgm:cxn modelId="{7F954A1E-15BD-4AE9-87FC-D9AD0E9E20A8}" type="presParOf" srcId="{5E821989-F6E8-438A-83E4-D74816D97CD0}" destId="{D0E08DF8-9F0A-48B3-B27F-134A0B6DD639}" srcOrd="1" destOrd="0" presId="urn:microsoft.com/office/officeart/2005/8/layout/process5"/>
    <dgm:cxn modelId="{472E74AC-EDD3-4840-9395-9595EF34CBCB}" type="presParOf" srcId="{D0E08DF8-9F0A-48B3-B27F-134A0B6DD639}" destId="{A299C069-C36F-4E1A-BAAB-E7BE00AE0A4E}" srcOrd="0" destOrd="0" presId="urn:microsoft.com/office/officeart/2005/8/layout/process5"/>
    <dgm:cxn modelId="{E2883326-6D81-45F7-A4BC-5DF87C5F6A39}" type="presParOf" srcId="{5E821989-F6E8-438A-83E4-D74816D97CD0}" destId="{718E77D0-5416-4303-8147-303E291A898E}" srcOrd="2" destOrd="0" presId="urn:microsoft.com/office/officeart/2005/8/layout/process5"/>
    <dgm:cxn modelId="{E5FAC95D-1B6C-4C02-89E2-CA81772B5B44}" type="presParOf" srcId="{5E821989-F6E8-438A-83E4-D74816D97CD0}" destId="{5E26C388-028A-4FCE-82A0-8C393E61DCEB}" srcOrd="3" destOrd="0" presId="urn:microsoft.com/office/officeart/2005/8/layout/process5"/>
    <dgm:cxn modelId="{3E1B991C-3531-4748-93DC-8AEBF9C9AEDE}" type="presParOf" srcId="{5E26C388-028A-4FCE-82A0-8C393E61DCEB}" destId="{56588CA1-CC3A-486D-A29D-B39699DC066A}" srcOrd="0" destOrd="0" presId="urn:microsoft.com/office/officeart/2005/8/layout/process5"/>
    <dgm:cxn modelId="{D3DD1453-054E-47EA-9F2E-DEFA23E0DA07}" type="presParOf" srcId="{5E821989-F6E8-438A-83E4-D74816D97CD0}" destId="{05331910-0C88-4D66-8FF1-8671B3FB5D95}" srcOrd="4" destOrd="0" presId="urn:microsoft.com/office/officeart/2005/8/layout/process5"/>
    <dgm:cxn modelId="{3DB781FD-D2B0-4352-BCB4-8243BA10BC3B}" type="presParOf" srcId="{5E821989-F6E8-438A-83E4-D74816D97CD0}" destId="{8E43709E-1134-44CF-B282-C412DBC8CA8E}" srcOrd="5" destOrd="0" presId="urn:microsoft.com/office/officeart/2005/8/layout/process5"/>
    <dgm:cxn modelId="{D85F6B7F-A13E-4D81-BAFA-07EBD80F02D1}" type="presParOf" srcId="{8E43709E-1134-44CF-B282-C412DBC8CA8E}" destId="{BE86CE3C-C731-47CE-9121-F68C6253551B}" srcOrd="0" destOrd="0" presId="urn:microsoft.com/office/officeart/2005/8/layout/process5"/>
    <dgm:cxn modelId="{23EAB6CA-C06F-49D6-8291-F451FCAFB972}" type="presParOf" srcId="{5E821989-F6E8-438A-83E4-D74816D97CD0}" destId="{58046A57-CAC1-4CAA-81C6-83BE13109B99}" srcOrd="6" destOrd="0" presId="urn:microsoft.com/office/officeart/2005/8/layout/process5"/>
    <dgm:cxn modelId="{1A6B6C20-9087-4C15-B02C-62F13808C663}" type="presParOf" srcId="{5E821989-F6E8-438A-83E4-D74816D97CD0}" destId="{334513E0-9FA3-4E67-B5BC-A2DFEB889035}" srcOrd="7" destOrd="0" presId="urn:microsoft.com/office/officeart/2005/8/layout/process5"/>
    <dgm:cxn modelId="{C51FDA4C-3407-469A-8343-38E827E6EFCE}" type="presParOf" srcId="{334513E0-9FA3-4E67-B5BC-A2DFEB889035}" destId="{ACBA78CB-B7B6-4BA5-AE60-218F2B69B637}" srcOrd="0" destOrd="0" presId="urn:microsoft.com/office/officeart/2005/8/layout/process5"/>
    <dgm:cxn modelId="{4B4AA4C1-64AE-49ED-8C50-71980AF18771}" type="presParOf" srcId="{5E821989-F6E8-438A-83E4-D74816D97CD0}" destId="{B07E5E7B-4E9D-4BFD-8EE6-6D7D885EC3A7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9C137135-5546-4986-912B-35FBBE2E885C}" type="doc">
      <dgm:prSet loTypeId="urn:microsoft.com/office/officeart/2005/8/layout/arrow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CAD30AD5-6307-4885-8178-69170762AE5F}">
      <dgm:prSet phldrT="[Testo]" custT="1"/>
      <dgm:spPr/>
      <dgm:t>
        <a:bodyPr/>
        <a:lstStyle/>
        <a:p>
          <a:r>
            <a:rPr lang="it-IT" sz="1100" dirty="0"/>
            <a:t>17%</a:t>
          </a:r>
        </a:p>
        <a:p>
          <a:r>
            <a:rPr lang="it-IT" sz="1100" dirty="0"/>
            <a:t>Li  giudica per niente utili</a:t>
          </a:r>
        </a:p>
      </dgm:t>
    </dgm:pt>
    <dgm:pt modelId="{3697F4F5-FE5A-45A7-A8BB-DE29B9C4B8B0}" type="parTrans" cxnId="{BC0E94D5-338A-4CBD-8F95-57CE4275DD95}">
      <dgm:prSet/>
      <dgm:spPr/>
      <dgm:t>
        <a:bodyPr/>
        <a:lstStyle/>
        <a:p>
          <a:endParaRPr lang="it-IT"/>
        </a:p>
      </dgm:t>
    </dgm:pt>
    <dgm:pt modelId="{79228CA8-AFA2-492B-961C-8EBB3BB6FBC6}" type="sibTrans" cxnId="{BC0E94D5-338A-4CBD-8F95-57CE4275DD95}">
      <dgm:prSet/>
      <dgm:spPr/>
      <dgm:t>
        <a:bodyPr/>
        <a:lstStyle/>
        <a:p>
          <a:endParaRPr lang="it-IT"/>
        </a:p>
      </dgm:t>
    </dgm:pt>
    <dgm:pt modelId="{EDEF38BA-F549-4C56-98D2-EA7E3F79CD82}">
      <dgm:prSet phldrT="[Testo]"/>
      <dgm:spPr/>
      <dgm:t>
        <a:bodyPr/>
        <a:lstStyle/>
        <a:p>
          <a:r>
            <a:rPr lang="it-IT" dirty="0"/>
            <a:t>22 % molto utili</a:t>
          </a:r>
        </a:p>
      </dgm:t>
    </dgm:pt>
    <dgm:pt modelId="{77A48219-F1E8-40E8-8236-05FC83832BBA}" type="parTrans" cxnId="{E472937D-1A45-4C09-B2D4-C4F0D8E708B6}">
      <dgm:prSet/>
      <dgm:spPr/>
      <dgm:t>
        <a:bodyPr/>
        <a:lstStyle/>
        <a:p>
          <a:endParaRPr lang="it-IT"/>
        </a:p>
      </dgm:t>
    </dgm:pt>
    <dgm:pt modelId="{E2ECFD61-C06A-4D37-8A5E-F4053A570ECA}" type="sibTrans" cxnId="{E472937D-1A45-4C09-B2D4-C4F0D8E708B6}">
      <dgm:prSet/>
      <dgm:spPr/>
      <dgm:t>
        <a:bodyPr/>
        <a:lstStyle/>
        <a:p>
          <a:endParaRPr lang="it-IT"/>
        </a:p>
      </dgm:t>
    </dgm:pt>
    <dgm:pt modelId="{F65B2BBF-63E2-4E4D-95A8-1B77542DACA9}" type="pres">
      <dgm:prSet presAssocID="{9C137135-5546-4986-912B-35FBBE2E885C}" presName="compositeShape" presStyleCnt="0">
        <dgm:presLayoutVars>
          <dgm:chMax val="2"/>
          <dgm:dir/>
          <dgm:resizeHandles val="exact"/>
        </dgm:presLayoutVars>
      </dgm:prSet>
      <dgm:spPr/>
    </dgm:pt>
    <dgm:pt modelId="{332F17D9-B2D0-46F1-A124-AF182F609337}" type="pres">
      <dgm:prSet presAssocID="{9C137135-5546-4986-912B-35FBBE2E885C}" presName="divider" presStyleLbl="fgShp" presStyleIdx="0" presStyleCnt="1"/>
      <dgm:spPr/>
    </dgm:pt>
    <dgm:pt modelId="{516731EB-A41B-4620-89D0-2AE143213CF3}" type="pres">
      <dgm:prSet presAssocID="{CAD30AD5-6307-4885-8178-69170762AE5F}" presName="downArrow" presStyleLbl="node1" presStyleIdx="0" presStyleCnt="2"/>
      <dgm:spPr/>
    </dgm:pt>
    <dgm:pt modelId="{00EA7E6B-6E99-4E9A-9753-18B4ACA46A24}" type="pres">
      <dgm:prSet presAssocID="{CAD30AD5-6307-4885-8178-69170762AE5F}" presName="downArrowText" presStyleLbl="revTx" presStyleIdx="0" presStyleCnt="2" custScaleX="185202">
        <dgm:presLayoutVars>
          <dgm:bulletEnabled val="1"/>
        </dgm:presLayoutVars>
      </dgm:prSet>
      <dgm:spPr/>
    </dgm:pt>
    <dgm:pt modelId="{742FA51E-0056-47AA-B927-CC46F975212B}" type="pres">
      <dgm:prSet presAssocID="{EDEF38BA-F549-4C56-98D2-EA7E3F79CD82}" presName="upArrow" presStyleLbl="node1" presStyleIdx="1" presStyleCnt="2"/>
      <dgm:spPr/>
    </dgm:pt>
    <dgm:pt modelId="{F7061CF6-D9D4-4722-A46C-AAAB0C071559}" type="pres">
      <dgm:prSet presAssocID="{EDEF38BA-F549-4C56-98D2-EA7E3F79CD82}" presName="upArrowText" presStyleLbl="revTx" presStyleIdx="1" presStyleCnt="2" custScaleX="127774">
        <dgm:presLayoutVars>
          <dgm:bulletEnabled val="1"/>
        </dgm:presLayoutVars>
      </dgm:prSet>
      <dgm:spPr/>
    </dgm:pt>
  </dgm:ptLst>
  <dgm:cxnLst>
    <dgm:cxn modelId="{B7DFEE4F-1AE2-4CE1-9500-D53E1B7C9200}" type="presOf" srcId="{9C137135-5546-4986-912B-35FBBE2E885C}" destId="{F65B2BBF-63E2-4E4D-95A8-1B77542DACA9}" srcOrd="0" destOrd="0" presId="urn:microsoft.com/office/officeart/2005/8/layout/arrow3"/>
    <dgm:cxn modelId="{E472937D-1A45-4C09-B2D4-C4F0D8E708B6}" srcId="{9C137135-5546-4986-912B-35FBBE2E885C}" destId="{EDEF38BA-F549-4C56-98D2-EA7E3F79CD82}" srcOrd="1" destOrd="0" parTransId="{77A48219-F1E8-40E8-8236-05FC83832BBA}" sibTransId="{E2ECFD61-C06A-4D37-8A5E-F4053A570ECA}"/>
    <dgm:cxn modelId="{2E88E98E-A18F-4FF6-9E33-34AC338970B9}" type="presOf" srcId="{EDEF38BA-F549-4C56-98D2-EA7E3F79CD82}" destId="{F7061CF6-D9D4-4722-A46C-AAAB0C071559}" srcOrd="0" destOrd="0" presId="urn:microsoft.com/office/officeart/2005/8/layout/arrow3"/>
    <dgm:cxn modelId="{BC0E94D5-338A-4CBD-8F95-57CE4275DD95}" srcId="{9C137135-5546-4986-912B-35FBBE2E885C}" destId="{CAD30AD5-6307-4885-8178-69170762AE5F}" srcOrd="0" destOrd="0" parTransId="{3697F4F5-FE5A-45A7-A8BB-DE29B9C4B8B0}" sibTransId="{79228CA8-AFA2-492B-961C-8EBB3BB6FBC6}"/>
    <dgm:cxn modelId="{9847A5DF-ABA5-4E36-8FFC-1EACDA8B4F26}" type="presOf" srcId="{CAD30AD5-6307-4885-8178-69170762AE5F}" destId="{00EA7E6B-6E99-4E9A-9753-18B4ACA46A24}" srcOrd="0" destOrd="0" presId="urn:microsoft.com/office/officeart/2005/8/layout/arrow3"/>
    <dgm:cxn modelId="{11D82838-3B48-4CE6-82C8-B0C029187643}" type="presParOf" srcId="{F65B2BBF-63E2-4E4D-95A8-1B77542DACA9}" destId="{332F17D9-B2D0-46F1-A124-AF182F609337}" srcOrd="0" destOrd="0" presId="urn:microsoft.com/office/officeart/2005/8/layout/arrow3"/>
    <dgm:cxn modelId="{60F16D9D-AEFA-466F-B8B6-9A8BD3560462}" type="presParOf" srcId="{F65B2BBF-63E2-4E4D-95A8-1B77542DACA9}" destId="{516731EB-A41B-4620-89D0-2AE143213CF3}" srcOrd="1" destOrd="0" presId="urn:microsoft.com/office/officeart/2005/8/layout/arrow3"/>
    <dgm:cxn modelId="{9920E261-9F28-4CE7-BC93-2EDAD49F0175}" type="presParOf" srcId="{F65B2BBF-63E2-4E4D-95A8-1B77542DACA9}" destId="{00EA7E6B-6E99-4E9A-9753-18B4ACA46A24}" srcOrd="2" destOrd="0" presId="urn:microsoft.com/office/officeart/2005/8/layout/arrow3"/>
    <dgm:cxn modelId="{84BEB920-9C5F-415C-8D13-7B970D36448C}" type="presParOf" srcId="{F65B2BBF-63E2-4E4D-95A8-1B77542DACA9}" destId="{742FA51E-0056-47AA-B927-CC46F975212B}" srcOrd="3" destOrd="0" presId="urn:microsoft.com/office/officeart/2005/8/layout/arrow3"/>
    <dgm:cxn modelId="{9CD0D310-4C4E-4EC7-B11B-423C0B97D023}" type="presParOf" srcId="{F65B2BBF-63E2-4E4D-95A8-1B77542DACA9}" destId="{F7061CF6-D9D4-4722-A46C-AAAB0C071559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84E91C2-BDB6-4F73-B283-31E9447C343F}" type="doc">
      <dgm:prSet loTypeId="urn:microsoft.com/office/officeart/2005/8/layout/target1" loCatId="relationship" qsTypeId="urn:microsoft.com/office/officeart/2005/8/quickstyle/simple1" qsCatId="simple" csTypeId="urn:microsoft.com/office/officeart/2005/8/colors/accent1_2" csCatId="accent1" phldr="1"/>
      <dgm:spPr/>
    </dgm:pt>
    <dgm:pt modelId="{9A67E0A6-BB34-481A-BBEE-BCAA08EF297D}">
      <dgm:prSet phldrT="[Testo]" custT="1"/>
      <dgm:spPr/>
      <dgm:t>
        <a:bodyPr/>
        <a:lstStyle/>
        <a:p>
          <a:r>
            <a:rPr lang="it-IT" sz="1600" dirty="0"/>
            <a:t>Servizio sociale e lotta alla povertà infantile</a:t>
          </a:r>
        </a:p>
      </dgm:t>
    </dgm:pt>
    <dgm:pt modelId="{178E1BBC-2BFD-472F-8B33-CE003C39823A}" type="parTrans" cxnId="{E7E13030-CABB-4D91-A843-D7ED7C649646}">
      <dgm:prSet/>
      <dgm:spPr/>
      <dgm:t>
        <a:bodyPr/>
        <a:lstStyle/>
        <a:p>
          <a:endParaRPr lang="it-IT"/>
        </a:p>
      </dgm:t>
    </dgm:pt>
    <dgm:pt modelId="{34B3ADCF-BC3F-495B-8324-087C27EEE09B}" type="sibTrans" cxnId="{E7E13030-CABB-4D91-A843-D7ED7C649646}">
      <dgm:prSet/>
      <dgm:spPr/>
      <dgm:t>
        <a:bodyPr/>
        <a:lstStyle/>
        <a:p>
          <a:endParaRPr lang="it-IT"/>
        </a:p>
      </dgm:t>
    </dgm:pt>
    <dgm:pt modelId="{3C7198D1-75A4-43D2-B580-7E4E980644E0}">
      <dgm:prSet phldrT="[Testo]" custT="1"/>
      <dgm:spPr/>
      <dgm:t>
        <a:bodyPr/>
        <a:lstStyle/>
        <a:p>
          <a:r>
            <a:rPr lang="it-IT" sz="1600" dirty="0"/>
            <a:t>Il  contesto e l’indagine</a:t>
          </a:r>
        </a:p>
      </dgm:t>
    </dgm:pt>
    <dgm:pt modelId="{9BEC0226-9CFA-4BE2-B90E-30D5BF2802FC}" type="parTrans" cxnId="{052666CD-C280-458D-A82A-790BB2F5AFBF}">
      <dgm:prSet/>
      <dgm:spPr/>
      <dgm:t>
        <a:bodyPr/>
        <a:lstStyle/>
        <a:p>
          <a:endParaRPr lang="it-IT"/>
        </a:p>
      </dgm:t>
    </dgm:pt>
    <dgm:pt modelId="{0B986957-7724-46FB-8D10-790389931173}" type="sibTrans" cxnId="{052666CD-C280-458D-A82A-790BB2F5AFBF}">
      <dgm:prSet/>
      <dgm:spPr/>
      <dgm:t>
        <a:bodyPr/>
        <a:lstStyle/>
        <a:p>
          <a:endParaRPr lang="it-IT"/>
        </a:p>
      </dgm:t>
    </dgm:pt>
    <dgm:pt modelId="{678EE2A7-86B3-4C09-A6C8-27D6F3A922D7}">
      <dgm:prSet phldrT="[Testo]" custT="1"/>
      <dgm:spPr/>
      <dgm:t>
        <a:bodyPr/>
        <a:lstStyle/>
        <a:p>
          <a:r>
            <a:rPr lang="it-IT" sz="1600" dirty="0"/>
            <a:t>Caratteristiche dei bambini</a:t>
          </a:r>
        </a:p>
      </dgm:t>
    </dgm:pt>
    <dgm:pt modelId="{A781CAA8-8E20-4837-BE90-946E848433EE}" type="parTrans" cxnId="{D4172A27-8B43-4D1C-979E-4A410F95BE29}">
      <dgm:prSet/>
      <dgm:spPr/>
      <dgm:t>
        <a:bodyPr/>
        <a:lstStyle/>
        <a:p>
          <a:endParaRPr lang="it-IT"/>
        </a:p>
      </dgm:t>
    </dgm:pt>
    <dgm:pt modelId="{53E59623-911C-459A-8C09-D1A37C73FF0B}" type="sibTrans" cxnId="{D4172A27-8B43-4D1C-979E-4A410F95BE29}">
      <dgm:prSet/>
      <dgm:spPr/>
      <dgm:t>
        <a:bodyPr/>
        <a:lstStyle/>
        <a:p>
          <a:endParaRPr lang="it-IT"/>
        </a:p>
      </dgm:t>
    </dgm:pt>
    <dgm:pt modelId="{8556069E-6C6D-4480-84D9-7A4F92ACDEAD}" type="pres">
      <dgm:prSet presAssocID="{E84E91C2-BDB6-4F73-B283-31E9447C343F}" presName="composite" presStyleCnt="0">
        <dgm:presLayoutVars>
          <dgm:chMax val="5"/>
          <dgm:dir/>
          <dgm:resizeHandles val="exact"/>
        </dgm:presLayoutVars>
      </dgm:prSet>
      <dgm:spPr/>
    </dgm:pt>
    <dgm:pt modelId="{9E07B2DF-C4AD-4B58-882D-ECA542E11BBF}" type="pres">
      <dgm:prSet presAssocID="{9A67E0A6-BB34-481A-BBEE-BCAA08EF297D}" presName="circle1" presStyleLbl="lnNode1" presStyleIdx="0" presStyleCnt="3"/>
      <dgm:spPr/>
    </dgm:pt>
    <dgm:pt modelId="{A0D6E4E3-F740-4A35-B262-1154446C0F6D}" type="pres">
      <dgm:prSet presAssocID="{9A67E0A6-BB34-481A-BBEE-BCAA08EF297D}" presName="text1" presStyleLbl="revTx" presStyleIdx="0" presStyleCnt="3">
        <dgm:presLayoutVars>
          <dgm:bulletEnabled val="1"/>
        </dgm:presLayoutVars>
      </dgm:prSet>
      <dgm:spPr/>
    </dgm:pt>
    <dgm:pt modelId="{ACBC0A77-A79B-47AB-ABEB-AB98B7409698}" type="pres">
      <dgm:prSet presAssocID="{9A67E0A6-BB34-481A-BBEE-BCAA08EF297D}" presName="line1" presStyleLbl="callout" presStyleIdx="0" presStyleCnt="6"/>
      <dgm:spPr/>
    </dgm:pt>
    <dgm:pt modelId="{C744491F-45D3-4ABD-A999-6E67C2F00322}" type="pres">
      <dgm:prSet presAssocID="{9A67E0A6-BB34-481A-BBEE-BCAA08EF297D}" presName="d1" presStyleLbl="callout" presStyleIdx="1" presStyleCnt="6"/>
      <dgm:spPr/>
    </dgm:pt>
    <dgm:pt modelId="{7B58BCAD-5BB8-4A75-9A66-B96F11B94639}" type="pres">
      <dgm:prSet presAssocID="{3C7198D1-75A4-43D2-B580-7E4E980644E0}" presName="circle2" presStyleLbl="lnNode1" presStyleIdx="1" presStyleCnt="3"/>
      <dgm:spPr>
        <a:solidFill>
          <a:srgbClr val="00B0F0"/>
        </a:solidFill>
      </dgm:spPr>
    </dgm:pt>
    <dgm:pt modelId="{695D3BC1-7DE9-4B92-85A4-7EB051967EC5}" type="pres">
      <dgm:prSet presAssocID="{3C7198D1-75A4-43D2-B580-7E4E980644E0}" presName="text2" presStyleLbl="revTx" presStyleIdx="1" presStyleCnt="3">
        <dgm:presLayoutVars>
          <dgm:bulletEnabled val="1"/>
        </dgm:presLayoutVars>
      </dgm:prSet>
      <dgm:spPr/>
    </dgm:pt>
    <dgm:pt modelId="{BE138A61-2733-46A6-93FB-5B381AECB4C8}" type="pres">
      <dgm:prSet presAssocID="{3C7198D1-75A4-43D2-B580-7E4E980644E0}" presName="line2" presStyleLbl="callout" presStyleIdx="2" presStyleCnt="6"/>
      <dgm:spPr/>
    </dgm:pt>
    <dgm:pt modelId="{0C7D4450-1C30-4697-8730-815378B1FB96}" type="pres">
      <dgm:prSet presAssocID="{3C7198D1-75A4-43D2-B580-7E4E980644E0}" presName="d2" presStyleLbl="callout" presStyleIdx="3" presStyleCnt="6"/>
      <dgm:spPr/>
    </dgm:pt>
    <dgm:pt modelId="{928865C2-B138-4F03-BD67-3C607893F380}" type="pres">
      <dgm:prSet presAssocID="{678EE2A7-86B3-4C09-A6C8-27D6F3A922D7}" presName="circle3" presStyleLbl="lnNode1" presStyleIdx="2" presStyleCnt="3"/>
      <dgm:spPr>
        <a:solidFill>
          <a:srgbClr val="FFFF00"/>
        </a:solidFill>
      </dgm:spPr>
    </dgm:pt>
    <dgm:pt modelId="{90F004E7-86D2-488A-B705-DB9096B35F9E}" type="pres">
      <dgm:prSet presAssocID="{678EE2A7-86B3-4C09-A6C8-27D6F3A922D7}" presName="text3" presStyleLbl="revTx" presStyleIdx="2" presStyleCnt="3">
        <dgm:presLayoutVars>
          <dgm:bulletEnabled val="1"/>
        </dgm:presLayoutVars>
      </dgm:prSet>
      <dgm:spPr/>
    </dgm:pt>
    <dgm:pt modelId="{9D0ACEB2-7501-4832-8ACE-2843F687B540}" type="pres">
      <dgm:prSet presAssocID="{678EE2A7-86B3-4C09-A6C8-27D6F3A922D7}" presName="line3" presStyleLbl="callout" presStyleIdx="4" presStyleCnt="6"/>
      <dgm:spPr/>
    </dgm:pt>
    <dgm:pt modelId="{CD49C501-6245-4643-A967-A7583AF767C4}" type="pres">
      <dgm:prSet presAssocID="{678EE2A7-86B3-4C09-A6C8-27D6F3A922D7}" presName="d3" presStyleLbl="callout" presStyleIdx="5" presStyleCnt="6"/>
      <dgm:spPr/>
    </dgm:pt>
  </dgm:ptLst>
  <dgm:cxnLst>
    <dgm:cxn modelId="{D4172A27-8B43-4D1C-979E-4A410F95BE29}" srcId="{E84E91C2-BDB6-4F73-B283-31E9447C343F}" destId="{678EE2A7-86B3-4C09-A6C8-27D6F3A922D7}" srcOrd="2" destOrd="0" parTransId="{A781CAA8-8E20-4837-BE90-946E848433EE}" sibTransId="{53E59623-911C-459A-8C09-D1A37C73FF0B}"/>
    <dgm:cxn modelId="{E7E13030-CABB-4D91-A843-D7ED7C649646}" srcId="{E84E91C2-BDB6-4F73-B283-31E9447C343F}" destId="{9A67E0A6-BB34-481A-BBEE-BCAA08EF297D}" srcOrd="0" destOrd="0" parTransId="{178E1BBC-2BFD-472F-8B33-CE003C39823A}" sibTransId="{34B3ADCF-BC3F-495B-8324-087C27EEE09B}"/>
    <dgm:cxn modelId="{24A12367-C636-4592-9689-44EF2F89C235}" type="presOf" srcId="{678EE2A7-86B3-4C09-A6C8-27D6F3A922D7}" destId="{90F004E7-86D2-488A-B705-DB9096B35F9E}" srcOrd="0" destOrd="0" presId="urn:microsoft.com/office/officeart/2005/8/layout/target1"/>
    <dgm:cxn modelId="{8C6B6E4C-7339-4458-9CB9-C962ECEA19A6}" type="presOf" srcId="{E84E91C2-BDB6-4F73-B283-31E9447C343F}" destId="{8556069E-6C6D-4480-84D9-7A4F92ACDEAD}" srcOrd="0" destOrd="0" presId="urn:microsoft.com/office/officeart/2005/8/layout/target1"/>
    <dgm:cxn modelId="{25607586-5626-490D-9A1D-E0E3D0EBCFF1}" type="presOf" srcId="{9A67E0A6-BB34-481A-BBEE-BCAA08EF297D}" destId="{A0D6E4E3-F740-4A35-B262-1154446C0F6D}" srcOrd="0" destOrd="0" presId="urn:microsoft.com/office/officeart/2005/8/layout/target1"/>
    <dgm:cxn modelId="{D47BAF97-9DE4-49F4-84A8-44C3B2418368}" type="presOf" srcId="{3C7198D1-75A4-43D2-B580-7E4E980644E0}" destId="{695D3BC1-7DE9-4B92-85A4-7EB051967EC5}" srcOrd="0" destOrd="0" presId="urn:microsoft.com/office/officeart/2005/8/layout/target1"/>
    <dgm:cxn modelId="{052666CD-C280-458D-A82A-790BB2F5AFBF}" srcId="{E84E91C2-BDB6-4F73-B283-31E9447C343F}" destId="{3C7198D1-75A4-43D2-B580-7E4E980644E0}" srcOrd="1" destOrd="0" parTransId="{9BEC0226-9CFA-4BE2-B90E-30D5BF2802FC}" sibTransId="{0B986957-7724-46FB-8D10-790389931173}"/>
    <dgm:cxn modelId="{64DD0B1E-9759-48CD-A711-04406048426A}" type="presParOf" srcId="{8556069E-6C6D-4480-84D9-7A4F92ACDEAD}" destId="{9E07B2DF-C4AD-4B58-882D-ECA542E11BBF}" srcOrd="0" destOrd="0" presId="urn:microsoft.com/office/officeart/2005/8/layout/target1"/>
    <dgm:cxn modelId="{A9E50F80-5F7D-4474-92E5-C88F23492EDE}" type="presParOf" srcId="{8556069E-6C6D-4480-84D9-7A4F92ACDEAD}" destId="{A0D6E4E3-F740-4A35-B262-1154446C0F6D}" srcOrd="1" destOrd="0" presId="urn:microsoft.com/office/officeart/2005/8/layout/target1"/>
    <dgm:cxn modelId="{A9FF3737-50CC-4DC8-9B1D-B8593F9D91D8}" type="presParOf" srcId="{8556069E-6C6D-4480-84D9-7A4F92ACDEAD}" destId="{ACBC0A77-A79B-47AB-ABEB-AB98B7409698}" srcOrd="2" destOrd="0" presId="urn:microsoft.com/office/officeart/2005/8/layout/target1"/>
    <dgm:cxn modelId="{94E07C70-4891-4F8A-88A9-8EC1FA64DBEF}" type="presParOf" srcId="{8556069E-6C6D-4480-84D9-7A4F92ACDEAD}" destId="{C744491F-45D3-4ABD-A999-6E67C2F00322}" srcOrd="3" destOrd="0" presId="urn:microsoft.com/office/officeart/2005/8/layout/target1"/>
    <dgm:cxn modelId="{55153BB5-CBBB-4BE2-B6C3-9AD6EB4A7C58}" type="presParOf" srcId="{8556069E-6C6D-4480-84D9-7A4F92ACDEAD}" destId="{7B58BCAD-5BB8-4A75-9A66-B96F11B94639}" srcOrd="4" destOrd="0" presId="urn:microsoft.com/office/officeart/2005/8/layout/target1"/>
    <dgm:cxn modelId="{D52C7001-81C4-4704-BB3D-48E0BFE5B25C}" type="presParOf" srcId="{8556069E-6C6D-4480-84D9-7A4F92ACDEAD}" destId="{695D3BC1-7DE9-4B92-85A4-7EB051967EC5}" srcOrd="5" destOrd="0" presId="urn:microsoft.com/office/officeart/2005/8/layout/target1"/>
    <dgm:cxn modelId="{425F1EF1-0115-4994-85F0-E6A844A51A99}" type="presParOf" srcId="{8556069E-6C6D-4480-84D9-7A4F92ACDEAD}" destId="{BE138A61-2733-46A6-93FB-5B381AECB4C8}" srcOrd="6" destOrd="0" presId="urn:microsoft.com/office/officeart/2005/8/layout/target1"/>
    <dgm:cxn modelId="{3D5405A5-5874-47E8-84C1-14CCB7BCF2B6}" type="presParOf" srcId="{8556069E-6C6D-4480-84D9-7A4F92ACDEAD}" destId="{0C7D4450-1C30-4697-8730-815378B1FB96}" srcOrd="7" destOrd="0" presId="urn:microsoft.com/office/officeart/2005/8/layout/target1"/>
    <dgm:cxn modelId="{6518D2D8-5645-451A-BC3D-5DCBD14ADC3B}" type="presParOf" srcId="{8556069E-6C6D-4480-84D9-7A4F92ACDEAD}" destId="{928865C2-B138-4F03-BD67-3C607893F380}" srcOrd="8" destOrd="0" presId="urn:microsoft.com/office/officeart/2005/8/layout/target1"/>
    <dgm:cxn modelId="{E3DC9D97-CFCD-4020-B401-0FBD7579B832}" type="presParOf" srcId="{8556069E-6C6D-4480-84D9-7A4F92ACDEAD}" destId="{90F004E7-86D2-488A-B705-DB9096B35F9E}" srcOrd="9" destOrd="0" presId="urn:microsoft.com/office/officeart/2005/8/layout/target1"/>
    <dgm:cxn modelId="{2BAA9253-770B-41BA-9E53-14422C373A95}" type="presParOf" srcId="{8556069E-6C6D-4480-84D9-7A4F92ACDEAD}" destId="{9D0ACEB2-7501-4832-8ACE-2843F687B540}" srcOrd="10" destOrd="0" presId="urn:microsoft.com/office/officeart/2005/8/layout/target1"/>
    <dgm:cxn modelId="{539C5A52-0C10-4D64-9409-BEC74EE474D3}" type="presParOf" srcId="{8556069E-6C6D-4480-84D9-7A4F92ACDEAD}" destId="{CD49C501-6245-4643-A967-A7583AF767C4}" srcOrd="11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F1BF7F38-034C-4740-84B5-D2FB0DC51966}" type="doc">
      <dgm:prSet loTypeId="urn:microsoft.com/office/officeart/2005/8/layout/funnel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7101E808-21AC-41E5-86BA-39E14F72BD58}">
      <dgm:prSet phldrT="[Testo]" custT="1"/>
      <dgm:spPr>
        <a:solidFill>
          <a:srgbClr val="FFFF00"/>
        </a:solidFill>
      </dgm:spPr>
      <dgm:t>
        <a:bodyPr/>
        <a:lstStyle/>
        <a:p>
          <a:r>
            <a:rPr lang="it-IT" sz="1600" b="1" dirty="0">
              <a:solidFill>
                <a:schemeClr val="bg1"/>
              </a:solidFill>
            </a:rPr>
            <a:t>Sanitar.</a:t>
          </a:r>
        </a:p>
        <a:p>
          <a:r>
            <a:rPr lang="it-IT" sz="1600" b="1" dirty="0">
              <a:solidFill>
                <a:schemeClr val="bg1"/>
              </a:solidFill>
            </a:rPr>
            <a:t>Abitative</a:t>
          </a:r>
        </a:p>
      </dgm:t>
    </dgm:pt>
    <dgm:pt modelId="{CE1FC5E6-E30D-4E95-8D96-33C36F18CEB2}" type="parTrans" cxnId="{B42A4D17-1164-49BD-B8B8-ED0B96A806DB}">
      <dgm:prSet/>
      <dgm:spPr/>
      <dgm:t>
        <a:bodyPr/>
        <a:lstStyle/>
        <a:p>
          <a:endParaRPr lang="it-IT"/>
        </a:p>
      </dgm:t>
    </dgm:pt>
    <dgm:pt modelId="{0CCF89F3-EA19-47F9-B63E-56CD17B20731}" type="sibTrans" cxnId="{B42A4D17-1164-49BD-B8B8-ED0B96A806DB}">
      <dgm:prSet/>
      <dgm:spPr/>
      <dgm:t>
        <a:bodyPr/>
        <a:lstStyle/>
        <a:p>
          <a:endParaRPr lang="it-IT"/>
        </a:p>
      </dgm:t>
    </dgm:pt>
    <dgm:pt modelId="{6E4E624C-8B81-44A0-8B57-AD6D68C48806}">
      <dgm:prSet phldrT="[Testo]" custT="1"/>
      <dgm:spPr>
        <a:solidFill>
          <a:srgbClr val="FFFF00"/>
        </a:solidFill>
      </dgm:spPr>
      <dgm:t>
        <a:bodyPr/>
        <a:lstStyle/>
        <a:p>
          <a:r>
            <a:rPr lang="it-IT" sz="1600" b="1" dirty="0">
              <a:solidFill>
                <a:schemeClr val="bg1"/>
              </a:solidFill>
            </a:rPr>
            <a:t>Sociali</a:t>
          </a:r>
        </a:p>
      </dgm:t>
    </dgm:pt>
    <dgm:pt modelId="{9EA58122-98C4-4422-8E15-0D82E1F0F8F7}" type="parTrans" cxnId="{DD2BA2DA-0528-42E4-BC31-FAE2B5B94DCA}">
      <dgm:prSet/>
      <dgm:spPr/>
      <dgm:t>
        <a:bodyPr/>
        <a:lstStyle/>
        <a:p>
          <a:endParaRPr lang="it-IT"/>
        </a:p>
      </dgm:t>
    </dgm:pt>
    <dgm:pt modelId="{7E80F587-57BD-4770-AF59-FBBF79359339}" type="sibTrans" cxnId="{DD2BA2DA-0528-42E4-BC31-FAE2B5B94DCA}">
      <dgm:prSet/>
      <dgm:spPr/>
      <dgm:t>
        <a:bodyPr/>
        <a:lstStyle/>
        <a:p>
          <a:endParaRPr lang="it-IT"/>
        </a:p>
      </dgm:t>
    </dgm:pt>
    <dgm:pt modelId="{3E4B7E3D-059A-43CD-9F8F-8AFAD06DD998}">
      <dgm:prSet phldrT="[Testo]" custT="1"/>
      <dgm:spPr>
        <a:solidFill>
          <a:srgbClr val="FFFF00"/>
        </a:solidFill>
      </dgm:spPr>
      <dgm:t>
        <a:bodyPr/>
        <a:lstStyle/>
        <a:p>
          <a:r>
            <a:rPr lang="it-IT" sz="1600" b="1" dirty="0" err="1">
              <a:solidFill>
                <a:schemeClr val="bg1"/>
              </a:solidFill>
            </a:rPr>
            <a:t>Relazion</a:t>
          </a:r>
          <a:r>
            <a:rPr lang="it-IT" sz="1600" b="1" dirty="0">
              <a:solidFill>
                <a:schemeClr val="bg1"/>
              </a:solidFill>
            </a:rPr>
            <a:t>.</a:t>
          </a:r>
        </a:p>
        <a:p>
          <a:r>
            <a:rPr lang="it-IT" sz="1600" b="1" dirty="0" err="1">
              <a:solidFill>
                <a:schemeClr val="bg1"/>
              </a:solidFill>
            </a:rPr>
            <a:t>Genitor</a:t>
          </a:r>
          <a:endParaRPr lang="it-IT" sz="1600" b="1" dirty="0">
            <a:solidFill>
              <a:schemeClr val="bg1"/>
            </a:solidFill>
          </a:endParaRPr>
        </a:p>
      </dgm:t>
    </dgm:pt>
    <dgm:pt modelId="{A865B900-E90D-42CA-ABB9-7B4EE3B5032E}" type="parTrans" cxnId="{6E57E31A-3C65-47A5-87C4-A1C7D28469CA}">
      <dgm:prSet/>
      <dgm:spPr/>
      <dgm:t>
        <a:bodyPr/>
        <a:lstStyle/>
        <a:p>
          <a:endParaRPr lang="it-IT"/>
        </a:p>
      </dgm:t>
    </dgm:pt>
    <dgm:pt modelId="{6CC905EC-39C6-426C-8586-CF40A8DA7951}" type="sibTrans" cxnId="{6E57E31A-3C65-47A5-87C4-A1C7D28469CA}">
      <dgm:prSet/>
      <dgm:spPr/>
      <dgm:t>
        <a:bodyPr/>
        <a:lstStyle/>
        <a:p>
          <a:endParaRPr lang="it-IT"/>
        </a:p>
      </dgm:t>
    </dgm:pt>
    <dgm:pt modelId="{9FF56BC5-6FB9-462B-95CA-899064B10C68}">
      <dgm:prSet phldrT="[Testo]"/>
      <dgm:spPr/>
      <dgm:t>
        <a:bodyPr/>
        <a:lstStyle/>
        <a:p>
          <a:r>
            <a:rPr lang="it-IT" dirty="0"/>
            <a:t>Difficile pensare che non riguardino diverse professioni</a:t>
          </a:r>
        </a:p>
      </dgm:t>
    </dgm:pt>
    <dgm:pt modelId="{98806A91-23C0-4FCF-BE41-7BDB4507AD19}" type="parTrans" cxnId="{8079BD33-3911-4EEA-A002-889123341930}">
      <dgm:prSet/>
      <dgm:spPr/>
      <dgm:t>
        <a:bodyPr/>
        <a:lstStyle/>
        <a:p>
          <a:endParaRPr lang="it-IT"/>
        </a:p>
      </dgm:t>
    </dgm:pt>
    <dgm:pt modelId="{89BCD2CE-1D58-4989-8DB8-316C831800CF}" type="sibTrans" cxnId="{8079BD33-3911-4EEA-A002-889123341930}">
      <dgm:prSet/>
      <dgm:spPr/>
      <dgm:t>
        <a:bodyPr/>
        <a:lstStyle/>
        <a:p>
          <a:endParaRPr lang="it-IT"/>
        </a:p>
      </dgm:t>
    </dgm:pt>
    <dgm:pt modelId="{9B95FB84-9980-4602-9BD4-7F4F4334B855}" type="pres">
      <dgm:prSet presAssocID="{F1BF7F38-034C-4740-84B5-D2FB0DC51966}" presName="Name0" presStyleCnt="0">
        <dgm:presLayoutVars>
          <dgm:chMax val="4"/>
          <dgm:resizeHandles val="exact"/>
        </dgm:presLayoutVars>
      </dgm:prSet>
      <dgm:spPr/>
    </dgm:pt>
    <dgm:pt modelId="{44961D87-EC92-433E-8B1F-8EE8EB569C60}" type="pres">
      <dgm:prSet presAssocID="{F1BF7F38-034C-4740-84B5-D2FB0DC51966}" presName="ellipse" presStyleLbl="trBgShp" presStyleIdx="0" presStyleCnt="1"/>
      <dgm:spPr/>
    </dgm:pt>
    <dgm:pt modelId="{D3C01AB7-6059-47DC-9B5B-7AE8EBE70028}" type="pres">
      <dgm:prSet presAssocID="{F1BF7F38-034C-4740-84B5-D2FB0DC51966}" presName="arrow1" presStyleLbl="fgShp" presStyleIdx="0" presStyleCnt="1"/>
      <dgm:spPr>
        <a:solidFill>
          <a:srgbClr val="C00000"/>
        </a:solidFill>
      </dgm:spPr>
    </dgm:pt>
    <dgm:pt modelId="{F006C76B-008F-4406-A632-0FACCD84BB35}" type="pres">
      <dgm:prSet presAssocID="{F1BF7F38-034C-4740-84B5-D2FB0DC51966}" presName="rectangle" presStyleLbl="revTx" presStyleIdx="0" presStyleCnt="1">
        <dgm:presLayoutVars>
          <dgm:bulletEnabled val="1"/>
        </dgm:presLayoutVars>
      </dgm:prSet>
      <dgm:spPr/>
    </dgm:pt>
    <dgm:pt modelId="{8EB411F3-EA68-4BEE-A6B9-73DA885B044E}" type="pres">
      <dgm:prSet presAssocID="{6E4E624C-8B81-44A0-8B57-AD6D68C48806}" presName="item1" presStyleLbl="node1" presStyleIdx="0" presStyleCnt="3">
        <dgm:presLayoutVars>
          <dgm:bulletEnabled val="1"/>
        </dgm:presLayoutVars>
      </dgm:prSet>
      <dgm:spPr/>
    </dgm:pt>
    <dgm:pt modelId="{02048638-7F71-46A2-98D8-B4CD40A6B0AA}" type="pres">
      <dgm:prSet presAssocID="{3E4B7E3D-059A-43CD-9F8F-8AFAD06DD998}" presName="item2" presStyleLbl="node1" presStyleIdx="1" presStyleCnt="3">
        <dgm:presLayoutVars>
          <dgm:bulletEnabled val="1"/>
        </dgm:presLayoutVars>
      </dgm:prSet>
      <dgm:spPr/>
    </dgm:pt>
    <dgm:pt modelId="{D2C17BF3-A12B-4889-9EDE-3D9919C988BF}" type="pres">
      <dgm:prSet presAssocID="{9FF56BC5-6FB9-462B-95CA-899064B10C68}" presName="item3" presStyleLbl="node1" presStyleIdx="2" presStyleCnt="3">
        <dgm:presLayoutVars>
          <dgm:bulletEnabled val="1"/>
        </dgm:presLayoutVars>
      </dgm:prSet>
      <dgm:spPr/>
    </dgm:pt>
    <dgm:pt modelId="{8D84E937-F7B1-41EB-AE29-A2A3EA281757}" type="pres">
      <dgm:prSet presAssocID="{F1BF7F38-034C-4740-84B5-D2FB0DC51966}" presName="funnel" presStyleLbl="trAlignAcc1" presStyleIdx="0" presStyleCnt="1" custLinFactNeighborX="-224" custLinFactNeighborY="304"/>
      <dgm:spPr>
        <a:solidFill>
          <a:srgbClr val="FFFF00">
            <a:alpha val="40000"/>
          </a:srgbClr>
        </a:solidFill>
      </dgm:spPr>
    </dgm:pt>
  </dgm:ptLst>
  <dgm:cxnLst>
    <dgm:cxn modelId="{B42A4D17-1164-49BD-B8B8-ED0B96A806DB}" srcId="{F1BF7F38-034C-4740-84B5-D2FB0DC51966}" destId="{7101E808-21AC-41E5-86BA-39E14F72BD58}" srcOrd="0" destOrd="0" parTransId="{CE1FC5E6-E30D-4E95-8D96-33C36F18CEB2}" sibTransId="{0CCF89F3-EA19-47F9-B63E-56CD17B20731}"/>
    <dgm:cxn modelId="{97005418-2E2B-4DE8-B939-644F484DE514}" type="presOf" srcId="{3E4B7E3D-059A-43CD-9F8F-8AFAD06DD998}" destId="{8EB411F3-EA68-4BEE-A6B9-73DA885B044E}" srcOrd="0" destOrd="0" presId="urn:microsoft.com/office/officeart/2005/8/layout/funnel1"/>
    <dgm:cxn modelId="{6E57E31A-3C65-47A5-87C4-A1C7D28469CA}" srcId="{F1BF7F38-034C-4740-84B5-D2FB0DC51966}" destId="{3E4B7E3D-059A-43CD-9F8F-8AFAD06DD998}" srcOrd="2" destOrd="0" parTransId="{A865B900-E90D-42CA-ABB9-7B4EE3B5032E}" sibTransId="{6CC905EC-39C6-426C-8586-CF40A8DA7951}"/>
    <dgm:cxn modelId="{047DE730-7193-43C6-A2BB-589B409403B9}" type="presOf" srcId="{F1BF7F38-034C-4740-84B5-D2FB0DC51966}" destId="{9B95FB84-9980-4602-9BD4-7F4F4334B855}" srcOrd="0" destOrd="0" presId="urn:microsoft.com/office/officeart/2005/8/layout/funnel1"/>
    <dgm:cxn modelId="{8079BD33-3911-4EEA-A002-889123341930}" srcId="{F1BF7F38-034C-4740-84B5-D2FB0DC51966}" destId="{9FF56BC5-6FB9-462B-95CA-899064B10C68}" srcOrd="3" destOrd="0" parTransId="{98806A91-23C0-4FCF-BE41-7BDB4507AD19}" sibTransId="{89BCD2CE-1D58-4989-8DB8-316C831800CF}"/>
    <dgm:cxn modelId="{9548689A-4423-4CB8-9EA4-2D61BE3D9C78}" type="presOf" srcId="{7101E808-21AC-41E5-86BA-39E14F72BD58}" destId="{D2C17BF3-A12B-4889-9EDE-3D9919C988BF}" srcOrd="0" destOrd="0" presId="urn:microsoft.com/office/officeart/2005/8/layout/funnel1"/>
    <dgm:cxn modelId="{B4C19D9B-B536-4B97-835B-B3EC230665B4}" type="presOf" srcId="{6E4E624C-8B81-44A0-8B57-AD6D68C48806}" destId="{02048638-7F71-46A2-98D8-B4CD40A6B0AA}" srcOrd="0" destOrd="0" presId="urn:microsoft.com/office/officeart/2005/8/layout/funnel1"/>
    <dgm:cxn modelId="{7C9D65B2-2C9F-4FA8-8AA3-A72FB89444BB}" type="presOf" srcId="{9FF56BC5-6FB9-462B-95CA-899064B10C68}" destId="{F006C76B-008F-4406-A632-0FACCD84BB35}" srcOrd="0" destOrd="0" presId="urn:microsoft.com/office/officeart/2005/8/layout/funnel1"/>
    <dgm:cxn modelId="{DD2BA2DA-0528-42E4-BC31-FAE2B5B94DCA}" srcId="{F1BF7F38-034C-4740-84B5-D2FB0DC51966}" destId="{6E4E624C-8B81-44A0-8B57-AD6D68C48806}" srcOrd="1" destOrd="0" parTransId="{9EA58122-98C4-4422-8E15-0D82E1F0F8F7}" sibTransId="{7E80F587-57BD-4770-AF59-FBBF79359339}"/>
    <dgm:cxn modelId="{F0B03B9B-BFAB-4283-8F6F-FB79354BB383}" type="presParOf" srcId="{9B95FB84-9980-4602-9BD4-7F4F4334B855}" destId="{44961D87-EC92-433E-8B1F-8EE8EB569C60}" srcOrd="0" destOrd="0" presId="urn:microsoft.com/office/officeart/2005/8/layout/funnel1"/>
    <dgm:cxn modelId="{1C9E313B-0750-4832-A887-6C67A623809B}" type="presParOf" srcId="{9B95FB84-9980-4602-9BD4-7F4F4334B855}" destId="{D3C01AB7-6059-47DC-9B5B-7AE8EBE70028}" srcOrd="1" destOrd="0" presId="urn:microsoft.com/office/officeart/2005/8/layout/funnel1"/>
    <dgm:cxn modelId="{3B8A69A5-36DC-4547-962E-67C6E863367A}" type="presParOf" srcId="{9B95FB84-9980-4602-9BD4-7F4F4334B855}" destId="{F006C76B-008F-4406-A632-0FACCD84BB35}" srcOrd="2" destOrd="0" presId="urn:microsoft.com/office/officeart/2005/8/layout/funnel1"/>
    <dgm:cxn modelId="{505CD4D2-C5DF-4FA1-B84D-BCF1A3FAA3EE}" type="presParOf" srcId="{9B95FB84-9980-4602-9BD4-7F4F4334B855}" destId="{8EB411F3-EA68-4BEE-A6B9-73DA885B044E}" srcOrd="3" destOrd="0" presId="urn:microsoft.com/office/officeart/2005/8/layout/funnel1"/>
    <dgm:cxn modelId="{74E7F98E-980D-4480-B4A0-E6E45AF9D261}" type="presParOf" srcId="{9B95FB84-9980-4602-9BD4-7F4F4334B855}" destId="{02048638-7F71-46A2-98D8-B4CD40A6B0AA}" srcOrd="4" destOrd="0" presId="urn:microsoft.com/office/officeart/2005/8/layout/funnel1"/>
    <dgm:cxn modelId="{22B93BCD-07C9-4F00-B0E0-C1A8B0A81AB4}" type="presParOf" srcId="{9B95FB84-9980-4602-9BD4-7F4F4334B855}" destId="{D2C17BF3-A12B-4889-9EDE-3D9919C988BF}" srcOrd="5" destOrd="0" presId="urn:microsoft.com/office/officeart/2005/8/layout/funnel1"/>
    <dgm:cxn modelId="{B55A9C6A-B4D5-4880-9DF8-5782D4CB5BCD}" type="presParOf" srcId="{9B95FB84-9980-4602-9BD4-7F4F4334B855}" destId="{8D84E937-F7B1-41EB-AE29-A2A3EA281757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7AA056C-DB7E-46C8-8314-CF0345049C1C}" type="doc">
      <dgm:prSet loTypeId="urn:microsoft.com/office/officeart/2005/8/layout/cycle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0ECF299D-0BD6-4DDA-8E63-0733F52D59F6}">
      <dgm:prSet phldrT="[Testo]" custT="1"/>
      <dgm:spPr/>
      <dgm:t>
        <a:bodyPr/>
        <a:lstStyle/>
        <a:p>
          <a:r>
            <a:rPr lang="it-IT" sz="1100" dirty="0"/>
            <a:t>Trasformazioni socio-demografiche</a:t>
          </a:r>
        </a:p>
      </dgm:t>
    </dgm:pt>
    <dgm:pt modelId="{D81E15CF-0824-4E63-9807-81AC8AC0EBB0}" type="parTrans" cxnId="{C1177EC3-DF5A-4F2E-89A3-0617E2FFDA6C}">
      <dgm:prSet/>
      <dgm:spPr/>
      <dgm:t>
        <a:bodyPr/>
        <a:lstStyle/>
        <a:p>
          <a:endParaRPr lang="it-IT"/>
        </a:p>
      </dgm:t>
    </dgm:pt>
    <dgm:pt modelId="{472D3750-A8D7-4A0B-BBDE-B7AA6A83843B}" type="sibTrans" cxnId="{C1177EC3-DF5A-4F2E-89A3-0617E2FFDA6C}">
      <dgm:prSet/>
      <dgm:spPr/>
      <dgm:t>
        <a:bodyPr/>
        <a:lstStyle/>
        <a:p>
          <a:endParaRPr lang="it-IT"/>
        </a:p>
      </dgm:t>
    </dgm:pt>
    <dgm:pt modelId="{66C0AA70-2B16-419A-9144-61046E1EE9E9}">
      <dgm:prSet phldrT="[Testo]" custT="1"/>
      <dgm:spPr>
        <a:solidFill>
          <a:srgbClr val="00B050"/>
        </a:solidFill>
      </dgm:spPr>
      <dgm:t>
        <a:bodyPr/>
        <a:lstStyle/>
        <a:p>
          <a:r>
            <a:rPr lang="it-IT" sz="1100" dirty="0"/>
            <a:t>Crisi finanziaria/economica italiana</a:t>
          </a:r>
        </a:p>
      </dgm:t>
    </dgm:pt>
    <dgm:pt modelId="{B5E79399-1495-47CA-9333-E3A945399281}" type="parTrans" cxnId="{C1FB757A-81B6-4128-95C1-54443B97B352}">
      <dgm:prSet/>
      <dgm:spPr/>
      <dgm:t>
        <a:bodyPr/>
        <a:lstStyle/>
        <a:p>
          <a:endParaRPr lang="it-IT"/>
        </a:p>
      </dgm:t>
    </dgm:pt>
    <dgm:pt modelId="{6AD62A65-BB3C-4334-A8D2-E7CEF653696E}" type="sibTrans" cxnId="{C1FB757A-81B6-4128-95C1-54443B97B352}">
      <dgm:prSet/>
      <dgm:spPr/>
      <dgm:t>
        <a:bodyPr/>
        <a:lstStyle/>
        <a:p>
          <a:endParaRPr lang="it-IT"/>
        </a:p>
      </dgm:t>
    </dgm:pt>
    <dgm:pt modelId="{670FD1ED-A00D-4D52-B601-AF83D8350D15}">
      <dgm:prSet phldrT="[Testo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it-IT" dirty="0"/>
            <a:t>Modello diamante del Welfare</a:t>
          </a:r>
        </a:p>
      </dgm:t>
    </dgm:pt>
    <dgm:pt modelId="{14EF11A7-A943-4472-9F9A-0C1389BCC63A}" type="parTrans" cxnId="{0104244F-1973-440F-AFA9-07EE52A5F755}">
      <dgm:prSet/>
      <dgm:spPr/>
      <dgm:t>
        <a:bodyPr/>
        <a:lstStyle/>
        <a:p>
          <a:endParaRPr lang="it-IT"/>
        </a:p>
      </dgm:t>
    </dgm:pt>
    <dgm:pt modelId="{709138F8-E147-48DD-8154-0762D245E2EB}" type="sibTrans" cxnId="{0104244F-1973-440F-AFA9-07EE52A5F755}">
      <dgm:prSet/>
      <dgm:spPr/>
      <dgm:t>
        <a:bodyPr/>
        <a:lstStyle/>
        <a:p>
          <a:endParaRPr lang="it-IT"/>
        </a:p>
      </dgm:t>
    </dgm:pt>
    <dgm:pt modelId="{5DB0B1F3-BE0A-4A9C-BB97-E6172DCDCC52}">
      <dgm:prSet phldrT="[Testo]"/>
      <dgm:spPr>
        <a:solidFill>
          <a:schemeClr val="bg1">
            <a:lumMod val="75000"/>
            <a:lumOff val="25000"/>
          </a:schemeClr>
        </a:solidFill>
      </dgm:spPr>
      <dgm:t>
        <a:bodyPr/>
        <a:lstStyle/>
        <a:p>
          <a:r>
            <a:rPr lang="it-IT" dirty="0"/>
            <a:t>Ritiro comunità locale/lavoro</a:t>
          </a:r>
        </a:p>
      </dgm:t>
    </dgm:pt>
    <dgm:pt modelId="{BE0D6E04-97D5-44D3-937E-01A78FE785F7}" type="parTrans" cxnId="{918D614F-8FD4-49EB-84A5-5D7CAE734DA3}">
      <dgm:prSet/>
      <dgm:spPr/>
      <dgm:t>
        <a:bodyPr/>
        <a:lstStyle/>
        <a:p>
          <a:endParaRPr lang="it-IT"/>
        </a:p>
      </dgm:t>
    </dgm:pt>
    <dgm:pt modelId="{0954D958-E523-4C29-8F1A-FEFB74C12BDB}" type="sibTrans" cxnId="{918D614F-8FD4-49EB-84A5-5D7CAE734DA3}">
      <dgm:prSet/>
      <dgm:spPr/>
      <dgm:t>
        <a:bodyPr/>
        <a:lstStyle/>
        <a:p>
          <a:endParaRPr lang="it-IT"/>
        </a:p>
      </dgm:t>
    </dgm:pt>
    <dgm:pt modelId="{452F7F67-2011-43A4-A3A3-D6C817F7795B}">
      <dgm:prSet phldrT="[Testo]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it-IT" dirty="0"/>
            <a:t>Ripercussioni di trasformazioni sulle organizzazioni</a:t>
          </a:r>
        </a:p>
      </dgm:t>
    </dgm:pt>
    <dgm:pt modelId="{60474243-71C5-4086-8CF0-54F3ECAC3282}" type="parTrans" cxnId="{AF953473-AECF-48EE-9209-8F8E880F4201}">
      <dgm:prSet/>
      <dgm:spPr/>
      <dgm:t>
        <a:bodyPr/>
        <a:lstStyle/>
        <a:p>
          <a:endParaRPr lang="it-IT"/>
        </a:p>
      </dgm:t>
    </dgm:pt>
    <dgm:pt modelId="{0056E966-3660-4A59-B4FB-8B1ECAB61BCD}" type="sibTrans" cxnId="{AF953473-AECF-48EE-9209-8F8E880F4201}">
      <dgm:prSet/>
      <dgm:spPr/>
      <dgm:t>
        <a:bodyPr/>
        <a:lstStyle/>
        <a:p>
          <a:endParaRPr lang="it-IT"/>
        </a:p>
      </dgm:t>
    </dgm:pt>
    <dgm:pt modelId="{8717569A-DCFB-433A-9F54-8A3A2CFB8FF7}" type="pres">
      <dgm:prSet presAssocID="{C7AA056C-DB7E-46C8-8314-CF0345049C1C}" presName="cycle" presStyleCnt="0">
        <dgm:presLayoutVars>
          <dgm:dir/>
          <dgm:resizeHandles val="exact"/>
        </dgm:presLayoutVars>
      </dgm:prSet>
      <dgm:spPr/>
    </dgm:pt>
    <dgm:pt modelId="{49C56E9E-F919-4A65-9607-54AE46429FD5}" type="pres">
      <dgm:prSet presAssocID="{0ECF299D-0BD6-4DDA-8E63-0733F52D59F6}" presName="node" presStyleLbl="node1" presStyleIdx="0" presStyleCnt="5" custScaleX="139353" custScaleY="118601">
        <dgm:presLayoutVars>
          <dgm:bulletEnabled val="1"/>
        </dgm:presLayoutVars>
      </dgm:prSet>
      <dgm:spPr/>
    </dgm:pt>
    <dgm:pt modelId="{6F52DE29-5780-4356-A33C-EE5A346D0CEE}" type="pres">
      <dgm:prSet presAssocID="{0ECF299D-0BD6-4DDA-8E63-0733F52D59F6}" presName="spNode" presStyleCnt="0"/>
      <dgm:spPr/>
    </dgm:pt>
    <dgm:pt modelId="{8EF9E74E-3DC1-4E1A-B571-0AB87D28B625}" type="pres">
      <dgm:prSet presAssocID="{472D3750-A8D7-4A0B-BBDE-B7AA6A83843B}" presName="sibTrans" presStyleLbl="sibTrans1D1" presStyleIdx="0" presStyleCnt="5"/>
      <dgm:spPr/>
    </dgm:pt>
    <dgm:pt modelId="{B6106F3B-1405-4D9A-B34B-32A05C257471}" type="pres">
      <dgm:prSet presAssocID="{66C0AA70-2B16-419A-9144-61046E1EE9E9}" presName="node" presStyleLbl="node1" presStyleIdx="1" presStyleCnt="5" custScaleX="106057" custScaleY="130530">
        <dgm:presLayoutVars>
          <dgm:bulletEnabled val="1"/>
        </dgm:presLayoutVars>
      </dgm:prSet>
      <dgm:spPr/>
    </dgm:pt>
    <dgm:pt modelId="{0A03BEC0-88B9-417A-B96A-AA8B7D0026C1}" type="pres">
      <dgm:prSet presAssocID="{66C0AA70-2B16-419A-9144-61046E1EE9E9}" presName="spNode" presStyleCnt="0"/>
      <dgm:spPr/>
    </dgm:pt>
    <dgm:pt modelId="{457200B4-4535-45EA-B1F7-A9F2DDA26F49}" type="pres">
      <dgm:prSet presAssocID="{6AD62A65-BB3C-4334-A8D2-E7CEF653696E}" presName="sibTrans" presStyleLbl="sibTrans1D1" presStyleIdx="1" presStyleCnt="5"/>
      <dgm:spPr/>
    </dgm:pt>
    <dgm:pt modelId="{06F3F52D-1736-4051-B44D-4D2912ACBB1A}" type="pres">
      <dgm:prSet presAssocID="{670FD1ED-A00D-4D52-B601-AF83D8350D15}" presName="node" presStyleLbl="node1" presStyleIdx="2" presStyleCnt="5" custScaleX="115624" custScaleY="140542">
        <dgm:presLayoutVars>
          <dgm:bulletEnabled val="1"/>
        </dgm:presLayoutVars>
      </dgm:prSet>
      <dgm:spPr/>
    </dgm:pt>
    <dgm:pt modelId="{4D5364A4-9131-46DE-A102-AA6DA8C5E737}" type="pres">
      <dgm:prSet presAssocID="{670FD1ED-A00D-4D52-B601-AF83D8350D15}" presName="spNode" presStyleCnt="0"/>
      <dgm:spPr/>
    </dgm:pt>
    <dgm:pt modelId="{350EDFEF-1B18-4F33-BCC8-988BFDD84A38}" type="pres">
      <dgm:prSet presAssocID="{709138F8-E147-48DD-8154-0762D245E2EB}" presName="sibTrans" presStyleLbl="sibTrans1D1" presStyleIdx="2" presStyleCnt="5"/>
      <dgm:spPr/>
    </dgm:pt>
    <dgm:pt modelId="{1BD31B3C-D168-4BE4-B703-0596DA0E65AF}" type="pres">
      <dgm:prSet presAssocID="{5DB0B1F3-BE0A-4A9C-BB97-E6172DCDCC52}" presName="node" presStyleLbl="node1" presStyleIdx="3" presStyleCnt="5" custScaleX="116886" custScaleY="140888">
        <dgm:presLayoutVars>
          <dgm:bulletEnabled val="1"/>
        </dgm:presLayoutVars>
      </dgm:prSet>
      <dgm:spPr/>
    </dgm:pt>
    <dgm:pt modelId="{82B2ED2B-0796-401E-9F7C-D20BFD144DD6}" type="pres">
      <dgm:prSet presAssocID="{5DB0B1F3-BE0A-4A9C-BB97-E6172DCDCC52}" presName="spNode" presStyleCnt="0"/>
      <dgm:spPr/>
    </dgm:pt>
    <dgm:pt modelId="{195DBE0D-8617-4DE8-A2F9-5072E733ADCF}" type="pres">
      <dgm:prSet presAssocID="{0954D958-E523-4C29-8F1A-FEFB74C12BDB}" presName="sibTrans" presStyleLbl="sibTrans1D1" presStyleIdx="3" presStyleCnt="5"/>
      <dgm:spPr/>
    </dgm:pt>
    <dgm:pt modelId="{3688780A-6082-48B0-A4B3-42B9C9D08C5B}" type="pres">
      <dgm:prSet presAssocID="{452F7F67-2011-43A4-A3A3-D6C817F7795B}" presName="node" presStyleLbl="node1" presStyleIdx="4" presStyleCnt="5" custScaleX="115647" custScaleY="131285">
        <dgm:presLayoutVars>
          <dgm:bulletEnabled val="1"/>
        </dgm:presLayoutVars>
      </dgm:prSet>
      <dgm:spPr/>
    </dgm:pt>
    <dgm:pt modelId="{338216E2-1193-4C1E-B992-43B32395672D}" type="pres">
      <dgm:prSet presAssocID="{452F7F67-2011-43A4-A3A3-D6C817F7795B}" presName="spNode" presStyleCnt="0"/>
      <dgm:spPr/>
    </dgm:pt>
    <dgm:pt modelId="{B9DEBCF5-CD03-4001-B072-CC5413B35271}" type="pres">
      <dgm:prSet presAssocID="{0056E966-3660-4A59-B4FB-8B1ECAB61BCD}" presName="sibTrans" presStyleLbl="sibTrans1D1" presStyleIdx="4" presStyleCnt="5"/>
      <dgm:spPr/>
    </dgm:pt>
  </dgm:ptLst>
  <dgm:cxnLst>
    <dgm:cxn modelId="{F7F9382F-4AA4-466B-8185-1848EAB55768}" type="presOf" srcId="{5DB0B1F3-BE0A-4A9C-BB97-E6172DCDCC52}" destId="{1BD31B3C-D168-4BE4-B703-0596DA0E65AF}" srcOrd="0" destOrd="0" presId="urn:microsoft.com/office/officeart/2005/8/layout/cycle6"/>
    <dgm:cxn modelId="{15DBDC34-8265-4181-92C9-C2400B0A2DF9}" type="presOf" srcId="{472D3750-A8D7-4A0B-BBDE-B7AA6A83843B}" destId="{8EF9E74E-3DC1-4E1A-B571-0AB87D28B625}" srcOrd="0" destOrd="0" presId="urn:microsoft.com/office/officeart/2005/8/layout/cycle6"/>
    <dgm:cxn modelId="{4A5E536D-21A1-461B-9B38-E87BE6BD3AD6}" type="presOf" srcId="{0954D958-E523-4C29-8F1A-FEFB74C12BDB}" destId="{195DBE0D-8617-4DE8-A2F9-5072E733ADCF}" srcOrd="0" destOrd="0" presId="urn:microsoft.com/office/officeart/2005/8/layout/cycle6"/>
    <dgm:cxn modelId="{0104244F-1973-440F-AFA9-07EE52A5F755}" srcId="{C7AA056C-DB7E-46C8-8314-CF0345049C1C}" destId="{670FD1ED-A00D-4D52-B601-AF83D8350D15}" srcOrd="2" destOrd="0" parTransId="{14EF11A7-A943-4472-9F9A-0C1389BCC63A}" sibTransId="{709138F8-E147-48DD-8154-0762D245E2EB}"/>
    <dgm:cxn modelId="{918D614F-8FD4-49EB-84A5-5D7CAE734DA3}" srcId="{C7AA056C-DB7E-46C8-8314-CF0345049C1C}" destId="{5DB0B1F3-BE0A-4A9C-BB97-E6172DCDCC52}" srcOrd="3" destOrd="0" parTransId="{BE0D6E04-97D5-44D3-937E-01A78FE785F7}" sibTransId="{0954D958-E523-4C29-8F1A-FEFB74C12BDB}"/>
    <dgm:cxn modelId="{AF953473-AECF-48EE-9209-8F8E880F4201}" srcId="{C7AA056C-DB7E-46C8-8314-CF0345049C1C}" destId="{452F7F67-2011-43A4-A3A3-D6C817F7795B}" srcOrd="4" destOrd="0" parTransId="{60474243-71C5-4086-8CF0-54F3ECAC3282}" sibTransId="{0056E966-3660-4A59-B4FB-8B1ECAB61BCD}"/>
    <dgm:cxn modelId="{0930AC78-4E18-4952-BEE7-298CE6118B8B}" type="presOf" srcId="{670FD1ED-A00D-4D52-B601-AF83D8350D15}" destId="{06F3F52D-1736-4051-B44D-4D2912ACBB1A}" srcOrd="0" destOrd="0" presId="urn:microsoft.com/office/officeart/2005/8/layout/cycle6"/>
    <dgm:cxn modelId="{C1FB757A-81B6-4128-95C1-54443B97B352}" srcId="{C7AA056C-DB7E-46C8-8314-CF0345049C1C}" destId="{66C0AA70-2B16-419A-9144-61046E1EE9E9}" srcOrd="1" destOrd="0" parTransId="{B5E79399-1495-47CA-9333-E3A945399281}" sibTransId="{6AD62A65-BB3C-4334-A8D2-E7CEF653696E}"/>
    <dgm:cxn modelId="{95D275B9-68A1-400E-9557-8F6EA1C6EE94}" type="presOf" srcId="{709138F8-E147-48DD-8154-0762D245E2EB}" destId="{350EDFEF-1B18-4F33-BCC8-988BFDD84A38}" srcOrd="0" destOrd="0" presId="urn:microsoft.com/office/officeart/2005/8/layout/cycle6"/>
    <dgm:cxn modelId="{C1177EC3-DF5A-4F2E-89A3-0617E2FFDA6C}" srcId="{C7AA056C-DB7E-46C8-8314-CF0345049C1C}" destId="{0ECF299D-0BD6-4DDA-8E63-0733F52D59F6}" srcOrd="0" destOrd="0" parTransId="{D81E15CF-0824-4E63-9807-81AC8AC0EBB0}" sibTransId="{472D3750-A8D7-4A0B-BBDE-B7AA6A83843B}"/>
    <dgm:cxn modelId="{85DCB7CA-2314-4385-9773-C37A65A999C0}" type="presOf" srcId="{C7AA056C-DB7E-46C8-8314-CF0345049C1C}" destId="{8717569A-DCFB-433A-9F54-8A3A2CFB8FF7}" srcOrd="0" destOrd="0" presId="urn:microsoft.com/office/officeart/2005/8/layout/cycle6"/>
    <dgm:cxn modelId="{C0DC4DDE-EB1D-40D7-98AB-DE38DA7A60A0}" type="presOf" srcId="{0056E966-3660-4A59-B4FB-8B1ECAB61BCD}" destId="{B9DEBCF5-CD03-4001-B072-CC5413B35271}" srcOrd="0" destOrd="0" presId="urn:microsoft.com/office/officeart/2005/8/layout/cycle6"/>
    <dgm:cxn modelId="{6C4EA8E9-CCF2-4749-B2A4-DFA98A9BF00E}" type="presOf" srcId="{0ECF299D-0BD6-4DDA-8E63-0733F52D59F6}" destId="{49C56E9E-F919-4A65-9607-54AE46429FD5}" srcOrd="0" destOrd="0" presId="urn:microsoft.com/office/officeart/2005/8/layout/cycle6"/>
    <dgm:cxn modelId="{A4F79CED-0456-42BD-9A96-BF1417D62D65}" type="presOf" srcId="{66C0AA70-2B16-419A-9144-61046E1EE9E9}" destId="{B6106F3B-1405-4D9A-B34B-32A05C257471}" srcOrd="0" destOrd="0" presId="urn:microsoft.com/office/officeart/2005/8/layout/cycle6"/>
    <dgm:cxn modelId="{2DFBBEEF-DBB4-4D8C-A6C9-8FC2819A5EA4}" type="presOf" srcId="{452F7F67-2011-43A4-A3A3-D6C817F7795B}" destId="{3688780A-6082-48B0-A4B3-42B9C9D08C5B}" srcOrd="0" destOrd="0" presId="urn:microsoft.com/office/officeart/2005/8/layout/cycle6"/>
    <dgm:cxn modelId="{5F4518F1-3602-48B8-8ECE-3EDC651FFDC0}" type="presOf" srcId="{6AD62A65-BB3C-4334-A8D2-E7CEF653696E}" destId="{457200B4-4535-45EA-B1F7-A9F2DDA26F49}" srcOrd="0" destOrd="0" presId="urn:microsoft.com/office/officeart/2005/8/layout/cycle6"/>
    <dgm:cxn modelId="{CC318AF0-84B3-40F9-90AF-C9F0E4E044E2}" type="presParOf" srcId="{8717569A-DCFB-433A-9F54-8A3A2CFB8FF7}" destId="{49C56E9E-F919-4A65-9607-54AE46429FD5}" srcOrd="0" destOrd="0" presId="urn:microsoft.com/office/officeart/2005/8/layout/cycle6"/>
    <dgm:cxn modelId="{A3C13483-2E44-43F5-821D-2F2129A17BB9}" type="presParOf" srcId="{8717569A-DCFB-433A-9F54-8A3A2CFB8FF7}" destId="{6F52DE29-5780-4356-A33C-EE5A346D0CEE}" srcOrd="1" destOrd="0" presId="urn:microsoft.com/office/officeart/2005/8/layout/cycle6"/>
    <dgm:cxn modelId="{19A7070C-731A-49C4-B5D8-D25D80BE7330}" type="presParOf" srcId="{8717569A-DCFB-433A-9F54-8A3A2CFB8FF7}" destId="{8EF9E74E-3DC1-4E1A-B571-0AB87D28B625}" srcOrd="2" destOrd="0" presId="urn:microsoft.com/office/officeart/2005/8/layout/cycle6"/>
    <dgm:cxn modelId="{1D870E29-E13B-41A3-A98B-9099E1A91B93}" type="presParOf" srcId="{8717569A-DCFB-433A-9F54-8A3A2CFB8FF7}" destId="{B6106F3B-1405-4D9A-B34B-32A05C257471}" srcOrd="3" destOrd="0" presId="urn:microsoft.com/office/officeart/2005/8/layout/cycle6"/>
    <dgm:cxn modelId="{A0AE47D0-4004-483C-8DDF-1A8B136BBBA0}" type="presParOf" srcId="{8717569A-DCFB-433A-9F54-8A3A2CFB8FF7}" destId="{0A03BEC0-88B9-417A-B96A-AA8B7D0026C1}" srcOrd="4" destOrd="0" presId="urn:microsoft.com/office/officeart/2005/8/layout/cycle6"/>
    <dgm:cxn modelId="{82F81BC6-8B04-4E1D-8047-2D4ACF40060A}" type="presParOf" srcId="{8717569A-DCFB-433A-9F54-8A3A2CFB8FF7}" destId="{457200B4-4535-45EA-B1F7-A9F2DDA26F49}" srcOrd="5" destOrd="0" presId="urn:microsoft.com/office/officeart/2005/8/layout/cycle6"/>
    <dgm:cxn modelId="{C85C87AE-30D0-462E-9695-BD1034DF32E0}" type="presParOf" srcId="{8717569A-DCFB-433A-9F54-8A3A2CFB8FF7}" destId="{06F3F52D-1736-4051-B44D-4D2912ACBB1A}" srcOrd="6" destOrd="0" presId="urn:microsoft.com/office/officeart/2005/8/layout/cycle6"/>
    <dgm:cxn modelId="{9A9C0CC9-3736-4BF8-8DD3-7F54980F7FB3}" type="presParOf" srcId="{8717569A-DCFB-433A-9F54-8A3A2CFB8FF7}" destId="{4D5364A4-9131-46DE-A102-AA6DA8C5E737}" srcOrd="7" destOrd="0" presId="urn:microsoft.com/office/officeart/2005/8/layout/cycle6"/>
    <dgm:cxn modelId="{02A75E20-1E89-4A08-8C61-B5AC3202042B}" type="presParOf" srcId="{8717569A-DCFB-433A-9F54-8A3A2CFB8FF7}" destId="{350EDFEF-1B18-4F33-BCC8-988BFDD84A38}" srcOrd="8" destOrd="0" presId="urn:microsoft.com/office/officeart/2005/8/layout/cycle6"/>
    <dgm:cxn modelId="{8945233F-E221-48E7-BAAC-167BB38C7CF3}" type="presParOf" srcId="{8717569A-DCFB-433A-9F54-8A3A2CFB8FF7}" destId="{1BD31B3C-D168-4BE4-B703-0596DA0E65AF}" srcOrd="9" destOrd="0" presId="urn:microsoft.com/office/officeart/2005/8/layout/cycle6"/>
    <dgm:cxn modelId="{5C6B035D-1F8B-4010-8AFE-01463F8EAD2A}" type="presParOf" srcId="{8717569A-DCFB-433A-9F54-8A3A2CFB8FF7}" destId="{82B2ED2B-0796-401E-9F7C-D20BFD144DD6}" srcOrd="10" destOrd="0" presId="urn:microsoft.com/office/officeart/2005/8/layout/cycle6"/>
    <dgm:cxn modelId="{529AA32B-532E-44CE-B627-1D1BD70D047E}" type="presParOf" srcId="{8717569A-DCFB-433A-9F54-8A3A2CFB8FF7}" destId="{195DBE0D-8617-4DE8-A2F9-5072E733ADCF}" srcOrd="11" destOrd="0" presId="urn:microsoft.com/office/officeart/2005/8/layout/cycle6"/>
    <dgm:cxn modelId="{059CFE64-1395-4656-ACBB-04BDD40CC8C9}" type="presParOf" srcId="{8717569A-DCFB-433A-9F54-8A3A2CFB8FF7}" destId="{3688780A-6082-48B0-A4B3-42B9C9D08C5B}" srcOrd="12" destOrd="0" presId="urn:microsoft.com/office/officeart/2005/8/layout/cycle6"/>
    <dgm:cxn modelId="{1FE3BE49-0E48-48A9-8B5E-7D1FE57DF343}" type="presParOf" srcId="{8717569A-DCFB-433A-9F54-8A3A2CFB8FF7}" destId="{338216E2-1193-4C1E-B992-43B32395672D}" srcOrd="13" destOrd="0" presId="urn:microsoft.com/office/officeart/2005/8/layout/cycle6"/>
    <dgm:cxn modelId="{8EA73A3B-58D4-415F-BE16-5D70A6BFBF31}" type="presParOf" srcId="{8717569A-DCFB-433A-9F54-8A3A2CFB8FF7}" destId="{B9DEBCF5-CD03-4001-B072-CC5413B35271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7A10FAC-C892-48A6-A3D8-931F79B00F5F}" type="doc">
      <dgm:prSet loTypeId="urn:microsoft.com/office/officeart/2005/8/layout/cycle4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9869AC9E-3AAC-4CC7-8089-F09234B141F0}">
      <dgm:prSet phldrT="[Testo]" custT="1"/>
      <dgm:spPr/>
      <dgm:t>
        <a:bodyPr/>
        <a:lstStyle/>
        <a:p>
          <a:r>
            <a:rPr lang="it-IT" sz="1000" dirty="0"/>
            <a:t>Attivazione e partecipazione dal basso</a:t>
          </a:r>
        </a:p>
      </dgm:t>
    </dgm:pt>
    <dgm:pt modelId="{B94A6532-A199-4595-ACAB-0299FA58B1D1}" type="parTrans" cxnId="{DCE1C1BC-3D4D-4F31-A4FA-122734B5DCEA}">
      <dgm:prSet/>
      <dgm:spPr/>
      <dgm:t>
        <a:bodyPr/>
        <a:lstStyle/>
        <a:p>
          <a:endParaRPr lang="it-IT"/>
        </a:p>
      </dgm:t>
    </dgm:pt>
    <dgm:pt modelId="{DF53772A-2D9B-42C1-93D6-AD1994C89EF1}" type="sibTrans" cxnId="{DCE1C1BC-3D4D-4F31-A4FA-122734B5DCEA}">
      <dgm:prSet/>
      <dgm:spPr/>
      <dgm:t>
        <a:bodyPr/>
        <a:lstStyle/>
        <a:p>
          <a:endParaRPr lang="it-IT"/>
        </a:p>
      </dgm:t>
    </dgm:pt>
    <dgm:pt modelId="{880CD057-BBCA-4D4F-BBD4-8F6AB33C2EA3}">
      <dgm:prSet phldrT="[Testo]" custT="1"/>
      <dgm:spPr/>
      <dgm:t>
        <a:bodyPr/>
        <a:lstStyle/>
        <a:p>
          <a:endParaRPr lang="it-IT" sz="1000" dirty="0"/>
        </a:p>
      </dgm:t>
    </dgm:pt>
    <dgm:pt modelId="{201431BB-9D89-427C-B4F3-A3B2A6231D49}" type="parTrans" cxnId="{289FB16B-668C-4268-8126-7D7507A41187}">
      <dgm:prSet/>
      <dgm:spPr/>
      <dgm:t>
        <a:bodyPr/>
        <a:lstStyle/>
        <a:p>
          <a:endParaRPr lang="it-IT"/>
        </a:p>
      </dgm:t>
    </dgm:pt>
    <dgm:pt modelId="{4D21AA5D-051A-41EC-80BB-184E5F5368FE}" type="sibTrans" cxnId="{289FB16B-668C-4268-8126-7D7507A41187}">
      <dgm:prSet/>
      <dgm:spPr/>
      <dgm:t>
        <a:bodyPr/>
        <a:lstStyle/>
        <a:p>
          <a:endParaRPr lang="it-IT"/>
        </a:p>
      </dgm:t>
    </dgm:pt>
    <dgm:pt modelId="{321F3BB6-A691-4A0B-ABCA-28DB141D9A88}">
      <dgm:prSet phldrT="[Testo]"/>
      <dgm:spPr>
        <a:solidFill>
          <a:schemeClr val="accent2"/>
        </a:solidFill>
      </dgm:spPr>
      <dgm:t>
        <a:bodyPr/>
        <a:lstStyle/>
        <a:p>
          <a:endParaRPr lang="it-IT" dirty="0"/>
        </a:p>
      </dgm:t>
    </dgm:pt>
    <dgm:pt modelId="{5AE433D9-345F-493C-83DA-6F3A42C98F5F}" type="parTrans" cxnId="{A851FCB8-206D-4BDF-9489-3E9B333A6EAB}">
      <dgm:prSet/>
      <dgm:spPr/>
      <dgm:t>
        <a:bodyPr/>
        <a:lstStyle/>
        <a:p>
          <a:endParaRPr lang="it-IT"/>
        </a:p>
      </dgm:t>
    </dgm:pt>
    <dgm:pt modelId="{8AC6B2B9-8C14-4EA6-82D7-1CF193148E22}" type="sibTrans" cxnId="{A851FCB8-206D-4BDF-9489-3E9B333A6EAB}">
      <dgm:prSet/>
      <dgm:spPr/>
      <dgm:t>
        <a:bodyPr/>
        <a:lstStyle/>
        <a:p>
          <a:endParaRPr lang="it-IT"/>
        </a:p>
      </dgm:t>
    </dgm:pt>
    <dgm:pt modelId="{47FC1BD5-74AF-49F5-995F-4F278CC23F18}">
      <dgm:prSet phldrT="[Testo]" custT="1"/>
      <dgm:spPr/>
      <dgm:t>
        <a:bodyPr/>
        <a:lstStyle/>
        <a:p>
          <a:endParaRPr lang="it-IT" sz="1200" dirty="0"/>
        </a:p>
      </dgm:t>
    </dgm:pt>
    <dgm:pt modelId="{A51015B8-C57C-42AE-B03D-19E82DAF2F2A}" type="parTrans" cxnId="{CD47A19C-2DFC-47C5-B5B9-C15D768AC9DD}">
      <dgm:prSet/>
      <dgm:spPr/>
      <dgm:t>
        <a:bodyPr/>
        <a:lstStyle/>
        <a:p>
          <a:endParaRPr lang="it-IT"/>
        </a:p>
      </dgm:t>
    </dgm:pt>
    <dgm:pt modelId="{0600005C-00D0-4C03-8677-C401ADB48FCD}" type="sibTrans" cxnId="{CD47A19C-2DFC-47C5-B5B9-C15D768AC9DD}">
      <dgm:prSet/>
      <dgm:spPr/>
      <dgm:t>
        <a:bodyPr/>
        <a:lstStyle/>
        <a:p>
          <a:endParaRPr lang="it-IT"/>
        </a:p>
      </dgm:t>
    </dgm:pt>
    <dgm:pt modelId="{43AA979E-D508-456C-8C49-904BF10C215D}">
      <dgm:prSet phldrT="[Testo]"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it-IT" sz="1000" dirty="0"/>
            <a:t>Non sostitutivo rispetto alle istituzioni pubbliche</a:t>
          </a:r>
        </a:p>
      </dgm:t>
    </dgm:pt>
    <dgm:pt modelId="{634D991A-94A4-4495-BF0A-D2C2C189ECE8}" type="parTrans" cxnId="{6672854B-7184-4060-8656-02B4783BC0A5}">
      <dgm:prSet/>
      <dgm:spPr/>
      <dgm:t>
        <a:bodyPr/>
        <a:lstStyle/>
        <a:p>
          <a:endParaRPr lang="it-IT"/>
        </a:p>
      </dgm:t>
    </dgm:pt>
    <dgm:pt modelId="{770BF501-2926-4FC3-80F0-D3236296DB72}" type="sibTrans" cxnId="{6672854B-7184-4060-8656-02B4783BC0A5}">
      <dgm:prSet/>
      <dgm:spPr/>
      <dgm:t>
        <a:bodyPr/>
        <a:lstStyle/>
        <a:p>
          <a:endParaRPr lang="it-IT"/>
        </a:p>
      </dgm:t>
    </dgm:pt>
    <dgm:pt modelId="{80734951-192D-46BD-8BDA-B55529B71B04}">
      <dgm:prSet phldrT="[Testo]" custT="1"/>
      <dgm:spPr/>
      <dgm:t>
        <a:bodyPr/>
        <a:lstStyle/>
        <a:p>
          <a:endParaRPr lang="it-IT" sz="1200" dirty="0"/>
        </a:p>
      </dgm:t>
    </dgm:pt>
    <dgm:pt modelId="{5E5DA001-829F-4431-BC7E-614BB4BAC76F}" type="parTrans" cxnId="{7E41ECC2-2507-4E85-B444-4DDD44E0F24E}">
      <dgm:prSet/>
      <dgm:spPr/>
      <dgm:t>
        <a:bodyPr/>
        <a:lstStyle/>
        <a:p>
          <a:endParaRPr lang="it-IT"/>
        </a:p>
      </dgm:t>
    </dgm:pt>
    <dgm:pt modelId="{15C13FC8-DB74-42CA-B6DD-E898044DF18E}" type="sibTrans" cxnId="{7E41ECC2-2507-4E85-B444-4DDD44E0F24E}">
      <dgm:prSet/>
      <dgm:spPr/>
      <dgm:t>
        <a:bodyPr/>
        <a:lstStyle/>
        <a:p>
          <a:endParaRPr lang="it-IT"/>
        </a:p>
      </dgm:t>
    </dgm:pt>
    <dgm:pt modelId="{7CA2D2F2-798E-4909-B385-C2317849CFD2}">
      <dgm:prSet phldrT="[Testo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it-IT" sz="1000" dirty="0"/>
            <a:t>Integrazione fra soggetti privati in modo complementare </a:t>
          </a:r>
        </a:p>
      </dgm:t>
    </dgm:pt>
    <dgm:pt modelId="{1B7333B6-5D4A-4A1F-B879-AE1033864ED7}" type="parTrans" cxnId="{6A905348-E851-40E7-8DC4-17C2305A55CB}">
      <dgm:prSet/>
      <dgm:spPr/>
      <dgm:t>
        <a:bodyPr/>
        <a:lstStyle/>
        <a:p>
          <a:endParaRPr lang="it-IT"/>
        </a:p>
      </dgm:t>
    </dgm:pt>
    <dgm:pt modelId="{3CAF7145-4DD7-4AA0-A7DB-13EA59377D40}" type="sibTrans" cxnId="{6A905348-E851-40E7-8DC4-17C2305A55CB}">
      <dgm:prSet/>
      <dgm:spPr/>
      <dgm:t>
        <a:bodyPr/>
        <a:lstStyle/>
        <a:p>
          <a:endParaRPr lang="it-IT"/>
        </a:p>
      </dgm:t>
    </dgm:pt>
    <dgm:pt modelId="{47DFB8AA-C68D-48B3-AC3C-65414651064E}">
      <dgm:prSet phldrT="[Testo]" custT="1"/>
      <dgm:spPr/>
      <dgm:t>
        <a:bodyPr/>
        <a:lstStyle/>
        <a:p>
          <a:endParaRPr lang="it-IT" sz="1200" dirty="0"/>
        </a:p>
      </dgm:t>
    </dgm:pt>
    <dgm:pt modelId="{30AB06C7-DC87-4797-AA8F-489929064AF2}" type="parTrans" cxnId="{8B43363F-42C4-4428-AB2D-1F32E8B3F5C5}">
      <dgm:prSet/>
      <dgm:spPr/>
      <dgm:t>
        <a:bodyPr/>
        <a:lstStyle/>
        <a:p>
          <a:endParaRPr lang="it-IT"/>
        </a:p>
      </dgm:t>
    </dgm:pt>
    <dgm:pt modelId="{07873D29-2EB6-4203-A643-D087750FE855}" type="sibTrans" cxnId="{8B43363F-42C4-4428-AB2D-1F32E8B3F5C5}">
      <dgm:prSet/>
      <dgm:spPr/>
      <dgm:t>
        <a:bodyPr/>
        <a:lstStyle/>
        <a:p>
          <a:endParaRPr lang="it-IT"/>
        </a:p>
      </dgm:t>
    </dgm:pt>
    <dgm:pt modelId="{C636EEF2-FC3A-4133-86CA-5C78DBC7030D}" type="pres">
      <dgm:prSet presAssocID="{87A10FAC-C892-48A6-A3D8-931F79B00F5F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5F3B95C0-93B1-4599-AA8F-70C667743695}" type="pres">
      <dgm:prSet presAssocID="{87A10FAC-C892-48A6-A3D8-931F79B00F5F}" presName="children" presStyleCnt="0"/>
      <dgm:spPr/>
    </dgm:pt>
    <dgm:pt modelId="{980171D5-85D3-44C8-A4B7-F605B81027DA}" type="pres">
      <dgm:prSet presAssocID="{87A10FAC-C892-48A6-A3D8-931F79B00F5F}" presName="child1group" presStyleCnt="0"/>
      <dgm:spPr/>
    </dgm:pt>
    <dgm:pt modelId="{0603DCD6-B08E-463B-A23C-A0FD7721FDCC}" type="pres">
      <dgm:prSet presAssocID="{87A10FAC-C892-48A6-A3D8-931F79B00F5F}" presName="child1" presStyleLbl="bgAcc1" presStyleIdx="0" presStyleCnt="4"/>
      <dgm:spPr/>
    </dgm:pt>
    <dgm:pt modelId="{488BB556-7B48-434C-9D04-2B17CE76EFC4}" type="pres">
      <dgm:prSet presAssocID="{87A10FAC-C892-48A6-A3D8-931F79B00F5F}" presName="child1Text" presStyleLbl="bgAcc1" presStyleIdx="0" presStyleCnt="4">
        <dgm:presLayoutVars>
          <dgm:bulletEnabled val="1"/>
        </dgm:presLayoutVars>
      </dgm:prSet>
      <dgm:spPr/>
    </dgm:pt>
    <dgm:pt modelId="{FB80D047-9E9A-4EB5-AD7C-BE07536B29C6}" type="pres">
      <dgm:prSet presAssocID="{87A10FAC-C892-48A6-A3D8-931F79B00F5F}" presName="child2group" presStyleCnt="0"/>
      <dgm:spPr/>
    </dgm:pt>
    <dgm:pt modelId="{C12A52C4-BA44-46B9-999B-E89EB9A0C367}" type="pres">
      <dgm:prSet presAssocID="{87A10FAC-C892-48A6-A3D8-931F79B00F5F}" presName="child2" presStyleLbl="bgAcc1" presStyleIdx="1" presStyleCnt="4" custLinFactNeighborX="-921" custLinFactNeighborY="-2999"/>
      <dgm:spPr/>
    </dgm:pt>
    <dgm:pt modelId="{EF90CEC3-694A-4C70-9BB6-C902066B27AF}" type="pres">
      <dgm:prSet presAssocID="{87A10FAC-C892-48A6-A3D8-931F79B00F5F}" presName="child2Text" presStyleLbl="bgAcc1" presStyleIdx="1" presStyleCnt="4">
        <dgm:presLayoutVars>
          <dgm:bulletEnabled val="1"/>
        </dgm:presLayoutVars>
      </dgm:prSet>
      <dgm:spPr/>
    </dgm:pt>
    <dgm:pt modelId="{4CE70D1F-5F5B-4EC3-AC8A-83455B1C0B94}" type="pres">
      <dgm:prSet presAssocID="{87A10FAC-C892-48A6-A3D8-931F79B00F5F}" presName="child3group" presStyleCnt="0"/>
      <dgm:spPr/>
    </dgm:pt>
    <dgm:pt modelId="{07A06F69-F88D-4BA5-B82F-B4780367D6DB}" type="pres">
      <dgm:prSet presAssocID="{87A10FAC-C892-48A6-A3D8-931F79B00F5F}" presName="child3" presStyleLbl="bgAcc1" presStyleIdx="2" presStyleCnt="4"/>
      <dgm:spPr/>
    </dgm:pt>
    <dgm:pt modelId="{A37BAFE9-DC97-4F9F-947F-40DCBDA66619}" type="pres">
      <dgm:prSet presAssocID="{87A10FAC-C892-48A6-A3D8-931F79B00F5F}" presName="child3Text" presStyleLbl="bgAcc1" presStyleIdx="2" presStyleCnt="4">
        <dgm:presLayoutVars>
          <dgm:bulletEnabled val="1"/>
        </dgm:presLayoutVars>
      </dgm:prSet>
      <dgm:spPr/>
    </dgm:pt>
    <dgm:pt modelId="{CD060854-C692-404A-A0E9-62F709F93FD0}" type="pres">
      <dgm:prSet presAssocID="{87A10FAC-C892-48A6-A3D8-931F79B00F5F}" presName="child4group" presStyleCnt="0"/>
      <dgm:spPr/>
    </dgm:pt>
    <dgm:pt modelId="{04BADF4D-FD6E-4051-9242-65234154E777}" type="pres">
      <dgm:prSet presAssocID="{87A10FAC-C892-48A6-A3D8-931F79B00F5F}" presName="child4" presStyleLbl="bgAcc1" presStyleIdx="3" presStyleCnt="4"/>
      <dgm:spPr/>
    </dgm:pt>
    <dgm:pt modelId="{58BF974D-33FE-4A06-9B52-D849830CC977}" type="pres">
      <dgm:prSet presAssocID="{87A10FAC-C892-48A6-A3D8-931F79B00F5F}" presName="child4Text" presStyleLbl="bgAcc1" presStyleIdx="3" presStyleCnt="4">
        <dgm:presLayoutVars>
          <dgm:bulletEnabled val="1"/>
        </dgm:presLayoutVars>
      </dgm:prSet>
      <dgm:spPr/>
    </dgm:pt>
    <dgm:pt modelId="{F8E6986A-2C45-4199-B0D9-A07A43A4474B}" type="pres">
      <dgm:prSet presAssocID="{87A10FAC-C892-48A6-A3D8-931F79B00F5F}" presName="childPlaceholder" presStyleCnt="0"/>
      <dgm:spPr/>
    </dgm:pt>
    <dgm:pt modelId="{4BDA6B5A-67B3-4698-8731-3392D8B98C72}" type="pres">
      <dgm:prSet presAssocID="{87A10FAC-C892-48A6-A3D8-931F79B00F5F}" presName="circle" presStyleCnt="0"/>
      <dgm:spPr/>
    </dgm:pt>
    <dgm:pt modelId="{E6CB0677-6C37-4DB9-8E20-653FF9AFA897}" type="pres">
      <dgm:prSet presAssocID="{87A10FAC-C892-48A6-A3D8-931F79B00F5F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5A24C206-8D3D-4000-9F8D-A0F8396362D7}" type="pres">
      <dgm:prSet presAssocID="{87A10FAC-C892-48A6-A3D8-931F79B00F5F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A78B9424-96E3-4B91-9EE8-DC5E170FBD86}" type="pres">
      <dgm:prSet presAssocID="{87A10FAC-C892-48A6-A3D8-931F79B00F5F}" presName="quadrant3" presStyleLbl="node1" presStyleIdx="2" presStyleCnt="4" custLinFactNeighborX="-71" custLinFactNeighborY="-1418">
        <dgm:presLayoutVars>
          <dgm:chMax val="1"/>
          <dgm:bulletEnabled val="1"/>
        </dgm:presLayoutVars>
      </dgm:prSet>
      <dgm:spPr/>
    </dgm:pt>
    <dgm:pt modelId="{33667E2F-1B2D-418B-AF2F-6D1988CD25C1}" type="pres">
      <dgm:prSet presAssocID="{87A10FAC-C892-48A6-A3D8-931F79B00F5F}" presName="quadrant4" presStyleLbl="node1" presStyleIdx="3" presStyleCnt="4" custScaleX="101128" custScaleY="99595" custLinFactNeighborX="-1227" custLinFactNeighborY="-848">
        <dgm:presLayoutVars>
          <dgm:chMax val="1"/>
          <dgm:bulletEnabled val="1"/>
        </dgm:presLayoutVars>
      </dgm:prSet>
      <dgm:spPr/>
    </dgm:pt>
    <dgm:pt modelId="{730A69E2-67EB-4737-8E5B-2EF5F5FC9648}" type="pres">
      <dgm:prSet presAssocID="{87A10FAC-C892-48A6-A3D8-931F79B00F5F}" presName="quadrantPlaceholder" presStyleCnt="0"/>
      <dgm:spPr/>
    </dgm:pt>
    <dgm:pt modelId="{7A8FBFDF-8E2B-4090-AD69-E3F5D9C16AA0}" type="pres">
      <dgm:prSet presAssocID="{87A10FAC-C892-48A6-A3D8-931F79B00F5F}" presName="center1" presStyleLbl="fgShp" presStyleIdx="0" presStyleCnt="2"/>
      <dgm:spPr/>
    </dgm:pt>
    <dgm:pt modelId="{10C5C15C-2190-462F-89F1-AD5995C77FE7}" type="pres">
      <dgm:prSet presAssocID="{87A10FAC-C892-48A6-A3D8-931F79B00F5F}" presName="center2" presStyleLbl="fgShp" presStyleIdx="1" presStyleCnt="2"/>
      <dgm:spPr/>
    </dgm:pt>
  </dgm:ptLst>
  <dgm:cxnLst>
    <dgm:cxn modelId="{3BA15222-1528-45A2-B8B1-AC140DF0CB88}" type="presOf" srcId="{47FC1BD5-74AF-49F5-995F-4F278CC23F18}" destId="{EF90CEC3-694A-4C70-9BB6-C902066B27AF}" srcOrd="1" destOrd="0" presId="urn:microsoft.com/office/officeart/2005/8/layout/cycle4"/>
    <dgm:cxn modelId="{5F04DE30-4015-4039-A777-FA2F855F3531}" type="presOf" srcId="{9869AC9E-3AAC-4CC7-8089-F09234B141F0}" destId="{E6CB0677-6C37-4DB9-8E20-653FF9AFA897}" srcOrd="0" destOrd="0" presId="urn:microsoft.com/office/officeart/2005/8/layout/cycle4"/>
    <dgm:cxn modelId="{C4E8A934-2E29-4252-9DF5-7D002BFB83C7}" type="presOf" srcId="{47DFB8AA-C68D-48B3-AC3C-65414651064E}" destId="{58BF974D-33FE-4A06-9B52-D849830CC977}" srcOrd="1" destOrd="0" presId="urn:microsoft.com/office/officeart/2005/8/layout/cycle4"/>
    <dgm:cxn modelId="{8B43363F-42C4-4428-AB2D-1F32E8B3F5C5}" srcId="{7CA2D2F2-798E-4909-B385-C2317849CFD2}" destId="{47DFB8AA-C68D-48B3-AC3C-65414651064E}" srcOrd="0" destOrd="0" parTransId="{30AB06C7-DC87-4797-AA8F-489929064AF2}" sibTransId="{07873D29-2EB6-4203-A643-D087750FE855}"/>
    <dgm:cxn modelId="{6A905348-E851-40E7-8DC4-17C2305A55CB}" srcId="{87A10FAC-C892-48A6-A3D8-931F79B00F5F}" destId="{7CA2D2F2-798E-4909-B385-C2317849CFD2}" srcOrd="3" destOrd="0" parTransId="{1B7333B6-5D4A-4A1F-B879-AE1033864ED7}" sibTransId="{3CAF7145-4DD7-4AA0-A7DB-13EA59377D40}"/>
    <dgm:cxn modelId="{E3B4406B-F9C1-4D08-A3B1-257706FC961D}" type="presOf" srcId="{47FC1BD5-74AF-49F5-995F-4F278CC23F18}" destId="{C12A52C4-BA44-46B9-999B-E89EB9A0C367}" srcOrd="0" destOrd="0" presId="urn:microsoft.com/office/officeart/2005/8/layout/cycle4"/>
    <dgm:cxn modelId="{6672854B-7184-4060-8656-02B4783BC0A5}" srcId="{87A10FAC-C892-48A6-A3D8-931F79B00F5F}" destId="{43AA979E-D508-456C-8C49-904BF10C215D}" srcOrd="2" destOrd="0" parTransId="{634D991A-94A4-4495-BF0A-D2C2C189ECE8}" sibTransId="{770BF501-2926-4FC3-80F0-D3236296DB72}"/>
    <dgm:cxn modelId="{289FB16B-668C-4268-8126-7D7507A41187}" srcId="{9869AC9E-3AAC-4CC7-8089-F09234B141F0}" destId="{880CD057-BBCA-4D4F-BBD4-8F6AB33C2EA3}" srcOrd="0" destOrd="0" parTransId="{201431BB-9D89-427C-B4F3-A3B2A6231D49}" sibTransId="{4D21AA5D-051A-41EC-80BB-184E5F5368FE}"/>
    <dgm:cxn modelId="{A6C71B6D-6DAA-4CAA-B895-85E045AC1E39}" type="presOf" srcId="{321F3BB6-A691-4A0B-ABCA-28DB141D9A88}" destId="{5A24C206-8D3D-4000-9F8D-A0F8396362D7}" srcOrd="0" destOrd="0" presId="urn:microsoft.com/office/officeart/2005/8/layout/cycle4"/>
    <dgm:cxn modelId="{C752C875-FB6A-431E-8ECC-F5CF313FD9F8}" type="presOf" srcId="{87A10FAC-C892-48A6-A3D8-931F79B00F5F}" destId="{C636EEF2-FC3A-4133-86CA-5C78DBC7030D}" srcOrd="0" destOrd="0" presId="urn:microsoft.com/office/officeart/2005/8/layout/cycle4"/>
    <dgm:cxn modelId="{77A9738B-2CB7-4B23-AA6D-578DD0F8034B}" type="presOf" srcId="{80734951-192D-46BD-8BDA-B55529B71B04}" destId="{07A06F69-F88D-4BA5-B82F-B4780367D6DB}" srcOrd="0" destOrd="0" presId="urn:microsoft.com/office/officeart/2005/8/layout/cycle4"/>
    <dgm:cxn modelId="{CD47A19C-2DFC-47C5-B5B9-C15D768AC9DD}" srcId="{321F3BB6-A691-4A0B-ABCA-28DB141D9A88}" destId="{47FC1BD5-74AF-49F5-995F-4F278CC23F18}" srcOrd="0" destOrd="0" parTransId="{A51015B8-C57C-42AE-B03D-19E82DAF2F2A}" sibTransId="{0600005C-00D0-4C03-8677-C401ADB48FCD}"/>
    <dgm:cxn modelId="{1B4273AB-F525-432E-AE1D-B6B4D47D2F80}" type="presOf" srcId="{43AA979E-D508-456C-8C49-904BF10C215D}" destId="{A78B9424-96E3-4B91-9EE8-DC5E170FBD86}" srcOrd="0" destOrd="0" presId="urn:microsoft.com/office/officeart/2005/8/layout/cycle4"/>
    <dgm:cxn modelId="{6D2112B5-573A-4CC2-A0D0-888E2B37CCFF}" type="presOf" srcId="{880CD057-BBCA-4D4F-BBD4-8F6AB33C2EA3}" destId="{0603DCD6-B08E-463B-A23C-A0FD7721FDCC}" srcOrd="0" destOrd="0" presId="urn:microsoft.com/office/officeart/2005/8/layout/cycle4"/>
    <dgm:cxn modelId="{A851FCB8-206D-4BDF-9489-3E9B333A6EAB}" srcId="{87A10FAC-C892-48A6-A3D8-931F79B00F5F}" destId="{321F3BB6-A691-4A0B-ABCA-28DB141D9A88}" srcOrd="1" destOrd="0" parTransId="{5AE433D9-345F-493C-83DA-6F3A42C98F5F}" sibTransId="{8AC6B2B9-8C14-4EA6-82D7-1CF193148E22}"/>
    <dgm:cxn modelId="{DCE1C1BC-3D4D-4F31-A4FA-122734B5DCEA}" srcId="{87A10FAC-C892-48A6-A3D8-931F79B00F5F}" destId="{9869AC9E-3AAC-4CC7-8089-F09234B141F0}" srcOrd="0" destOrd="0" parTransId="{B94A6532-A199-4595-ACAB-0299FA58B1D1}" sibTransId="{DF53772A-2D9B-42C1-93D6-AD1994C89EF1}"/>
    <dgm:cxn modelId="{7E41ECC2-2507-4E85-B444-4DDD44E0F24E}" srcId="{43AA979E-D508-456C-8C49-904BF10C215D}" destId="{80734951-192D-46BD-8BDA-B55529B71B04}" srcOrd="0" destOrd="0" parTransId="{5E5DA001-829F-4431-BC7E-614BB4BAC76F}" sibTransId="{15C13FC8-DB74-42CA-B6DD-E898044DF18E}"/>
    <dgm:cxn modelId="{B1D0C5D2-D0C5-40B7-9978-C0BA1EBBA75B}" type="presOf" srcId="{880CD057-BBCA-4D4F-BBD4-8F6AB33C2EA3}" destId="{488BB556-7B48-434C-9D04-2B17CE76EFC4}" srcOrd="1" destOrd="0" presId="urn:microsoft.com/office/officeart/2005/8/layout/cycle4"/>
    <dgm:cxn modelId="{69A048DC-5B64-4B5A-AADC-CCA7DFA262D6}" type="presOf" srcId="{80734951-192D-46BD-8BDA-B55529B71B04}" destId="{A37BAFE9-DC97-4F9F-947F-40DCBDA66619}" srcOrd="1" destOrd="0" presId="urn:microsoft.com/office/officeart/2005/8/layout/cycle4"/>
    <dgm:cxn modelId="{C0B534E1-08B7-45E1-AFB0-E99223E457A9}" type="presOf" srcId="{47DFB8AA-C68D-48B3-AC3C-65414651064E}" destId="{04BADF4D-FD6E-4051-9242-65234154E777}" srcOrd="0" destOrd="0" presId="urn:microsoft.com/office/officeart/2005/8/layout/cycle4"/>
    <dgm:cxn modelId="{75B4EFF6-1D3B-4DC8-BCC7-6171F172C1DD}" type="presOf" srcId="{7CA2D2F2-798E-4909-B385-C2317849CFD2}" destId="{33667E2F-1B2D-418B-AF2F-6D1988CD25C1}" srcOrd="0" destOrd="0" presId="urn:microsoft.com/office/officeart/2005/8/layout/cycle4"/>
    <dgm:cxn modelId="{3D749ABE-EBCC-45AD-8962-B64111566261}" type="presParOf" srcId="{C636EEF2-FC3A-4133-86CA-5C78DBC7030D}" destId="{5F3B95C0-93B1-4599-AA8F-70C667743695}" srcOrd="0" destOrd="0" presId="urn:microsoft.com/office/officeart/2005/8/layout/cycle4"/>
    <dgm:cxn modelId="{56D67BEF-06E4-43EB-8ECB-745BD757341F}" type="presParOf" srcId="{5F3B95C0-93B1-4599-AA8F-70C667743695}" destId="{980171D5-85D3-44C8-A4B7-F605B81027DA}" srcOrd="0" destOrd="0" presId="urn:microsoft.com/office/officeart/2005/8/layout/cycle4"/>
    <dgm:cxn modelId="{BEBDEFBB-AD77-4407-AC7C-B849F038216E}" type="presParOf" srcId="{980171D5-85D3-44C8-A4B7-F605B81027DA}" destId="{0603DCD6-B08E-463B-A23C-A0FD7721FDCC}" srcOrd="0" destOrd="0" presId="urn:microsoft.com/office/officeart/2005/8/layout/cycle4"/>
    <dgm:cxn modelId="{3A90ADC8-76FA-4826-A264-585066D3A9A8}" type="presParOf" srcId="{980171D5-85D3-44C8-A4B7-F605B81027DA}" destId="{488BB556-7B48-434C-9D04-2B17CE76EFC4}" srcOrd="1" destOrd="0" presId="urn:microsoft.com/office/officeart/2005/8/layout/cycle4"/>
    <dgm:cxn modelId="{BB5F2D61-B5AB-4F5B-A1CF-9DB933D0663E}" type="presParOf" srcId="{5F3B95C0-93B1-4599-AA8F-70C667743695}" destId="{FB80D047-9E9A-4EB5-AD7C-BE07536B29C6}" srcOrd="1" destOrd="0" presId="urn:microsoft.com/office/officeart/2005/8/layout/cycle4"/>
    <dgm:cxn modelId="{4E80BEB4-0229-4674-A241-D707CA6188FB}" type="presParOf" srcId="{FB80D047-9E9A-4EB5-AD7C-BE07536B29C6}" destId="{C12A52C4-BA44-46B9-999B-E89EB9A0C367}" srcOrd="0" destOrd="0" presId="urn:microsoft.com/office/officeart/2005/8/layout/cycle4"/>
    <dgm:cxn modelId="{4AFE7065-2EFD-4CD8-9CF8-794154071761}" type="presParOf" srcId="{FB80D047-9E9A-4EB5-AD7C-BE07536B29C6}" destId="{EF90CEC3-694A-4C70-9BB6-C902066B27AF}" srcOrd="1" destOrd="0" presId="urn:microsoft.com/office/officeart/2005/8/layout/cycle4"/>
    <dgm:cxn modelId="{4B970AD5-509E-4638-AA2C-66CDA72EF5DF}" type="presParOf" srcId="{5F3B95C0-93B1-4599-AA8F-70C667743695}" destId="{4CE70D1F-5F5B-4EC3-AC8A-83455B1C0B94}" srcOrd="2" destOrd="0" presId="urn:microsoft.com/office/officeart/2005/8/layout/cycle4"/>
    <dgm:cxn modelId="{E8C2D06A-8465-40CF-A3FA-95E105EFF297}" type="presParOf" srcId="{4CE70D1F-5F5B-4EC3-AC8A-83455B1C0B94}" destId="{07A06F69-F88D-4BA5-B82F-B4780367D6DB}" srcOrd="0" destOrd="0" presId="urn:microsoft.com/office/officeart/2005/8/layout/cycle4"/>
    <dgm:cxn modelId="{7D952B30-3B2D-43B1-90A0-75592AB8B0CD}" type="presParOf" srcId="{4CE70D1F-5F5B-4EC3-AC8A-83455B1C0B94}" destId="{A37BAFE9-DC97-4F9F-947F-40DCBDA66619}" srcOrd="1" destOrd="0" presId="urn:microsoft.com/office/officeart/2005/8/layout/cycle4"/>
    <dgm:cxn modelId="{E2565398-C72A-4E04-8E74-7BE266A04D2E}" type="presParOf" srcId="{5F3B95C0-93B1-4599-AA8F-70C667743695}" destId="{CD060854-C692-404A-A0E9-62F709F93FD0}" srcOrd="3" destOrd="0" presId="urn:microsoft.com/office/officeart/2005/8/layout/cycle4"/>
    <dgm:cxn modelId="{86D1D720-B807-4B0F-9E47-25DF40A414E8}" type="presParOf" srcId="{CD060854-C692-404A-A0E9-62F709F93FD0}" destId="{04BADF4D-FD6E-4051-9242-65234154E777}" srcOrd="0" destOrd="0" presId="urn:microsoft.com/office/officeart/2005/8/layout/cycle4"/>
    <dgm:cxn modelId="{1443ABC6-561D-434C-B797-C802D4CEE990}" type="presParOf" srcId="{CD060854-C692-404A-A0E9-62F709F93FD0}" destId="{58BF974D-33FE-4A06-9B52-D849830CC977}" srcOrd="1" destOrd="0" presId="urn:microsoft.com/office/officeart/2005/8/layout/cycle4"/>
    <dgm:cxn modelId="{0F69942E-04DA-43A8-9E40-4F9BCE8C8AE7}" type="presParOf" srcId="{5F3B95C0-93B1-4599-AA8F-70C667743695}" destId="{F8E6986A-2C45-4199-B0D9-A07A43A4474B}" srcOrd="4" destOrd="0" presId="urn:microsoft.com/office/officeart/2005/8/layout/cycle4"/>
    <dgm:cxn modelId="{7CC9AF35-D994-4539-9B2E-7E1541F13187}" type="presParOf" srcId="{C636EEF2-FC3A-4133-86CA-5C78DBC7030D}" destId="{4BDA6B5A-67B3-4698-8731-3392D8B98C72}" srcOrd="1" destOrd="0" presId="urn:microsoft.com/office/officeart/2005/8/layout/cycle4"/>
    <dgm:cxn modelId="{3F5641C3-BFE3-4A79-9AC6-8F7D991C4823}" type="presParOf" srcId="{4BDA6B5A-67B3-4698-8731-3392D8B98C72}" destId="{E6CB0677-6C37-4DB9-8E20-653FF9AFA897}" srcOrd="0" destOrd="0" presId="urn:microsoft.com/office/officeart/2005/8/layout/cycle4"/>
    <dgm:cxn modelId="{E6848D66-2D80-4FC8-9AC3-D0605AECD891}" type="presParOf" srcId="{4BDA6B5A-67B3-4698-8731-3392D8B98C72}" destId="{5A24C206-8D3D-4000-9F8D-A0F8396362D7}" srcOrd="1" destOrd="0" presId="urn:microsoft.com/office/officeart/2005/8/layout/cycle4"/>
    <dgm:cxn modelId="{B2F10E38-CDBA-4BA6-B3B5-02C534A55A0A}" type="presParOf" srcId="{4BDA6B5A-67B3-4698-8731-3392D8B98C72}" destId="{A78B9424-96E3-4B91-9EE8-DC5E170FBD86}" srcOrd="2" destOrd="0" presId="urn:microsoft.com/office/officeart/2005/8/layout/cycle4"/>
    <dgm:cxn modelId="{2B01D55D-F100-4F85-9FD0-10E621276A85}" type="presParOf" srcId="{4BDA6B5A-67B3-4698-8731-3392D8B98C72}" destId="{33667E2F-1B2D-418B-AF2F-6D1988CD25C1}" srcOrd="3" destOrd="0" presId="urn:microsoft.com/office/officeart/2005/8/layout/cycle4"/>
    <dgm:cxn modelId="{1ED977DC-477B-4CC7-AFEC-BE11577B75E9}" type="presParOf" srcId="{4BDA6B5A-67B3-4698-8731-3392D8B98C72}" destId="{730A69E2-67EB-4737-8E5B-2EF5F5FC9648}" srcOrd="4" destOrd="0" presId="urn:microsoft.com/office/officeart/2005/8/layout/cycle4"/>
    <dgm:cxn modelId="{05ABE9F3-4F82-42A4-8973-F72ABB9CEA14}" type="presParOf" srcId="{C636EEF2-FC3A-4133-86CA-5C78DBC7030D}" destId="{7A8FBFDF-8E2B-4090-AD69-E3F5D9C16AA0}" srcOrd="2" destOrd="0" presId="urn:microsoft.com/office/officeart/2005/8/layout/cycle4"/>
    <dgm:cxn modelId="{1BD0EAB0-251C-4FC8-9196-F1FD50396619}" type="presParOf" srcId="{C636EEF2-FC3A-4133-86CA-5C78DBC7030D}" destId="{10C5C15C-2190-462F-89F1-AD5995C77FE7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4AA9CE8-0914-477D-81FB-4F4C009FB7F7}" type="doc">
      <dgm:prSet loTypeId="urn:microsoft.com/office/officeart/2005/8/layout/arrow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689BC51B-61A7-40F6-B21C-1BDC93825A17}">
      <dgm:prSet phldrT="[Testo]" custT="1"/>
      <dgm:spPr/>
      <dgm:t>
        <a:bodyPr/>
        <a:lstStyle/>
        <a:p>
          <a:r>
            <a:rPr lang="it-IT" sz="1800" dirty="0"/>
            <a:t>Politiche sociali</a:t>
          </a:r>
        </a:p>
      </dgm:t>
    </dgm:pt>
    <dgm:pt modelId="{8FD53DBB-492A-4267-B356-5CDD55A10F47}" type="parTrans" cxnId="{9BF61C71-DC2E-49C7-BC21-A126AE490061}">
      <dgm:prSet/>
      <dgm:spPr/>
      <dgm:t>
        <a:bodyPr/>
        <a:lstStyle/>
        <a:p>
          <a:endParaRPr lang="it-IT"/>
        </a:p>
      </dgm:t>
    </dgm:pt>
    <dgm:pt modelId="{8694A63D-0B9D-4628-8986-D1E1EDD7D16E}" type="sibTrans" cxnId="{9BF61C71-DC2E-49C7-BC21-A126AE490061}">
      <dgm:prSet/>
      <dgm:spPr/>
      <dgm:t>
        <a:bodyPr/>
        <a:lstStyle/>
        <a:p>
          <a:endParaRPr lang="it-IT"/>
        </a:p>
      </dgm:t>
    </dgm:pt>
    <dgm:pt modelId="{9A385630-DDBE-4DD2-8762-ACD5DCEABFDF}">
      <dgm:prSet phldrT="[Testo]" custT="1"/>
      <dgm:spPr/>
      <dgm:t>
        <a:bodyPr/>
        <a:lstStyle/>
        <a:p>
          <a:r>
            <a:rPr lang="it-IT" sz="1800" dirty="0"/>
            <a:t>Servizio sociale</a:t>
          </a:r>
        </a:p>
      </dgm:t>
    </dgm:pt>
    <dgm:pt modelId="{939873B4-EDCB-41BE-81ED-599973359E99}" type="parTrans" cxnId="{AC358F66-0EFB-462F-B51E-6D58E06BABBC}">
      <dgm:prSet/>
      <dgm:spPr/>
      <dgm:t>
        <a:bodyPr/>
        <a:lstStyle/>
        <a:p>
          <a:endParaRPr lang="it-IT"/>
        </a:p>
      </dgm:t>
    </dgm:pt>
    <dgm:pt modelId="{B6BE6A7C-6C21-4008-8CD9-291C68BA4759}" type="sibTrans" cxnId="{AC358F66-0EFB-462F-B51E-6D58E06BABBC}">
      <dgm:prSet/>
      <dgm:spPr/>
      <dgm:t>
        <a:bodyPr/>
        <a:lstStyle/>
        <a:p>
          <a:endParaRPr lang="it-IT"/>
        </a:p>
      </dgm:t>
    </dgm:pt>
    <dgm:pt modelId="{BB11C3B6-B085-4D6D-BCF1-C2A659FA7215}" type="pres">
      <dgm:prSet presAssocID="{14AA9CE8-0914-477D-81FB-4F4C009FB7F7}" presName="diagram" presStyleCnt="0">
        <dgm:presLayoutVars>
          <dgm:dir/>
          <dgm:resizeHandles val="exact"/>
        </dgm:presLayoutVars>
      </dgm:prSet>
      <dgm:spPr/>
    </dgm:pt>
    <dgm:pt modelId="{EA0E0C31-FAD9-4883-B1BB-17E188BC6EEF}" type="pres">
      <dgm:prSet presAssocID="{689BC51B-61A7-40F6-B21C-1BDC93825A17}" presName="arrow" presStyleLbl="node1" presStyleIdx="0" presStyleCnt="2" custScaleX="101355" custScaleY="99215" custRadScaleRad="100033">
        <dgm:presLayoutVars>
          <dgm:bulletEnabled val="1"/>
        </dgm:presLayoutVars>
      </dgm:prSet>
      <dgm:spPr/>
    </dgm:pt>
    <dgm:pt modelId="{7E02ED67-4FD7-4377-97B5-E128DC183617}" type="pres">
      <dgm:prSet presAssocID="{9A385630-DDBE-4DD2-8762-ACD5DCEABFDF}" presName="arrow" presStyleLbl="node1" presStyleIdx="1" presStyleCnt="2">
        <dgm:presLayoutVars>
          <dgm:bulletEnabled val="1"/>
        </dgm:presLayoutVars>
      </dgm:prSet>
      <dgm:spPr/>
    </dgm:pt>
  </dgm:ptLst>
  <dgm:cxnLst>
    <dgm:cxn modelId="{DC7B1E16-410D-4BD7-A2AA-C252683E3D81}" type="presOf" srcId="{689BC51B-61A7-40F6-B21C-1BDC93825A17}" destId="{EA0E0C31-FAD9-4883-B1BB-17E188BC6EEF}" srcOrd="0" destOrd="0" presId="urn:microsoft.com/office/officeart/2005/8/layout/arrow5"/>
    <dgm:cxn modelId="{AC358F66-0EFB-462F-B51E-6D58E06BABBC}" srcId="{14AA9CE8-0914-477D-81FB-4F4C009FB7F7}" destId="{9A385630-DDBE-4DD2-8762-ACD5DCEABFDF}" srcOrd="1" destOrd="0" parTransId="{939873B4-EDCB-41BE-81ED-599973359E99}" sibTransId="{B6BE6A7C-6C21-4008-8CD9-291C68BA4759}"/>
    <dgm:cxn modelId="{57BFAF4A-DFC1-4F87-A4F9-AE4569AE4092}" type="presOf" srcId="{9A385630-DDBE-4DD2-8762-ACD5DCEABFDF}" destId="{7E02ED67-4FD7-4377-97B5-E128DC183617}" srcOrd="0" destOrd="0" presId="urn:microsoft.com/office/officeart/2005/8/layout/arrow5"/>
    <dgm:cxn modelId="{C4A8506B-B073-42AA-AEC8-3E7E2FB1694F}" type="presOf" srcId="{14AA9CE8-0914-477D-81FB-4F4C009FB7F7}" destId="{BB11C3B6-B085-4D6D-BCF1-C2A659FA7215}" srcOrd="0" destOrd="0" presId="urn:microsoft.com/office/officeart/2005/8/layout/arrow5"/>
    <dgm:cxn modelId="{9BF61C71-DC2E-49C7-BC21-A126AE490061}" srcId="{14AA9CE8-0914-477D-81FB-4F4C009FB7F7}" destId="{689BC51B-61A7-40F6-B21C-1BDC93825A17}" srcOrd="0" destOrd="0" parTransId="{8FD53DBB-492A-4267-B356-5CDD55A10F47}" sibTransId="{8694A63D-0B9D-4628-8986-D1E1EDD7D16E}"/>
    <dgm:cxn modelId="{70D78AEE-CCD1-41BB-99EA-82413D161B0F}" type="presParOf" srcId="{BB11C3B6-B085-4D6D-BCF1-C2A659FA7215}" destId="{EA0E0C31-FAD9-4883-B1BB-17E188BC6EEF}" srcOrd="0" destOrd="0" presId="urn:microsoft.com/office/officeart/2005/8/layout/arrow5"/>
    <dgm:cxn modelId="{7DBFB008-1C60-49C9-9112-BA2574CAE059}" type="presParOf" srcId="{BB11C3B6-B085-4D6D-BCF1-C2A659FA7215}" destId="{7E02ED67-4FD7-4377-97B5-E128DC183617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2250ED4-F51A-4861-9DB6-1BE657731D62}" type="doc">
      <dgm:prSet loTypeId="urn:microsoft.com/office/officeart/2009/layout/CircleArrowProcess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5ED43E8B-135F-4387-B5B0-48C3DA830841}">
      <dgm:prSet phldrT="[Testo]"/>
      <dgm:spPr/>
      <dgm:t>
        <a:bodyPr/>
        <a:lstStyle/>
        <a:p>
          <a:r>
            <a:rPr lang="it-IT" dirty="0"/>
            <a:t>Discrezionalità</a:t>
          </a:r>
        </a:p>
      </dgm:t>
    </dgm:pt>
    <dgm:pt modelId="{16FAA808-6B84-4436-A320-F6808B73C489}" type="parTrans" cxnId="{F4766E04-9D0D-4AC2-9B8B-787108985BDE}">
      <dgm:prSet/>
      <dgm:spPr/>
      <dgm:t>
        <a:bodyPr/>
        <a:lstStyle/>
        <a:p>
          <a:endParaRPr lang="it-IT"/>
        </a:p>
      </dgm:t>
    </dgm:pt>
    <dgm:pt modelId="{0E262F32-48C2-400D-898C-2246AAB6E41A}" type="sibTrans" cxnId="{F4766E04-9D0D-4AC2-9B8B-787108985BDE}">
      <dgm:prSet/>
      <dgm:spPr/>
      <dgm:t>
        <a:bodyPr/>
        <a:lstStyle/>
        <a:p>
          <a:endParaRPr lang="it-IT"/>
        </a:p>
      </dgm:t>
    </dgm:pt>
    <dgm:pt modelId="{0B9AE03D-F9F0-4F9D-8E2D-1F32222915A8}">
      <dgm:prSet phldrT="[Testo]"/>
      <dgm:spPr>
        <a:effectLst>
          <a:outerShdw blurRad="50800" dist="50800" dir="5400000" algn="ctr" rotWithShape="0">
            <a:srgbClr val="002060"/>
          </a:outerShdw>
        </a:effectLst>
      </dgm:spPr>
      <dgm:t>
        <a:bodyPr/>
        <a:lstStyle/>
        <a:p>
          <a:r>
            <a:rPr lang="it-IT" dirty="0"/>
            <a:t>mediazione</a:t>
          </a:r>
        </a:p>
      </dgm:t>
    </dgm:pt>
    <dgm:pt modelId="{B29E9F83-80EF-46B0-B10F-93253488B96F}" type="parTrans" cxnId="{524C2EE7-BCE2-468C-BD56-FE7D1A9B51AE}">
      <dgm:prSet/>
      <dgm:spPr/>
      <dgm:t>
        <a:bodyPr/>
        <a:lstStyle/>
        <a:p>
          <a:endParaRPr lang="it-IT"/>
        </a:p>
      </dgm:t>
    </dgm:pt>
    <dgm:pt modelId="{83D38125-0544-48BD-AB48-F95B40987023}" type="sibTrans" cxnId="{524C2EE7-BCE2-468C-BD56-FE7D1A9B51AE}">
      <dgm:prSet/>
      <dgm:spPr/>
      <dgm:t>
        <a:bodyPr/>
        <a:lstStyle/>
        <a:p>
          <a:endParaRPr lang="it-IT"/>
        </a:p>
      </dgm:t>
    </dgm:pt>
    <dgm:pt modelId="{3D06B90C-9EC4-4D9A-9143-A0AC4AB9AD55}">
      <dgm:prSet phldrT="[Testo]"/>
      <dgm:spPr/>
      <dgm:t>
        <a:bodyPr/>
        <a:lstStyle/>
        <a:p>
          <a:r>
            <a:rPr lang="it-IT" dirty="0"/>
            <a:t>negoziazione</a:t>
          </a:r>
        </a:p>
      </dgm:t>
    </dgm:pt>
    <dgm:pt modelId="{5003E26E-0839-4DB6-B6DB-8B9B8C21F292}" type="parTrans" cxnId="{C9420C17-88E6-4C25-8A1D-A9157787D01D}">
      <dgm:prSet/>
      <dgm:spPr/>
      <dgm:t>
        <a:bodyPr/>
        <a:lstStyle/>
        <a:p>
          <a:endParaRPr lang="it-IT"/>
        </a:p>
      </dgm:t>
    </dgm:pt>
    <dgm:pt modelId="{3D2EF8C5-F23B-4BDC-951E-3E047176FC06}" type="sibTrans" cxnId="{C9420C17-88E6-4C25-8A1D-A9157787D01D}">
      <dgm:prSet/>
      <dgm:spPr/>
      <dgm:t>
        <a:bodyPr/>
        <a:lstStyle/>
        <a:p>
          <a:endParaRPr lang="it-IT"/>
        </a:p>
      </dgm:t>
    </dgm:pt>
    <dgm:pt modelId="{5FFB3452-8447-4121-A47A-B53AE0E28498}" type="pres">
      <dgm:prSet presAssocID="{32250ED4-F51A-4861-9DB6-1BE657731D62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D2FEED77-5BE1-4601-9625-5087F5480E03}" type="pres">
      <dgm:prSet presAssocID="{5ED43E8B-135F-4387-B5B0-48C3DA830841}" presName="Accent1" presStyleCnt="0"/>
      <dgm:spPr/>
    </dgm:pt>
    <dgm:pt modelId="{02D8DAD3-2AD7-46D5-AD60-308F140AE831}" type="pres">
      <dgm:prSet presAssocID="{5ED43E8B-135F-4387-B5B0-48C3DA830841}" presName="Accent" presStyleLbl="node1" presStyleIdx="0" presStyleCnt="3" custLinFactNeighborX="692" custLinFactNeighborY="-3932"/>
      <dgm:spPr>
        <a:solidFill>
          <a:schemeClr val="bg1"/>
        </a:solidFill>
        <a:effectLst>
          <a:outerShdw blurRad="50800" dist="50800" dir="5400000" algn="ctr" rotWithShape="0">
            <a:schemeClr val="accent3"/>
          </a:outerShdw>
        </a:effectLst>
      </dgm:spPr>
    </dgm:pt>
    <dgm:pt modelId="{EB0C85A7-1E83-4132-8C12-F014B994E74E}" type="pres">
      <dgm:prSet presAssocID="{5ED43E8B-135F-4387-B5B0-48C3DA830841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</dgm:pt>
    <dgm:pt modelId="{76CB0638-B0F5-4AB8-A265-B7A354B891BB}" type="pres">
      <dgm:prSet presAssocID="{0B9AE03D-F9F0-4F9D-8E2D-1F32222915A8}" presName="Accent2" presStyleCnt="0"/>
      <dgm:spPr/>
    </dgm:pt>
    <dgm:pt modelId="{D24B764C-3D29-489E-808D-4215691A9312}" type="pres">
      <dgm:prSet presAssocID="{0B9AE03D-F9F0-4F9D-8E2D-1F32222915A8}" presName="Accent" presStyleLbl="node1" presStyleIdx="1" presStyleCnt="3"/>
      <dgm:spPr>
        <a:solidFill>
          <a:srgbClr val="00B050"/>
        </a:solidFill>
        <a:effectLst>
          <a:outerShdw blurRad="50800" dist="50800" dir="5400000" algn="ctr" rotWithShape="0">
            <a:schemeClr val="accent4">
              <a:lumMod val="20000"/>
              <a:lumOff val="80000"/>
            </a:schemeClr>
          </a:outerShdw>
        </a:effectLst>
      </dgm:spPr>
    </dgm:pt>
    <dgm:pt modelId="{B512023F-2957-46F9-AC48-A282CD74AFC2}" type="pres">
      <dgm:prSet presAssocID="{0B9AE03D-F9F0-4F9D-8E2D-1F32222915A8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</dgm:pt>
    <dgm:pt modelId="{6887EE55-3E12-44C8-AFDF-60E8106E8A09}" type="pres">
      <dgm:prSet presAssocID="{3D06B90C-9EC4-4D9A-9143-A0AC4AB9AD55}" presName="Accent3" presStyleCnt="0"/>
      <dgm:spPr/>
    </dgm:pt>
    <dgm:pt modelId="{36A922D3-F976-44CD-B640-6DFEA8772AB0}" type="pres">
      <dgm:prSet presAssocID="{3D06B90C-9EC4-4D9A-9143-A0AC4AB9AD55}" presName="Accent" presStyleLbl="node1" presStyleIdx="2" presStyleCnt="3"/>
      <dgm:spPr>
        <a:solidFill>
          <a:schemeClr val="accent3">
            <a:lumMod val="75000"/>
          </a:schemeClr>
        </a:solidFill>
        <a:effectLst>
          <a:outerShdw blurRad="50800" dist="50800" dir="5400000" algn="ctr" rotWithShape="0">
            <a:srgbClr val="FFFF00"/>
          </a:outerShdw>
        </a:effectLst>
      </dgm:spPr>
    </dgm:pt>
    <dgm:pt modelId="{0F236BAF-1847-46D5-85F4-D1112A76B838}" type="pres">
      <dgm:prSet presAssocID="{3D06B90C-9EC4-4D9A-9143-A0AC4AB9AD55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</dgm:pt>
  </dgm:ptLst>
  <dgm:cxnLst>
    <dgm:cxn modelId="{F4766E04-9D0D-4AC2-9B8B-787108985BDE}" srcId="{32250ED4-F51A-4861-9DB6-1BE657731D62}" destId="{5ED43E8B-135F-4387-B5B0-48C3DA830841}" srcOrd="0" destOrd="0" parTransId="{16FAA808-6B84-4436-A320-F6808B73C489}" sibTransId="{0E262F32-48C2-400D-898C-2246AAB6E41A}"/>
    <dgm:cxn modelId="{580BDC07-DA2C-4A92-90F8-0A89F8CB64CC}" type="presOf" srcId="{5ED43E8B-135F-4387-B5B0-48C3DA830841}" destId="{EB0C85A7-1E83-4132-8C12-F014B994E74E}" srcOrd="0" destOrd="0" presId="urn:microsoft.com/office/officeart/2009/layout/CircleArrowProcess"/>
    <dgm:cxn modelId="{45723915-E65F-4EA1-AD68-9D82FD59568A}" type="presOf" srcId="{0B9AE03D-F9F0-4F9D-8E2D-1F32222915A8}" destId="{B512023F-2957-46F9-AC48-A282CD74AFC2}" srcOrd="0" destOrd="0" presId="urn:microsoft.com/office/officeart/2009/layout/CircleArrowProcess"/>
    <dgm:cxn modelId="{C9420C17-88E6-4C25-8A1D-A9157787D01D}" srcId="{32250ED4-F51A-4861-9DB6-1BE657731D62}" destId="{3D06B90C-9EC4-4D9A-9143-A0AC4AB9AD55}" srcOrd="2" destOrd="0" parTransId="{5003E26E-0839-4DB6-B6DB-8B9B8C21F292}" sibTransId="{3D2EF8C5-F23B-4BDC-951E-3E047176FC06}"/>
    <dgm:cxn modelId="{494CA649-3069-41EF-82B7-B6F36532261B}" type="presOf" srcId="{32250ED4-F51A-4861-9DB6-1BE657731D62}" destId="{5FFB3452-8447-4121-A47A-B53AE0E28498}" srcOrd="0" destOrd="0" presId="urn:microsoft.com/office/officeart/2009/layout/CircleArrowProcess"/>
    <dgm:cxn modelId="{524C2EE7-BCE2-468C-BD56-FE7D1A9B51AE}" srcId="{32250ED4-F51A-4861-9DB6-1BE657731D62}" destId="{0B9AE03D-F9F0-4F9D-8E2D-1F32222915A8}" srcOrd="1" destOrd="0" parTransId="{B29E9F83-80EF-46B0-B10F-93253488B96F}" sibTransId="{83D38125-0544-48BD-AB48-F95B40987023}"/>
    <dgm:cxn modelId="{FD9A2CF8-90D3-42F3-BF40-C9134824DB98}" type="presOf" srcId="{3D06B90C-9EC4-4D9A-9143-A0AC4AB9AD55}" destId="{0F236BAF-1847-46D5-85F4-D1112A76B838}" srcOrd="0" destOrd="0" presId="urn:microsoft.com/office/officeart/2009/layout/CircleArrowProcess"/>
    <dgm:cxn modelId="{327B9D28-D8FF-4117-A83E-78BB898A7253}" type="presParOf" srcId="{5FFB3452-8447-4121-A47A-B53AE0E28498}" destId="{D2FEED77-5BE1-4601-9625-5087F5480E03}" srcOrd="0" destOrd="0" presId="urn:microsoft.com/office/officeart/2009/layout/CircleArrowProcess"/>
    <dgm:cxn modelId="{ACD1AA10-DF69-4974-B698-F0C63121F04B}" type="presParOf" srcId="{D2FEED77-5BE1-4601-9625-5087F5480E03}" destId="{02D8DAD3-2AD7-46D5-AD60-308F140AE831}" srcOrd="0" destOrd="0" presId="urn:microsoft.com/office/officeart/2009/layout/CircleArrowProcess"/>
    <dgm:cxn modelId="{CDEA47FB-9845-4040-9EAE-8600EF04A0E6}" type="presParOf" srcId="{5FFB3452-8447-4121-A47A-B53AE0E28498}" destId="{EB0C85A7-1E83-4132-8C12-F014B994E74E}" srcOrd="1" destOrd="0" presId="urn:microsoft.com/office/officeart/2009/layout/CircleArrowProcess"/>
    <dgm:cxn modelId="{1CED97F5-20FE-482D-A332-E84E7842F8E0}" type="presParOf" srcId="{5FFB3452-8447-4121-A47A-B53AE0E28498}" destId="{76CB0638-B0F5-4AB8-A265-B7A354B891BB}" srcOrd="2" destOrd="0" presId="urn:microsoft.com/office/officeart/2009/layout/CircleArrowProcess"/>
    <dgm:cxn modelId="{A2E348C8-056D-433A-9B1C-E81DE2EC61F0}" type="presParOf" srcId="{76CB0638-B0F5-4AB8-A265-B7A354B891BB}" destId="{D24B764C-3D29-489E-808D-4215691A9312}" srcOrd="0" destOrd="0" presId="urn:microsoft.com/office/officeart/2009/layout/CircleArrowProcess"/>
    <dgm:cxn modelId="{8077179F-8E6B-4299-BC1F-40BC58F9C924}" type="presParOf" srcId="{5FFB3452-8447-4121-A47A-B53AE0E28498}" destId="{B512023F-2957-46F9-AC48-A282CD74AFC2}" srcOrd="3" destOrd="0" presId="urn:microsoft.com/office/officeart/2009/layout/CircleArrowProcess"/>
    <dgm:cxn modelId="{AF5C3C95-12F2-477D-BAAD-D5FF85A35FEE}" type="presParOf" srcId="{5FFB3452-8447-4121-A47A-B53AE0E28498}" destId="{6887EE55-3E12-44C8-AFDF-60E8106E8A09}" srcOrd="4" destOrd="0" presId="urn:microsoft.com/office/officeart/2009/layout/CircleArrowProcess"/>
    <dgm:cxn modelId="{8B7EC6CF-7208-4F34-BE08-53F6382C806E}" type="presParOf" srcId="{6887EE55-3E12-44C8-AFDF-60E8106E8A09}" destId="{36A922D3-F976-44CD-B640-6DFEA8772AB0}" srcOrd="0" destOrd="0" presId="urn:microsoft.com/office/officeart/2009/layout/CircleArrowProcess"/>
    <dgm:cxn modelId="{55F22A6F-BF8D-46CA-B222-479C4FFC46FA}" type="presParOf" srcId="{5FFB3452-8447-4121-A47A-B53AE0E28498}" destId="{0F236BAF-1847-46D5-85F4-D1112A76B838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4C97336-A0E1-4F78-9443-A2A5CF6AEACE}" type="doc">
      <dgm:prSet loTypeId="urn:microsoft.com/office/officeart/2005/8/layout/arrow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80A4E35E-0EC7-44E9-B1F0-160F2D930F64}">
      <dgm:prSet phldrT="[Testo]" custT="1"/>
      <dgm:spPr/>
      <dgm:t>
        <a:bodyPr/>
        <a:lstStyle/>
        <a:p>
          <a:r>
            <a:rPr lang="it-IT" sz="1800" dirty="0"/>
            <a:t>Pratiche di attivazione</a:t>
          </a:r>
        </a:p>
        <a:p>
          <a:r>
            <a:rPr lang="it-IT" sz="1800" dirty="0"/>
            <a:t>Multidimensionalità</a:t>
          </a:r>
        </a:p>
      </dgm:t>
    </dgm:pt>
    <dgm:pt modelId="{B658785F-AAFC-4D7C-B8D5-D9A3E763701F}" type="parTrans" cxnId="{CCE75A19-6540-49B2-A26C-1AA29EE15657}">
      <dgm:prSet/>
      <dgm:spPr/>
      <dgm:t>
        <a:bodyPr/>
        <a:lstStyle/>
        <a:p>
          <a:endParaRPr lang="it-IT"/>
        </a:p>
      </dgm:t>
    </dgm:pt>
    <dgm:pt modelId="{47F12FAF-803B-4D71-B970-6CA3272C3CBB}" type="sibTrans" cxnId="{CCE75A19-6540-49B2-A26C-1AA29EE15657}">
      <dgm:prSet/>
      <dgm:spPr/>
      <dgm:t>
        <a:bodyPr/>
        <a:lstStyle/>
        <a:p>
          <a:endParaRPr lang="it-IT"/>
        </a:p>
      </dgm:t>
    </dgm:pt>
    <dgm:pt modelId="{CCB91937-9028-4B7C-B274-697FABFC1C2A}">
      <dgm:prSet phldrT="[Testo]" custT="1"/>
      <dgm:spPr/>
      <dgm:t>
        <a:bodyPr/>
        <a:lstStyle/>
        <a:p>
          <a:r>
            <a:rPr lang="it-IT" sz="1800" dirty="0"/>
            <a:t>Il caso italiano</a:t>
          </a:r>
        </a:p>
      </dgm:t>
    </dgm:pt>
    <dgm:pt modelId="{B089ADCF-3A55-4B6B-94D6-F43414D6FE69}" type="parTrans" cxnId="{45662A98-DC3F-4A65-B708-5C133CDFED71}">
      <dgm:prSet/>
      <dgm:spPr/>
      <dgm:t>
        <a:bodyPr/>
        <a:lstStyle/>
        <a:p>
          <a:endParaRPr lang="it-IT"/>
        </a:p>
      </dgm:t>
    </dgm:pt>
    <dgm:pt modelId="{68EF1477-5584-456B-B4B0-2221BFE297B8}" type="sibTrans" cxnId="{45662A98-DC3F-4A65-B708-5C133CDFED71}">
      <dgm:prSet/>
      <dgm:spPr/>
      <dgm:t>
        <a:bodyPr/>
        <a:lstStyle/>
        <a:p>
          <a:endParaRPr lang="it-IT"/>
        </a:p>
      </dgm:t>
    </dgm:pt>
    <dgm:pt modelId="{A00E1079-A316-4A8D-91C6-C7788F9F0533}" type="pres">
      <dgm:prSet presAssocID="{44C97336-A0E1-4F78-9443-A2A5CF6AEACE}" presName="compositeShape" presStyleCnt="0">
        <dgm:presLayoutVars>
          <dgm:chMax val="2"/>
          <dgm:dir/>
          <dgm:resizeHandles val="exact"/>
        </dgm:presLayoutVars>
      </dgm:prSet>
      <dgm:spPr/>
    </dgm:pt>
    <dgm:pt modelId="{690C157B-E50E-4827-9E10-AF747926BDE4}" type="pres">
      <dgm:prSet presAssocID="{80A4E35E-0EC7-44E9-B1F0-160F2D930F64}" presName="upArrow" presStyleLbl="node1" presStyleIdx="0" presStyleCnt="2" custScaleX="64937" custLinFactNeighborX="-2824" custLinFactNeighborY="-1443"/>
      <dgm:spPr>
        <a:solidFill>
          <a:srgbClr val="FFFF00"/>
        </a:solidFill>
      </dgm:spPr>
    </dgm:pt>
    <dgm:pt modelId="{F6773E6B-EC4B-4C5C-B356-BA8C69938A84}" type="pres">
      <dgm:prSet presAssocID="{80A4E35E-0EC7-44E9-B1F0-160F2D930F64}" presName="upArrowText" presStyleLbl="revTx" presStyleIdx="0" presStyleCnt="2" custScaleX="88736">
        <dgm:presLayoutVars>
          <dgm:chMax val="0"/>
          <dgm:bulletEnabled val="1"/>
        </dgm:presLayoutVars>
      </dgm:prSet>
      <dgm:spPr/>
    </dgm:pt>
    <dgm:pt modelId="{60245F1E-F748-4A45-8EA8-719B7C82239C}" type="pres">
      <dgm:prSet presAssocID="{CCB91937-9028-4B7C-B274-697FABFC1C2A}" presName="downArrow" presStyleLbl="node1" presStyleIdx="1" presStyleCnt="2" custScaleX="70667"/>
      <dgm:spPr>
        <a:solidFill>
          <a:srgbClr val="FFFF00"/>
        </a:solidFill>
      </dgm:spPr>
    </dgm:pt>
    <dgm:pt modelId="{65AAFE46-3C7B-43F2-80F9-20F642A7A151}" type="pres">
      <dgm:prSet presAssocID="{CCB91937-9028-4B7C-B274-697FABFC1C2A}" presName="downArrowText" presStyleLbl="revTx" presStyleIdx="1" presStyleCnt="2">
        <dgm:presLayoutVars>
          <dgm:chMax val="0"/>
          <dgm:bulletEnabled val="1"/>
        </dgm:presLayoutVars>
      </dgm:prSet>
      <dgm:spPr/>
    </dgm:pt>
  </dgm:ptLst>
  <dgm:cxnLst>
    <dgm:cxn modelId="{EFAF7218-0FF8-4931-8FCF-A5E9C65B36AF}" type="presOf" srcId="{44C97336-A0E1-4F78-9443-A2A5CF6AEACE}" destId="{A00E1079-A316-4A8D-91C6-C7788F9F0533}" srcOrd="0" destOrd="0" presId="urn:microsoft.com/office/officeart/2005/8/layout/arrow4"/>
    <dgm:cxn modelId="{CCE75A19-6540-49B2-A26C-1AA29EE15657}" srcId="{44C97336-A0E1-4F78-9443-A2A5CF6AEACE}" destId="{80A4E35E-0EC7-44E9-B1F0-160F2D930F64}" srcOrd="0" destOrd="0" parTransId="{B658785F-AAFC-4D7C-B8D5-D9A3E763701F}" sibTransId="{47F12FAF-803B-4D71-B970-6CA3272C3CBB}"/>
    <dgm:cxn modelId="{522E0C2E-B382-4F3B-B647-5EC6C1956B7F}" type="presOf" srcId="{80A4E35E-0EC7-44E9-B1F0-160F2D930F64}" destId="{F6773E6B-EC4B-4C5C-B356-BA8C69938A84}" srcOrd="0" destOrd="0" presId="urn:microsoft.com/office/officeart/2005/8/layout/arrow4"/>
    <dgm:cxn modelId="{45662A98-DC3F-4A65-B708-5C133CDFED71}" srcId="{44C97336-A0E1-4F78-9443-A2A5CF6AEACE}" destId="{CCB91937-9028-4B7C-B274-697FABFC1C2A}" srcOrd="1" destOrd="0" parTransId="{B089ADCF-3A55-4B6B-94D6-F43414D6FE69}" sibTransId="{68EF1477-5584-456B-B4B0-2221BFE297B8}"/>
    <dgm:cxn modelId="{2A767DEF-3ED1-4C68-8B08-78DE38994FC3}" type="presOf" srcId="{CCB91937-9028-4B7C-B274-697FABFC1C2A}" destId="{65AAFE46-3C7B-43F2-80F9-20F642A7A151}" srcOrd="0" destOrd="0" presId="urn:microsoft.com/office/officeart/2005/8/layout/arrow4"/>
    <dgm:cxn modelId="{1295044D-2F4B-4B3B-9DAF-013CC41F6E77}" type="presParOf" srcId="{A00E1079-A316-4A8D-91C6-C7788F9F0533}" destId="{690C157B-E50E-4827-9E10-AF747926BDE4}" srcOrd="0" destOrd="0" presId="urn:microsoft.com/office/officeart/2005/8/layout/arrow4"/>
    <dgm:cxn modelId="{113DACA0-953C-4D4B-AB2F-F576B4C6B803}" type="presParOf" srcId="{A00E1079-A316-4A8D-91C6-C7788F9F0533}" destId="{F6773E6B-EC4B-4C5C-B356-BA8C69938A84}" srcOrd="1" destOrd="0" presId="urn:microsoft.com/office/officeart/2005/8/layout/arrow4"/>
    <dgm:cxn modelId="{820731D8-595E-4346-9B81-A247DFFA983B}" type="presParOf" srcId="{A00E1079-A316-4A8D-91C6-C7788F9F0533}" destId="{60245F1E-F748-4A45-8EA8-719B7C82239C}" srcOrd="2" destOrd="0" presId="urn:microsoft.com/office/officeart/2005/8/layout/arrow4"/>
    <dgm:cxn modelId="{361B20B2-522F-4DA8-AF15-193EB5D967A4}" type="presParOf" srcId="{A00E1079-A316-4A8D-91C6-C7788F9F0533}" destId="{65AAFE46-3C7B-43F2-80F9-20F642A7A151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4691B20-7F99-4736-823C-1CA64B3E0C74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1A98A6FB-B40E-4A17-9870-D2932B7F6A55}">
      <dgm:prSet phldrT="[Testo]" custT="1"/>
      <dgm:spPr>
        <a:solidFill>
          <a:schemeClr val="accent2"/>
        </a:solidFill>
      </dgm:spPr>
      <dgm:t>
        <a:bodyPr/>
        <a:lstStyle/>
        <a:p>
          <a:r>
            <a:rPr lang="it-IT" sz="1800" dirty="0"/>
            <a:t>Anni 50</a:t>
          </a:r>
        </a:p>
      </dgm:t>
    </dgm:pt>
    <dgm:pt modelId="{1BC78E8F-9112-4EA4-AE69-136C019B7BB4}" type="parTrans" cxnId="{F5CB0F41-AE86-4F6A-9B00-A077FA94877A}">
      <dgm:prSet/>
      <dgm:spPr/>
      <dgm:t>
        <a:bodyPr/>
        <a:lstStyle/>
        <a:p>
          <a:endParaRPr lang="it-IT"/>
        </a:p>
      </dgm:t>
    </dgm:pt>
    <dgm:pt modelId="{F05B183E-5FBE-4704-926A-623A4C5088B7}" type="sibTrans" cxnId="{F5CB0F41-AE86-4F6A-9B00-A077FA94877A}">
      <dgm:prSet/>
      <dgm:spPr/>
      <dgm:t>
        <a:bodyPr/>
        <a:lstStyle/>
        <a:p>
          <a:endParaRPr lang="it-IT"/>
        </a:p>
      </dgm:t>
    </dgm:pt>
    <dgm:pt modelId="{A6E90AAE-AECA-4C7C-A717-F5483E91BAE8}">
      <dgm:prSet phldrT="[Testo]"/>
      <dgm:spPr/>
      <dgm:t>
        <a:bodyPr/>
        <a:lstStyle/>
        <a:p>
          <a:r>
            <a:rPr lang="it-IT" dirty="0"/>
            <a:t>Piani Ed. </a:t>
          </a:r>
          <a:r>
            <a:rPr lang="it-IT" dirty="0" err="1"/>
            <a:t>Econ</a:t>
          </a:r>
          <a:r>
            <a:rPr lang="it-IT" dirty="0"/>
            <a:t>. Popolare</a:t>
          </a:r>
        </a:p>
      </dgm:t>
    </dgm:pt>
    <dgm:pt modelId="{960A3465-4450-4561-A235-8C31F213232C}" type="parTrans" cxnId="{B7D4F0C6-37F3-4DAC-BD7D-B2AE669243F8}">
      <dgm:prSet/>
      <dgm:spPr/>
      <dgm:t>
        <a:bodyPr/>
        <a:lstStyle/>
        <a:p>
          <a:endParaRPr lang="it-IT"/>
        </a:p>
      </dgm:t>
    </dgm:pt>
    <dgm:pt modelId="{BD29AFBB-58FD-44B9-9E1A-EED0D0D0334D}" type="sibTrans" cxnId="{B7D4F0C6-37F3-4DAC-BD7D-B2AE669243F8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endParaRPr lang="it-IT"/>
        </a:p>
      </dgm:t>
    </dgm:pt>
    <dgm:pt modelId="{30B05F8B-C008-4185-8434-C6D1A6AFFC38}">
      <dgm:prSet phldrT="[Testo]"/>
      <dgm:spPr/>
      <dgm:t>
        <a:bodyPr/>
        <a:lstStyle/>
        <a:p>
          <a:r>
            <a:rPr lang="it-IT" dirty="0"/>
            <a:t>Piani Ina Casa</a:t>
          </a:r>
        </a:p>
      </dgm:t>
    </dgm:pt>
    <dgm:pt modelId="{F4BEB438-629A-4EBD-BC24-C54BE45F5A85}" type="parTrans" cxnId="{823E9BDD-FB72-42A9-8570-5423DC9ACFF2}">
      <dgm:prSet/>
      <dgm:spPr/>
      <dgm:t>
        <a:bodyPr/>
        <a:lstStyle/>
        <a:p>
          <a:endParaRPr lang="it-IT"/>
        </a:p>
      </dgm:t>
    </dgm:pt>
    <dgm:pt modelId="{ADEE2605-7047-4B6B-ADBD-FB4E5F5B07AA}" type="sibTrans" cxnId="{823E9BDD-FB72-42A9-8570-5423DC9ACFF2}">
      <dgm:prSet/>
      <dgm:spPr/>
      <dgm:t>
        <a:bodyPr/>
        <a:lstStyle/>
        <a:p>
          <a:endParaRPr lang="it-IT"/>
        </a:p>
      </dgm:t>
    </dgm:pt>
    <dgm:pt modelId="{59E79F38-A085-435D-8F40-08C65752D1BC}" type="pres">
      <dgm:prSet presAssocID="{F4691B20-7F99-4736-823C-1CA64B3E0C74}" presName="Name0" presStyleCnt="0">
        <dgm:presLayoutVars>
          <dgm:dir/>
          <dgm:resizeHandles val="exact"/>
        </dgm:presLayoutVars>
      </dgm:prSet>
      <dgm:spPr/>
    </dgm:pt>
    <dgm:pt modelId="{46D9C1B4-7471-46EE-B1D8-AAE2BCA703A8}" type="pres">
      <dgm:prSet presAssocID="{1A98A6FB-B40E-4A17-9870-D2932B7F6A55}" presName="node" presStyleLbl="node1" presStyleIdx="0" presStyleCnt="3">
        <dgm:presLayoutVars>
          <dgm:bulletEnabled val="1"/>
        </dgm:presLayoutVars>
      </dgm:prSet>
      <dgm:spPr/>
    </dgm:pt>
    <dgm:pt modelId="{D0B7DE01-C179-4177-ADE2-64DFC38BE567}" type="pres">
      <dgm:prSet presAssocID="{F05B183E-5FBE-4704-926A-623A4C5088B7}" presName="sibTrans" presStyleLbl="sibTrans2D1" presStyleIdx="0" presStyleCnt="3" custLinFactNeighborX="50006" custLinFactNeighborY="3249"/>
      <dgm:spPr/>
    </dgm:pt>
    <dgm:pt modelId="{1E773E3D-9183-4457-842F-A9176FE0C5BC}" type="pres">
      <dgm:prSet presAssocID="{F05B183E-5FBE-4704-926A-623A4C5088B7}" presName="connectorText" presStyleLbl="sibTrans2D1" presStyleIdx="0" presStyleCnt="3"/>
      <dgm:spPr/>
    </dgm:pt>
    <dgm:pt modelId="{E6DEAFCB-D238-450C-8957-F4412D0FB212}" type="pres">
      <dgm:prSet presAssocID="{A6E90AAE-AECA-4C7C-A717-F5483E91BAE8}" presName="node" presStyleLbl="node1" presStyleIdx="1" presStyleCnt="3" custRadScaleRad="82945" custRadScaleInc="-55542">
        <dgm:presLayoutVars>
          <dgm:bulletEnabled val="1"/>
        </dgm:presLayoutVars>
      </dgm:prSet>
      <dgm:spPr/>
    </dgm:pt>
    <dgm:pt modelId="{5F727F8C-C8B9-4388-A484-C394707ECDDA}" type="pres">
      <dgm:prSet presAssocID="{BD29AFBB-58FD-44B9-9E1A-EED0D0D0334D}" presName="sibTrans" presStyleLbl="sibTrans2D1" presStyleIdx="1" presStyleCnt="3"/>
      <dgm:spPr/>
    </dgm:pt>
    <dgm:pt modelId="{189A5E86-00B1-457F-A9F3-DDB8F11D7CED}" type="pres">
      <dgm:prSet presAssocID="{BD29AFBB-58FD-44B9-9E1A-EED0D0D0334D}" presName="connectorText" presStyleLbl="sibTrans2D1" presStyleIdx="1" presStyleCnt="3"/>
      <dgm:spPr/>
    </dgm:pt>
    <dgm:pt modelId="{9E4FFE90-CE6B-464F-A6A9-3499D92B7E57}" type="pres">
      <dgm:prSet presAssocID="{30B05F8B-C008-4185-8434-C6D1A6AFFC38}" presName="node" presStyleLbl="node1" presStyleIdx="2" presStyleCnt="3" custScaleX="99601" custRadScaleRad="75673" custRadScaleInc="51560">
        <dgm:presLayoutVars>
          <dgm:bulletEnabled val="1"/>
        </dgm:presLayoutVars>
      </dgm:prSet>
      <dgm:spPr/>
    </dgm:pt>
    <dgm:pt modelId="{85770960-BE5B-44E4-BBE8-E30739A355FC}" type="pres">
      <dgm:prSet presAssocID="{ADEE2605-7047-4B6B-ADBD-FB4E5F5B07AA}" presName="sibTrans" presStyleLbl="sibTrans2D1" presStyleIdx="2" presStyleCnt="3" custLinFactNeighborX="-62632" custLinFactNeighborY="-39326"/>
      <dgm:spPr/>
    </dgm:pt>
    <dgm:pt modelId="{E1744587-5F90-4984-BD43-693445F2C35D}" type="pres">
      <dgm:prSet presAssocID="{ADEE2605-7047-4B6B-ADBD-FB4E5F5B07AA}" presName="connectorText" presStyleLbl="sibTrans2D1" presStyleIdx="2" presStyleCnt="3"/>
      <dgm:spPr/>
    </dgm:pt>
  </dgm:ptLst>
  <dgm:cxnLst>
    <dgm:cxn modelId="{F5CB0F41-AE86-4F6A-9B00-A077FA94877A}" srcId="{F4691B20-7F99-4736-823C-1CA64B3E0C74}" destId="{1A98A6FB-B40E-4A17-9870-D2932B7F6A55}" srcOrd="0" destOrd="0" parTransId="{1BC78E8F-9112-4EA4-AE69-136C019B7BB4}" sibTransId="{F05B183E-5FBE-4704-926A-623A4C5088B7}"/>
    <dgm:cxn modelId="{742B4842-5EB0-44B2-AE65-A3F992DE0168}" type="presOf" srcId="{ADEE2605-7047-4B6B-ADBD-FB4E5F5B07AA}" destId="{85770960-BE5B-44E4-BBE8-E30739A355FC}" srcOrd="0" destOrd="0" presId="urn:microsoft.com/office/officeart/2005/8/layout/cycle7"/>
    <dgm:cxn modelId="{C8B98A42-5AFF-4D04-BF6D-13C8CB39CA27}" type="presOf" srcId="{F05B183E-5FBE-4704-926A-623A4C5088B7}" destId="{D0B7DE01-C179-4177-ADE2-64DFC38BE567}" srcOrd="0" destOrd="0" presId="urn:microsoft.com/office/officeart/2005/8/layout/cycle7"/>
    <dgm:cxn modelId="{E2438253-8B52-4A79-BF94-DEED3EEF3DC9}" type="presOf" srcId="{ADEE2605-7047-4B6B-ADBD-FB4E5F5B07AA}" destId="{E1744587-5F90-4984-BD43-693445F2C35D}" srcOrd="1" destOrd="0" presId="urn:microsoft.com/office/officeart/2005/8/layout/cycle7"/>
    <dgm:cxn modelId="{92490F57-F1A7-4131-98A7-F5AEA80D309A}" type="presOf" srcId="{BD29AFBB-58FD-44B9-9E1A-EED0D0D0334D}" destId="{5F727F8C-C8B9-4388-A484-C394707ECDDA}" srcOrd="0" destOrd="0" presId="urn:microsoft.com/office/officeart/2005/8/layout/cycle7"/>
    <dgm:cxn modelId="{48B23057-F1EF-4FAB-92E1-345D560A697D}" type="presOf" srcId="{F4691B20-7F99-4736-823C-1CA64B3E0C74}" destId="{59E79F38-A085-435D-8F40-08C65752D1BC}" srcOrd="0" destOrd="0" presId="urn:microsoft.com/office/officeart/2005/8/layout/cycle7"/>
    <dgm:cxn modelId="{01EE317C-A530-44C1-A823-E02FCE40FF10}" type="presOf" srcId="{1A98A6FB-B40E-4A17-9870-D2932B7F6A55}" destId="{46D9C1B4-7471-46EE-B1D8-AAE2BCA703A8}" srcOrd="0" destOrd="0" presId="urn:microsoft.com/office/officeart/2005/8/layout/cycle7"/>
    <dgm:cxn modelId="{B7D4F0C6-37F3-4DAC-BD7D-B2AE669243F8}" srcId="{F4691B20-7F99-4736-823C-1CA64B3E0C74}" destId="{A6E90AAE-AECA-4C7C-A717-F5483E91BAE8}" srcOrd="1" destOrd="0" parTransId="{960A3465-4450-4561-A235-8C31F213232C}" sibTransId="{BD29AFBB-58FD-44B9-9E1A-EED0D0D0334D}"/>
    <dgm:cxn modelId="{34DC52C8-1B69-4EFB-9BE9-15E64CCB2B21}" type="presOf" srcId="{F05B183E-5FBE-4704-926A-623A4C5088B7}" destId="{1E773E3D-9183-4457-842F-A9176FE0C5BC}" srcOrd="1" destOrd="0" presId="urn:microsoft.com/office/officeart/2005/8/layout/cycle7"/>
    <dgm:cxn modelId="{823E9BDD-FB72-42A9-8570-5423DC9ACFF2}" srcId="{F4691B20-7F99-4736-823C-1CA64B3E0C74}" destId="{30B05F8B-C008-4185-8434-C6D1A6AFFC38}" srcOrd="2" destOrd="0" parTransId="{F4BEB438-629A-4EBD-BC24-C54BE45F5A85}" sibTransId="{ADEE2605-7047-4B6B-ADBD-FB4E5F5B07AA}"/>
    <dgm:cxn modelId="{6347A3E1-E74C-49C6-AAA6-7D8E05510238}" type="presOf" srcId="{A6E90AAE-AECA-4C7C-A717-F5483E91BAE8}" destId="{E6DEAFCB-D238-450C-8957-F4412D0FB212}" srcOrd="0" destOrd="0" presId="urn:microsoft.com/office/officeart/2005/8/layout/cycle7"/>
    <dgm:cxn modelId="{91229EF6-F57E-44DD-AAF5-866A8D0CAC75}" type="presOf" srcId="{BD29AFBB-58FD-44B9-9E1A-EED0D0D0334D}" destId="{189A5E86-00B1-457F-A9F3-DDB8F11D7CED}" srcOrd="1" destOrd="0" presId="urn:microsoft.com/office/officeart/2005/8/layout/cycle7"/>
    <dgm:cxn modelId="{56F182F8-7608-4A4F-8921-35DF4C7A6091}" type="presOf" srcId="{30B05F8B-C008-4185-8434-C6D1A6AFFC38}" destId="{9E4FFE90-CE6B-464F-A6A9-3499D92B7E57}" srcOrd="0" destOrd="0" presId="urn:microsoft.com/office/officeart/2005/8/layout/cycle7"/>
    <dgm:cxn modelId="{DC11EC5B-EFD2-45E4-96BB-60C1EC2E6662}" type="presParOf" srcId="{59E79F38-A085-435D-8F40-08C65752D1BC}" destId="{46D9C1B4-7471-46EE-B1D8-AAE2BCA703A8}" srcOrd="0" destOrd="0" presId="urn:microsoft.com/office/officeart/2005/8/layout/cycle7"/>
    <dgm:cxn modelId="{D72A3C02-F070-46FB-8688-3FF97D89623F}" type="presParOf" srcId="{59E79F38-A085-435D-8F40-08C65752D1BC}" destId="{D0B7DE01-C179-4177-ADE2-64DFC38BE567}" srcOrd="1" destOrd="0" presId="urn:microsoft.com/office/officeart/2005/8/layout/cycle7"/>
    <dgm:cxn modelId="{83CDA1F4-CB8E-4267-AC3F-5FC9720C4614}" type="presParOf" srcId="{D0B7DE01-C179-4177-ADE2-64DFC38BE567}" destId="{1E773E3D-9183-4457-842F-A9176FE0C5BC}" srcOrd="0" destOrd="0" presId="urn:microsoft.com/office/officeart/2005/8/layout/cycle7"/>
    <dgm:cxn modelId="{4105CC49-04E4-441D-9BA1-6F7D212E7024}" type="presParOf" srcId="{59E79F38-A085-435D-8F40-08C65752D1BC}" destId="{E6DEAFCB-D238-450C-8957-F4412D0FB212}" srcOrd="2" destOrd="0" presId="urn:microsoft.com/office/officeart/2005/8/layout/cycle7"/>
    <dgm:cxn modelId="{90B3346A-D074-452A-AFAE-AAD0398449DB}" type="presParOf" srcId="{59E79F38-A085-435D-8F40-08C65752D1BC}" destId="{5F727F8C-C8B9-4388-A484-C394707ECDDA}" srcOrd="3" destOrd="0" presId="urn:microsoft.com/office/officeart/2005/8/layout/cycle7"/>
    <dgm:cxn modelId="{120F8BC4-753A-4CFC-9942-67B156BD6555}" type="presParOf" srcId="{5F727F8C-C8B9-4388-A484-C394707ECDDA}" destId="{189A5E86-00B1-457F-A9F3-DDB8F11D7CED}" srcOrd="0" destOrd="0" presId="urn:microsoft.com/office/officeart/2005/8/layout/cycle7"/>
    <dgm:cxn modelId="{38C28275-578F-4A8C-A2F2-BECF59C2E421}" type="presParOf" srcId="{59E79F38-A085-435D-8F40-08C65752D1BC}" destId="{9E4FFE90-CE6B-464F-A6A9-3499D92B7E57}" srcOrd="4" destOrd="0" presId="urn:microsoft.com/office/officeart/2005/8/layout/cycle7"/>
    <dgm:cxn modelId="{A334BA41-CBE5-48AE-BC4B-D9A2570772A8}" type="presParOf" srcId="{59E79F38-A085-435D-8F40-08C65752D1BC}" destId="{85770960-BE5B-44E4-BBE8-E30739A355FC}" srcOrd="5" destOrd="0" presId="urn:microsoft.com/office/officeart/2005/8/layout/cycle7"/>
    <dgm:cxn modelId="{7EB655BF-BEAB-4C53-9426-749E36EF6E89}" type="presParOf" srcId="{85770960-BE5B-44E4-BBE8-E30739A355FC}" destId="{E1744587-5F90-4984-BD43-693445F2C35D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1C65D3F-61EF-40FB-BB3D-32E85B027364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7E653D87-CD96-40C4-A8AD-32479BE6E165}">
      <dgm:prSet phldrT="[Testo]" custT="1"/>
      <dgm:spPr>
        <a:solidFill>
          <a:schemeClr val="accent2"/>
        </a:solidFill>
      </dgm:spPr>
      <dgm:t>
        <a:bodyPr/>
        <a:lstStyle/>
        <a:p>
          <a:r>
            <a:rPr lang="it-IT" sz="1800" dirty="0"/>
            <a:t>Anni 90</a:t>
          </a:r>
        </a:p>
      </dgm:t>
    </dgm:pt>
    <dgm:pt modelId="{FC47FD1B-E52A-477B-A583-22B7E60D8C6C}" type="parTrans" cxnId="{BA8BC49A-E148-455F-A028-E4CFB5E152A4}">
      <dgm:prSet/>
      <dgm:spPr/>
      <dgm:t>
        <a:bodyPr/>
        <a:lstStyle/>
        <a:p>
          <a:endParaRPr lang="it-IT"/>
        </a:p>
      </dgm:t>
    </dgm:pt>
    <dgm:pt modelId="{76679500-C27A-4829-B7DB-05554CC320E4}" type="sibTrans" cxnId="{BA8BC49A-E148-455F-A028-E4CFB5E152A4}">
      <dgm:prSet/>
      <dgm:spPr/>
      <dgm:t>
        <a:bodyPr/>
        <a:lstStyle/>
        <a:p>
          <a:endParaRPr lang="it-IT"/>
        </a:p>
      </dgm:t>
    </dgm:pt>
    <dgm:pt modelId="{A1ABD0C7-EDE6-4710-83C1-FD576B7CCB9C}">
      <dgm:prSet phldrT="[Testo]"/>
      <dgm:spPr/>
      <dgm:t>
        <a:bodyPr/>
        <a:lstStyle/>
        <a:p>
          <a:r>
            <a:rPr lang="it-IT" dirty="0"/>
            <a:t>Piani integrati di intervento</a:t>
          </a:r>
        </a:p>
      </dgm:t>
    </dgm:pt>
    <dgm:pt modelId="{0864ECEF-B147-4E4E-A6D0-8E263CA5EC81}" type="parTrans" cxnId="{5D52CD4F-A2BD-45E1-9B24-AC370CFC5D97}">
      <dgm:prSet/>
      <dgm:spPr/>
      <dgm:t>
        <a:bodyPr/>
        <a:lstStyle/>
        <a:p>
          <a:endParaRPr lang="it-IT"/>
        </a:p>
      </dgm:t>
    </dgm:pt>
    <dgm:pt modelId="{5F6087E7-C8AA-49D8-AC8F-4CAB24111DBE}" type="sibTrans" cxnId="{5D52CD4F-A2BD-45E1-9B24-AC370CFC5D97}">
      <dgm:prSet/>
      <dgm:spPr/>
      <dgm:t>
        <a:bodyPr/>
        <a:lstStyle/>
        <a:p>
          <a:endParaRPr lang="it-IT"/>
        </a:p>
      </dgm:t>
    </dgm:pt>
    <dgm:pt modelId="{D9BD96E6-ACA7-46B1-8A41-6EF94185624D}">
      <dgm:prSet phldrT="[Testo]" custT="1"/>
      <dgm:spPr/>
      <dgm:t>
        <a:bodyPr/>
        <a:lstStyle/>
        <a:p>
          <a:r>
            <a:rPr lang="it-IT" sz="1400" dirty="0"/>
            <a:t>Recupero urbanistico</a:t>
          </a:r>
        </a:p>
      </dgm:t>
    </dgm:pt>
    <dgm:pt modelId="{5AB22F53-DFA0-47A2-B991-48858E3FADE3}" type="parTrans" cxnId="{D244DBD4-9DEB-49E5-90BB-EA32343A5012}">
      <dgm:prSet/>
      <dgm:spPr/>
      <dgm:t>
        <a:bodyPr/>
        <a:lstStyle/>
        <a:p>
          <a:endParaRPr lang="it-IT"/>
        </a:p>
      </dgm:t>
    </dgm:pt>
    <dgm:pt modelId="{5819E382-95E0-4F9B-BDFA-A77A53B2EC11}" type="sibTrans" cxnId="{D244DBD4-9DEB-49E5-90BB-EA32343A5012}">
      <dgm:prSet/>
      <dgm:spPr/>
      <dgm:t>
        <a:bodyPr/>
        <a:lstStyle/>
        <a:p>
          <a:endParaRPr lang="it-IT"/>
        </a:p>
      </dgm:t>
    </dgm:pt>
    <dgm:pt modelId="{22B00414-BE8C-48CB-ADC5-624BEE97D7D8}" type="pres">
      <dgm:prSet presAssocID="{81C65D3F-61EF-40FB-BB3D-32E85B027364}" presName="Name0" presStyleCnt="0">
        <dgm:presLayoutVars>
          <dgm:dir/>
          <dgm:resizeHandles val="exact"/>
        </dgm:presLayoutVars>
      </dgm:prSet>
      <dgm:spPr/>
    </dgm:pt>
    <dgm:pt modelId="{43232849-3F14-4D29-993A-D28BA3C3022E}" type="pres">
      <dgm:prSet presAssocID="{7E653D87-CD96-40C4-A8AD-32479BE6E165}" presName="node" presStyleLbl="node1" presStyleIdx="0" presStyleCnt="3" custRadScaleRad="159245" custRadScaleInc="5268">
        <dgm:presLayoutVars>
          <dgm:bulletEnabled val="1"/>
        </dgm:presLayoutVars>
      </dgm:prSet>
      <dgm:spPr/>
    </dgm:pt>
    <dgm:pt modelId="{E0A83956-2448-4728-9A17-0B1EE2CB960F}" type="pres">
      <dgm:prSet presAssocID="{76679500-C27A-4829-B7DB-05554CC320E4}" presName="sibTrans" presStyleLbl="sibTrans2D1" presStyleIdx="0" presStyleCnt="3" custLinFactNeighborX="74803" custLinFactNeighborY="0"/>
      <dgm:spPr/>
    </dgm:pt>
    <dgm:pt modelId="{B330BFD7-0E2A-49CC-8887-C05FE95BD895}" type="pres">
      <dgm:prSet presAssocID="{76679500-C27A-4829-B7DB-05554CC320E4}" presName="connectorText" presStyleLbl="sibTrans2D1" presStyleIdx="0" presStyleCnt="3"/>
      <dgm:spPr/>
    </dgm:pt>
    <dgm:pt modelId="{F65C585E-C3BE-400B-A6CD-4FBC1133F040}" type="pres">
      <dgm:prSet presAssocID="{A1ABD0C7-EDE6-4710-83C1-FD576B7CCB9C}" presName="node" presStyleLbl="node1" presStyleIdx="1" presStyleCnt="3" custRadScaleRad="85578" custRadScaleInc="-66622">
        <dgm:presLayoutVars>
          <dgm:bulletEnabled val="1"/>
        </dgm:presLayoutVars>
      </dgm:prSet>
      <dgm:spPr/>
    </dgm:pt>
    <dgm:pt modelId="{F6AC0D97-8309-433B-81FD-AB8A7A09B40D}" type="pres">
      <dgm:prSet presAssocID="{5F6087E7-C8AA-49D8-AC8F-4CAB24111DBE}" presName="sibTrans" presStyleLbl="sibTrans2D1" presStyleIdx="1" presStyleCnt="3"/>
      <dgm:spPr/>
    </dgm:pt>
    <dgm:pt modelId="{17D7483E-E584-409E-8E7C-51DCFA1B9615}" type="pres">
      <dgm:prSet presAssocID="{5F6087E7-C8AA-49D8-AC8F-4CAB24111DBE}" presName="connectorText" presStyleLbl="sibTrans2D1" presStyleIdx="1" presStyleCnt="3"/>
      <dgm:spPr/>
    </dgm:pt>
    <dgm:pt modelId="{3F6822D9-D7B6-4B96-830D-F0D76E1F069E}" type="pres">
      <dgm:prSet presAssocID="{D9BD96E6-ACA7-46B1-8A41-6EF94185624D}" presName="node" presStyleLbl="node1" presStyleIdx="2" presStyleCnt="3" custRadScaleRad="80620" custRadScaleInc="67656">
        <dgm:presLayoutVars>
          <dgm:bulletEnabled val="1"/>
        </dgm:presLayoutVars>
      </dgm:prSet>
      <dgm:spPr/>
    </dgm:pt>
    <dgm:pt modelId="{5537DA64-B357-4247-A290-66491A1ACAAA}" type="pres">
      <dgm:prSet presAssocID="{5819E382-95E0-4F9B-BDFA-A77A53B2EC11}" presName="sibTrans" presStyleLbl="sibTrans2D1" presStyleIdx="2" presStyleCnt="3" custLinFactNeighborX="-68246" custLinFactNeighborY="-19846"/>
      <dgm:spPr/>
    </dgm:pt>
    <dgm:pt modelId="{C3352A0D-8DF5-4E27-82E3-BB10A5B82333}" type="pres">
      <dgm:prSet presAssocID="{5819E382-95E0-4F9B-BDFA-A77A53B2EC11}" presName="connectorText" presStyleLbl="sibTrans2D1" presStyleIdx="2" presStyleCnt="3"/>
      <dgm:spPr/>
    </dgm:pt>
  </dgm:ptLst>
  <dgm:cxnLst>
    <dgm:cxn modelId="{66387A06-C7ED-4730-B5CF-F47E15EC05E1}" type="presOf" srcId="{5819E382-95E0-4F9B-BDFA-A77A53B2EC11}" destId="{C3352A0D-8DF5-4E27-82E3-BB10A5B82333}" srcOrd="1" destOrd="0" presId="urn:microsoft.com/office/officeart/2005/8/layout/cycle7"/>
    <dgm:cxn modelId="{FDD51229-0CD3-4F84-B540-CD789B4AA677}" type="presOf" srcId="{81C65D3F-61EF-40FB-BB3D-32E85B027364}" destId="{22B00414-BE8C-48CB-ADC5-624BEE97D7D8}" srcOrd="0" destOrd="0" presId="urn:microsoft.com/office/officeart/2005/8/layout/cycle7"/>
    <dgm:cxn modelId="{D379233D-71E4-432E-8797-39E3B9C6F3A1}" type="presOf" srcId="{5F6087E7-C8AA-49D8-AC8F-4CAB24111DBE}" destId="{F6AC0D97-8309-433B-81FD-AB8A7A09B40D}" srcOrd="0" destOrd="0" presId="urn:microsoft.com/office/officeart/2005/8/layout/cycle7"/>
    <dgm:cxn modelId="{470B3E4B-961E-4146-8EA3-866177320B35}" type="presOf" srcId="{D9BD96E6-ACA7-46B1-8A41-6EF94185624D}" destId="{3F6822D9-D7B6-4B96-830D-F0D76E1F069E}" srcOrd="0" destOrd="0" presId="urn:microsoft.com/office/officeart/2005/8/layout/cycle7"/>
    <dgm:cxn modelId="{5D52CD4F-A2BD-45E1-9B24-AC370CFC5D97}" srcId="{81C65D3F-61EF-40FB-BB3D-32E85B027364}" destId="{A1ABD0C7-EDE6-4710-83C1-FD576B7CCB9C}" srcOrd="1" destOrd="0" parTransId="{0864ECEF-B147-4E4E-A6D0-8E263CA5EC81}" sibTransId="{5F6087E7-C8AA-49D8-AC8F-4CAB24111DBE}"/>
    <dgm:cxn modelId="{6B62CE74-A5B0-41F3-B09C-9889A687E212}" type="presOf" srcId="{5819E382-95E0-4F9B-BDFA-A77A53B2EC11}" destId="{5537DA64-B357-4247-A290-66491A1ACAAA}" srcOrd="0" destOrd="0" presId="urn:microsoft.com/office/officeart/2005/8/layout/cycle7"/>
    <dgm:cxn modelId="{9CE06280-BB8A-4763-83D8-BEC8672A56A7}" type="presOf" srcId="{A1ABD0C7-EDE6-4710-83C1-FD576B7CCB9C}" destId="{F65C585E-C3BE-400B-A6CD-4FBC1133F040}" srcOrd="0" destOrd="0" presId="urn:microsoft.com/office/officeart/2005/8/layout/cycle7"/>
    <dgm:cxn modelId="{BA8BC49A-E148-455F-A028-E4CFB5E152A4}" srcId="{81C65D3F-61EF-40FB-BB3D-32E85B027364}" destId="{7E653D87-CD96-40C4-A8AD-32479BE6E165}" srcOrd="0" destOrd="0" parTransId="{FC47FD1B-E52A-477B-A583-22B7E60D8C6C}" sibTransId="{76679500-C27A-4829-B7DB-05554CC320E4}"/>
    <dgm:cxn modelId="{57C6FDB0-9BA8-49D4-826D-252746E60583}" type="presOf" srcId="{7E653D87-CD96-40C4-A8AD-32479BE6E165}" destId="{43232849-3F14-4D29-993A-D28BA3C3022E}" srcOrd="0" destOrd="0" presId="urn:microsoft.com/office/officeart/2005/8/layout/cycle7"/>
    <dgm:cxn modelId="{FDB913BD-615A-42B0-8A61-56844BFA5282}" type="presOf" srcId="{76679500-C27A-4829-B7DB-05554CC320E4}" destId="{B330BFD7-0E2A-49CC-8887-C05FE95BD895}" srcOrd="1" destOrd="0" presId="urn:microsoft.com/office/officeart/2005/8/layout/cycle7"/>
    <dgm:cxn modelId="{605AC6D4-73A8-472C-9EAA-44420DA61C40}" type="presOf" srcId="{5F6087E7-C8AA-49D8-AC8F-4CAB24111DBE}" destId="{17D7483E-E584-409E-8E7C-51DCFA1B9615}" srcOrd="1" destOrd="0" presId="urn:microsoft.com/office/officeart/2005/8/layout/cycle7"/>
    <dgm:cxn modelId="{D244DBD4-9DEB-49E5-90BB-EA32343A5012}" srcId="{81C65D3F-61EF-40FB-BB3D-32E85B027364}" destId="{D9BD96E6-ACA7-46B1-8A41-6EF94185624D}" srcOrd="2" destOrd="0" parTransId="{5AB22F53-DFA0-47A2-B991-48858E3FADE3}" sibTransId="{5819E382-95E0-4F9B-BDFA-A77A53B2EC11}"/>
    <dgm:cxn modelId="{CB626AE9-FF21-45B4-A57C-44567C72E285}" type="presOf" srcId="{76679500-C27A-4829-B7DB-05554CC320E4}" destId="{E0A83956-2448-4728-9A17-0B1EE2CB960F}" srcOrd="0" destOrd="0" presId="urn:microsoft.com/office/officeart/2005/8/layout/cycle7"/>
    <dgm:cxn modelId="{E411C867-09EB-4D5A-8266-FFC83D251973}" type="presParOf" srcId="{22B00414-BE8C-48CB-ADC5-624BEE97D7D8}" destId="{43232849-3F14-4D29-993A-D28BA3C3022E}" srcOrd="0" destOrd="0" presId="urn:microsoft.com/office/officeart/2005/8/layout/cycle7"/>
    <dgm:cxn modelId="{BD523CB8-793D-4094-8A2A-B7851CEE5D94}" type="presParOf" srcId="{22B00414-BE8C-48CB-ADC5-624BEE97D7D8}" destId="{E0A83956-2448-4728-9A17-0B1EE2CB960F}" srcOrd="1" destOrd="0" presId="urn:microsoft.com/office/officeart/2005/8/layout/cycle7"/>
    <dgm:cxn modelId="{F0414621-74E4-4619-BC2D-8525F09FEBE1}" type="presParOf" srcId="{E0A83956-2448-4728-9A17-0B1EE2CB960F}" destId="{B330BFD7-0E2A-49CC-8887-C05FE95BD895}" srcOrd="0" destOrd="0" presId="urn:microsoft.com/office/officeart/2005/8/layout/cycle7"/>
    <dgm:cxn modelId="{33C88FBC-B838-4473-8AEE-89B8CBC5B5FD}" type="presParOf" srcId="{22B00414-BE8C-48CB-ADC5-624BEE97D7D8}" destId="{F65C585E-C3BE-400B-A6CD-4FBC1133F040}" srcOrd="2" destOrd="0" presId="urn:microsoft.com/office/officeart/2005/8/layout/cycle7"/>
    <dgm:cxn modelId="{56B095FE-0F2A-47BD-980E-90C3A060FE29}" type="presParOf" srcId="{22B00414-BE8C-48CB-ADC5-624BEE97D7D8}" destId="{F6AC0D97-8309-433B-81FD-AB8A7A09B40D}" srcOrd="3" destOrd="0" presId="urn:microsoft.com/office/officeart/2005/8/layout/cycle7"/>
    <dgm:cxn modelId="{5681C7A5-9593-40A4-AC2A-A217FF916FDC}" type="presParOf" srcId="{F6AC0D97-8309-433B-81FD-AB8A7A09B40D}" destId="{17D7483E-E584-409E-8E7C-51DCFA1B9615}" srcOrd="0" destOrd="0" presId="urn:microsoft.com/office/officeart/2005/8/layout/cycle7"/>
    <dgm:cxn modelId="{CEB56D73-BB10-4101-BD61-D5BB679C8C30}" type="presParOf" srcId="{22B00414-BE8C-48CB-ADC5-624BEE97D7D8}" destId="{3F6822D9-D7B6-4B96-830D-F0D76E1F069E}" srcOrd="4" destOrd="0" presId="urn:microsoft.com/office/officeart/2005/8/layout/cycle7"/>
    <dgm:cxn modelId="{6F2A6C01-9144-473B-80D9-513B37DF872C}" type="presParOf" srcId="{22B00414-BE8C-48CB-ADC5-624BEE97D7D8}" destId="{5537DA64-B357-4247-A290-66491A1ACAAA}" srcOrd="5" destOrd="0" presId="urn:microsoft.com/office/officeart/2005/8/layout/cycle7"/>
    <dgm:cxn modelId="{70768B34-BC5D-4F07-89D4-4CAEB138D7E5}" type="presParOf" srcId="{5537DA64-B357-4247-A290-66491A1ACAAA}" destId="{C3352A0D-8DF5-4E27-82E3-BB10A5B82333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A6B173-2F0D-4730-829C-8C3E3956819E}">
      <dsp:nvSpPr>
        <dsp:cNvPr id="0" name=""/>
        <dsp:cNvSpPr/>
      </dsp:nvSpPr>
      <dsp:spPr>
        <a:xfrm>
          <a:off x="1641143" y="-1236"/>
          <a:ext cx="1896535" cy="1642250"/>
        </a:xfrm>
        <a:prstGeom prst="roundRect">
          <a:avLst/>
        </a:prstGeom>
        <a:solidFill>
          <a:srgbClr val="FFFF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1" kern="1200" dirty="0">
              <a:solidFill>
                <a:schemeClr val="bg1"/>
              </a:solidFill>
            </a:rPr>
            <a:t>Cambiare prospettiva? Politiche sociali e servizio sociale di comunità.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1" kern="1200" dirty="0">
              <a:solidFill>
                <a:schemeClr val="bg1"/>
              </a:solidFill>
            </a:rPr>
            <a:t>Elena Allegri</a:t>
          </a:r>
        </a:p>
      </dsp:txBody>
      <dsp:txXfrm>
        <a:off x="1721311" y="78932"/>
        <a:ext cx="1736199" cy="1481914"/>
      </dsp:txXfrm>
    </dsp:sp>
    <dsp:sp modelId="{D33ED7AF-D443-4F7E-86C4-AF54D95E7C8C}">
      <dsp:nvSpPr>
        <dsp:cNvPr id="0" name=""/>
        <dsp:cNvSpPr/>
      </dsp:nvSpPr>
      <dsp:spPr>
        <a:xfrm>
          <a:off x="535841" y="741072"/>
          <a:ext cx="3852150" cy="3852150"/>
        </a:xfrm>
        <a:custGeom>
          <a:avLst/>
          <a:gdLst/>
          <a:ahLst/>
          <a:cxnLst/>
          <a:rect l="0" t="0" r="0" b="0"/>
          <a:pathLst>
            <a:path>
              <a:moveTo>
                <a:pt x="3006729" y="331724"/>
              </a:moveTo>
              <a:arcTo wR="1926075" hR="1926075" stAng="18247769" swAng="1036489"/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389AE6-0AED-44CC-BEBF-DA4D4316DF70}">
      <dsp:nvSpPr>
        <dsp:cNvPr id="0" name=""/>
        <dsp:cNvSpPr/>
      </dsp:nvSpPr>
      <dsp:spPr>
        <a:xfrm>
          <a:off x="3543689" y="1470240"/>
          <a:ext cx="1755058" cy="1701504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1" kern="1200" dirty="0">
              <a:solidFill>
                <a:schemeClr val="bg1"/>
              </a:solidFill>
            </a:rPr>
            <a:t>Politiche di attivazione e ruolo delle professioni sociali in Italia.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1" kern="1200" dirty="0">
              <a:solidFill>
                <a:schemeClr val="bg1"/>
              </a:solidFill>
            </a:rPr>
            <a:t>Urban </a:t>
          </a:r>
          <a:r>
            <a:rPr lang="it-IT" sz="1400" b="1" kern="1200" dirty="0" err="1">
              <a:solidFill>
                <a:schemeClr val="bg1"/>
              </a:solidFill>
            </a:rPr>
            <a:t>Nothdurfter</a:t>
          </a:r>
          <a:endParaRPr lang="it-IT" sz="1400" b="1" kern="1200" dirty="0">
            <a:solidFill>
              <a:schemeClr val="bg1"/>
            </a:solidFill>
          </a:endParaRPr>
        </a:p>
      </dsp:txBody>
      <dsp:txXfrm>
        <a:off x="3626750" y="1553301"/>
        <a:ext cx="1588936" cy="1535382"/>
      </dsp:txXfrm>
    </dsp:sp>
    <dsp:sp modelId="{722CCC17-413C-4B12-957F-97FFF0694292}">
      <dsp:nvSpPr>
        <dsp:cNvPr id="0" name=""/>
        <dsp:cNvSpPr/>
      </dsp:nvSpPr>
      <dsp:spPr>
        <a:xfrm>
          <a:off x="711502" y="1973034"/>
          <a:ext cx="3852150" cy="3852150"/>
        </a:xfrm>
        <a:custGeom>
          <a:avLst/>
          <a:gdLst/>
          <a:ahLst/>
          <a:cxnLst/>
          <a:rect l="0" t="0" r="0" b="0"/>
          <a:pathLst>
            <a:path>
              <a:moveTo>
                <a:pt x="3711425" y="1203377"/>
              </a:moveTo>
              <a:arcTo wR="1926075" hR="1926075" stAng="20277733" swAng="883930"/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B3BCD9-FA06-464F-88F4-1A731256864A}">
      <dsp:nvSpPr>
        <dsp:cNvPr id="0" name=""/>
        <dsp:cNvSpPr/>
      </dsp:nvSpPr>
      <dsp:spPr>
        <a:xfrm>
          <a:off x="2981723" y="3659185"/>
          <a:ext cx="2166009" cy="1333326"/>
        </a:xfrm>
        <a:prstGeom prst="roundRect">
          <a:avLst/>
        </a:prstGeom>
        <a:solidFill>
          <a:schemeClr val="bg2">
            <a:lumMod val="60000"/>
            <a:lumOff val="4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1" kern="1200" dirty="0">
              <a:solidFill>
                <a:schemeClr val="bg1"/>
              </a:solidFill>
            </a:rPr>
            <a:t>Politiche abitative pubbliche e welfare locale: nuove sfide per il servizio sociale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1" kern="1200" dirty="0">
              <a:solidFill>
                <a:schemeClr val="bg1"/>
              </a:solidFill>
            </a:rPr>
            <a:t>Carla Moretti</a:t>
          </a:r>
        </a:p>
      </dsp:txBody>
      <dsp:txXfrm>
        <a:off x="3046811" y="3724273"/>
        <a:ext cx="2035833" cy="1203150"/>
      </dsp:txXfrm>
    </dsp:sp>
    <dsp:sp modelId="{075040CC-D383-49DE-B0BE-81E39414C829}">
      <dsp:nvSpPr>
        <dsp:cNvPr id="0" name=""/>
        <dsp:cNvSpPr/>
      </dsp:nvSpPr>
      <dsp:spPr>
        <a:xfrm>
          <a:off x="752869" y="1043480"/>
          <a:ext cx="3852150" cy="3852150"/>
        </a:xfrm>
        <a:custGeom>
          <a:avLst/>
          <a:gdLst/>
          <a:ahLst/>
          <a:cxnLst/>
          <a:rect l="0" t="0" r="0" b="0"/>
          <a:pathLst>
            <a:path>
              <a:moveTo>
                <a:pt x="2221544" y="3829352"/>
              </a:moveTo>
              <a:arcTo wR="1926075" hR="1926075" stAng="4870544" swAng="1302572"/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2AF526-830D-4739-A8BA-438BF998FFA1}">
      <dsp:nvSpPr>
        <dsp:cNvPr id="0" name=""/>
        <dsp:cNvSpPr/>
      </dsp:nvSpPr>
      <dsp:spPr>
        <a:xfrm>
          <a:off x="0" y="3596712"/>
          <a:ext cx="2242220" cy="1379113"/>
        </a:xfrm>
        <a:prstGeom prst="roundRect">
          <a:avLst/>
        </a:prstGeom>
        <a:solidFill>
          <a:srgbClr val="00B05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1" kern="1200" dirty="0">
              <a:solidFill>
                <a:schemeClr val="bg1"/>
              </a:solidFill>
            </a:rPr>
            <a:t>Politiche, servizi e migranti: questioni aperte sull’immigrazione.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1" kern="1200" dirty="0">
              <a:solidFill>
                <a:schemeClr val="bg1"/>
              </a:solidFill>
            </a:rPr>
            <a:t>Roberta Teresa Di Rosa</a:t>
          </a:r>
        </a:p>
      </dsp:txBody>
      <dsp:txXfrm>
        <a:off x="67323" y="3664035"/>
        <a:ext cx="2107574" cy="1244467"/>
      </dsp:txXfrm>
    </dsp:sp>
    <dsp:sp modelId="{7D3FC6DD-6D29-4A4C-BE38-6B19C8B2142D}">
      <dsp:nvSpPr>
        <dsp:cNvPr id="0" name=""/>
        <dsp:cNvSpPr/>
      </dsp:nvSpPr>
      <dsp:spPr>
        <a:xfrm>
          <a:off x="610401" y="2000475"/>
          <a:ext cx="3852150" cy="3852150"/>
        </a:xfrm>
        <a:custGeom>
          <a:avLst/>
          <a:gdLst/>
          <a:ahLst/>
          <a:cxnLst/>
          <a:rect l="0" t="0" r="0" b="0"/>
          <a:pathLst>
            <a:path>
              <a:moveTo>
                <a:pt x="29216" y="1591872"/>
              </a:moveTo>
              <a:arcTo wR="1926075" hR="1926075" stAng="11399535" swAng="776872"/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DDEA6F-65B5-4DA0-8C26-FBD7E8DB78F1}">
      <dsp:nvSpPr>
        <dsp:cNvPr id="0" name=""/>
        <dsp:cNvSpPr/>
      </dsp:nvSpPr>
      <dsp:spPr>
        <a:xfrm>
          <a:off x="-151014" y="1529689"/>
          <a:ext cx="1817240" cy="1642057"/>
        </a:xfrm>
        <a:prstGeom prst="roundRect">
          <a:avLst/>
        </a:prstGeom>
        <a:solidFill>
          <a:srgbClr val="00B05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1" kern="1200" dirty="0">
              <a:solidFill>
                <a:schemeClr val="bg1"/>
              </a:solidFill>
            </a:rPr>
            <a:t>Il servizio sociale e la tutela minorile. Linee di mutamento e interrogativi aperti.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1" kern="1200" dirty="0">
              <a:solidFill>
                <a:schemeClr val="bg1"/>
              </a:solidFill>
            </a:rPr>
            <a:t>Teresa </a:t>
          </a:r>
          <a:r>
            <a:rPr lang="it-IT" sz="1400" b="1" kern="1200" dirty="0" err="1">
              <a:solidFill>
                <a:schemeClr val="bg1"/>
              </a:solidFill>
            </a:rPr>
            <a:t>Bertotti</a:t>
          </a:r>
          <a:endParaRPr lang="it-IT" sz="1400" b="1" kern="1200" dirty="0">
            <a:solidFill>
              <a:schemeClr val="bg1"/>
            </a:solidFill>
          </a:endParaRPr>
        </a:p>
      </dsp:txBody>
      <dsp:txXfrm>
        <a:off x="-70855" y="1609848"/>
        <a:ext cx="1656922" cy="1481739"/>
      </dsp:txXfrm>
    </dsp:sp>
    <dsp:sp modelId="{61D85EF0-B1C1-48A3-940D-7E92179D71AE}">
      <dsp:nvSpPr>
        <dsp:cNvPr id="0" name=""/>
        <dsp:cNvSpPr/>
      </dsp:nvSpPr>
      <dsp:spPr>
        <a:xfrm>
          <a:off x="793223" y="739459"/>
          <a:ext cx="3852150" cy="3852150"/>
        </a:xfrm>
        <a:custGeom>
          <a:avLst/>
          <a:gdLst/>
          <a:ahLst/>
          <a:cxnLst/>
          <a:rect l="0" t="0" r="0" b="0"/>
          <a:pathLst>
            <a:path>
              <a:moveTo>
                <a:pt x="374481" y="784881"/>
              </a:moveTo>
              <a:arcTo wR="1926075" hR="1926075" stAng="12980063" swAng="1165717"/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F875EC-AE4E-4B29-8A4B-F36275AD936B}">
      <dsp:nvSpPr>
        <dsp:cNvPr id="0" name=""/>
        <dsp:cNvSpPr/>
      </dsp:nvSpPr>
      <dsp:spPr>
        <a:xfrm>
          <a:off x="848677" y="860108"/>
          <a:ext cx="1037272" cy="1037272"/>
        </a:xfrm>
        <a:prstGeom prst="gear9">
          <a:avLst/>
        </a:prstGeom>
        <a:solidFill>
          <a:srgbClr val="FF00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400" kern="1200" dirty="0"/>
        </a:p>
      </dsp:txBody>
      <dsp:txXfrm>
        <a:off x="1057215" y="1103084"/>
        <a:ext cx="620196" cy="533179"/>
      </dsp:txXfrm>
    </dsp:sp>
    <dsp:sp modelId="{DBC91F3B-0BC4-4E59-B595-FBE0B25441E7}">
      <dsp:nvSpPr>
        <dsp:cNvPr id="0" name=""/>
        <dsp:cNvSpPr/>
      </dsp:nvSpPr>
      <dsp:spPr>
        <a:xfrm>
          <a:off x="245173" y="614934"/>
          <a:ext cx="754380" cy="754380"/>
        </a:xfrm>
        <a:prstGeom prst="gear6">
          <a:avLst/>
        </a:prstGeom>
        <a:solidFill>
          <a:schemeClr val="accent6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800" kern="1200"/>
        </a:p>
      </dsp:txBody>
      <dsp:txXfrm>
        <a:off x="435090" y="805999"/>
        <a:ext cx="374546" cy="372250"/>
      </dsp:txXfrm>
    </dsp:sp>
    <dsp:sp modelId="{11038325-4C23-43FF-A0E3-875BCDD92E11}">
      <dsp:nvSpPr>
        <dsp:cNvPr id="0" name=""/>
        <dsp:cNvSpPr/>
      </dsp:nvSpPr>
      <dsp:spPr>
        <a:xfrm rot="20700000">
          <a:off x="667703" y="94489"/>
          <a:ext cx="739138" cy="739138"/>
        </a:xfrm>
        <a:prstGeom prst="gear6">
          <a:avLst/>
        </a:prstGeom>
        <a:solidFill>
          <a:schemeClr val="accent3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900" kern="1200" dirty="0"/>
        </a:p>
      </dsp:txBody>
      <dsp:txXfrm rot="-20700000">
        <a:off x="829818" y="256603"/>
        <a:ext cx="414909" cy="414909"/>
      </dsp:txXfrm>
    </dsp:sp>
    <dsp:sp modelId="{460F714F-5876-41B8-AF71-DA46D2C1841F}">
      <dsp:nvSpPr>
        <dsp:cNvPr id="0" name=""/>
        <dsp:cNvSpPr/>
      </dsp:nvSpPr>
      <dsp:spPr>
        <a:xfrm>
          <a:off x="745952" y="716175"/>
          <a:ext cx="1327708" cy="1327708"/>
        </a:xfrm>
        <a:prstGeom prst="circularArrow">
          <a:avLst>
            <a:gd name="adj1" fmla="val 4687"/>
            <a:gd name="adj2" fmla="val 299029"/>
            <a:gd name="adj3" fmla="val 2411687"/>
            <a:gd name="adj4" fmla="val 16108213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05D86E-174A-438C-9EAE-795F8193D321}">
      <dsp:nvSpPr>
        <dsp:cNvPr id="0" name=""/>
        <dsp:cNvSpPr/>
      </dsp:nvSpPr>
      <dsp:spPr>
        <a:xfrm>
          <a:off x="111574" y="457925"/>
          <a:ext cx="964663" cy="964663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41025B-F070-4ADA-B81D-4BF2258DC458}">
      <dsp:nvSpPr>
        <dsp:cNvPr id="0" name=""/>
        <dsp:cNvSpPr/>
      </dsp:nvSpPr>
      <dsp:spPr>
        <a:xfrm>
          <a:off x="496732" y="-57503"/>
          <a:ext cx="1040101" cy="1040101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7218D8-67F7-43DF-8706-F2AEC59FF349}">
      <dsp:nvSpPr>
        <dsp:cNvPr id="0" name=""/>
        <dsp:cNvSpPr/>
      </dsp:nvSpPr>
      <dsp:spPr>
        <a:xfrm>
          <a:off x="0" y="1839287"/>
          <a:ext cx="3122930" cy="603695"/>
        </a:xfrm>
        <a:prstGeom prst="rect">
          <a:avLst/>
        </a:prstGeom>
        <a:solidFill>
          <a:srgbClr val="FFFF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kern="1200" dirty="0">
              <a:solidFill>
                <a:schemeClr val="bg1"/>
              </a:solidFill>
            </a:rPr>
            <a:t>Formalizzazione dei diritti</a:t>
          </a:r>
        </a:p>
      </dsp:txBody>
      <dsp:txXfrm>
        <a:off x="0" y="1839287"/>
        <a:ext cx="3122930" cy="325995"/>
      </dsp:txXfrm>
    </dsp:sp>
    <dsp:sp modelId="{1F7E080D-F3A2-47EF-8A5D-9AC4BCFF03E9}">
      <dsp:nvSpPr>
        <dsp:cNvPr id="0" name=""/>
        <dsp:cNvSpPr/>
      </dsp:nvSpPr>
      <dsp:spPr>
        <a:xfrm>
          <a:off x="0" y="2153208"/>
          <a:ext cx="3122930" cy="27769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300" kern="1200" dirty="0"/>
            <a:t>Lotta contro le </a:t>
          </a:r>
          <a:r>
            <a:rPr lang="it-IT" sz="1300" kern="1200" dirty="0" err="1"/>
            <a:t>discriminizzazioni</a:t>
          </a:r>
          <a:endParaRPr lang="it-IT" sz="1300" kern="1200" dirty="0"/>
        </a:p>
      </dsp:txBody>
      <dsp:txXfrm>
        <a:off x="0" y="2153208"/>
        <a:ext cx="3122930" cy="277699"/>
      </dsp:txXfrm>
    </dsp:sp>
    <dsp:sp modelId="{B86E011E-E6CC-4C62-8FC5-35A47124D4C2}">
      <dsp:nvSpPr>
        <dsp:cNvPr id="0" name=""/>
        <dsp:cNvSpPr/>
      </dsp:nvSpPr>
      <dsp:spPr>
        <a:xfrm rot="10800000">
          <a:off x="0" y="919859"/>
          <a:ext cx="3122930" cy="928483"/>
        </a:xfrm>
        <a:prstGeom prst="upArrowCallout">
          <a:avLst/>
        </a:prstGeom>
        <a:solidFill>
          <a:srgbClr val="FFFF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kern="1200" dirty="0">
              <a:solidFill>
                <a:schemeClr val="bg1"/>
              </a:solidFill>
            </a:rPr>
            <a:t>Politica migratoria europea</a:t>
          </a:r>
        </a:p>
      </dsp:txBody>
      <dsp:txXfrm rot="-10800000">
        <a:off x="0" y="919859"/>
        <a:ext cx="3122930" cy="325897"/>
      </dsp:txXfrm>
    </dsp:sp>
    <dsp:sp modelId="{F4682E46-8EE2-4E5F-80AC-3B7D82100B9A}">
      <dsp:nvSpPr>
        <dsp:cNvPr id="0" name=""/>
        <dsp:cNvSpPr/>
      </dsp:nvSpPr>
      <dsp:spPr>
        <a:xfrm>
          <a:off x="0" y="1245757"/>
          <a:ext cx="3122930" cy="27761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300" kern="1200" dirty="0"/>
            <a:t>Stabilizzazione  legale stranieri</a:t>
          </a:r>
        </a:p>
      </dsp:txBody>
      <dsp:txXfrm>
        <a:off x="0" y="1245757"/>
        <a:ext cx="3122930" cy="277616"/>
      </dsp:txXfrm>
    </dsp:sp>
    <dsp:sp modelId="{487B8FFC-6345-4A83-927D-741D01FCB895}">
      <dsp:nvSpPr>
        <dsp:cNvPr id="0" name=""/>
        <dsp:cNvSpPr/>
      </dsp:nvSpPr>
      <dsp:spPr>
        <a:xfrm rot="10800000">
          <a:off x="0" y="4"/>
          <a:ext cx="3122930" cy="928483"/>
        </a:xfrm>
        <a:prstGeom prst="upArrowCallout">
          <a:avLst/>
        </a:prstGeom>
        <a:solidFill>
          <a:srgbClr val="FFFF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kern="1200" dirty="0">
              <a:solidFill>
                <a:schemeClr val="bg1"/>
              </a:solidFill>
            </a:rPr>
            <a:t>Mutamento continuo</a:t>
          </a:r>
        </a:p>
      </dsp:txBody>
      <dsp:txXfrm rot="-10800000">
        <a:off x="0" y="4"/>
        <a:ext cx="3122930" cy="325897"/>
      </dsp:txXfrm>
    </dsp:sp>
    <dsp:sp modelId="{5DAA0351-73B9-459D-AD82-8D24888711FF}">
      <dsp:nvSpPr>
        <dsp:cNvPr id="0" name=""/>
        <dsp:cNvSpPr/>
      </dsp:nvSpPr>
      <dsp:spPr>
        <a:xfrm>
          <a:off x="0" y="326329"/>
          <a:ext cx="1561465" cy="27761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kern="1200" dirty="0" err="1"/>
            <a:t>Camb.culturale</a:t>
          </a:r>
          <a:endParaRPr lang="it-IT" sz="1200" kern="1200" dirty="0"/>
        </a:p>
      </dsp:txBody>
      <dsp:txXfrm>
        <a:off x="0" y="326329"/>
        <a:ext cx="1561465" cy="277616"/>
      </dsp:txXfrm>
    </dsp:sp>
    <dsp:sp modelId="{165F9379-488D-445F-980B-FC96B634133F}">
      <dsp:nvSpPr>
        <dsp:cNvPr id="0" name=""/>
        <dsp:cNvSpPr/>
      </dsp:nvSpPr>
      <dsp:spPr>
        <a:xfrm>
          <a:off x="1561465" y="326329"/>
          <a:ext cx="1561465" cy="27761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300" kern="1200" dirty="0"/>
            <a:t>Processo politico</a:t>
          </a:r>
        </a:p>
      </dsp:txBody>
      <dsp:txXfrm>
        <a:off x="1561465" y="326329"/>
        <a:ext cx="1561465" cy="27761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83EBBA-CFD6-4A2E-B9AC-733F4835DBC1}">
      <dsp:nvSpPr>
        <dsp:cNvPr id="0" name=""/>
        <dsp:cNvSpPr/>
      </dsp:nvSpPr>
      <dsp:spPr>
        <a:xfrm>
          <a:off x="0" y="0"/>
          <a:ext cx="3101403" cy="667891"/>
        </a:xfrm>
        <a:prstGeom prst="roundRect">
          <a:avLst>
            <a:gd name="adj" fmla="val 10000"/>
          </a:avLst>
        </a:prstGeom>
        <a:solidFill>
          <a:schemeClr val="bg2">
            <a:lumMod val="60000"/>
            <a:lumOff val="4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300" b="1" kern="1200" dirty="0">
              <a:solidFill>
                <a:schemeClr val="bg1"/>
              </a:solidFill>
            </a:rPr>
            <a:t>Legge 28 febb.1990 n. 39</a:t>
          </a: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300" b="1" kern="1200" dirty="0">
              <a:solidFill>
                <a:schemeClr val="bg1"/>
              </a:solidFill>
            </a:rPr>
            <a:t>Dl 18 nov. 1995 n. 489</a:t>
          </a:r>
        </a:p>
      </dsp:txBody>
      <dsp:txXfrm>
        <a:off x="19562" y="19562"/>
        <a:ext cx="2380696" cy="628767"/>
      </dsp:txXfrm>
    </dsp:sp>
    <dsp:sp modelId="{D05A2F6A-328A-4606-A3D9-B95A057BF43A}">
      <dsp:nvSpPr>
        <dsp:cNvPr id="0" name=""/>
        <dsp:cNvSpPr/>
      </dsp:nvSpPr>
      <dsp:spPr>
        <a:xfrm>
          <a:off x="292726" y="779206"/>
          <a:ext cx="3063256" cy="667891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300" b="1" kern="1200" dirty="0">
              <a:solidFill>
                <a:schemeClr val="bg1"/>
              </a:solidFill>
            </a:rPr>
            <a:t>Legge 6 marzo 1998 n. 40</a:t>
          </a: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300" b="1" kern="1200" dirty="0">
              <a:solidFill>
                <a:schemeClr val="bg1"/>
              </a:solidFill>
            </a:rPr>
            <a:t>Legge 30 luglio 2002 n. 189 (</a:t>
          </a:r>
          <a:r>
            <a:rPr lang="it-IT" sz="1300" b="1" kern="1200" dirty="0" err="1">
              <a:solidFill>
                <a:schemeClr val="bg1"/>
              </a:solidFill>
            </a:rPr>
            <a:t>Pacc</a:t>
          </a:r>
          <a:r>
            <a:rPr lang="it-IT" sz="1300" b="1" kern="1200" dirty="0">
              <a:solidFill>
                <a:schemeClr val="bg1"/>
              </a:solidFill>
            </a:rPr>
            <a:t>. Sicurezza Maroni)</a:t>
          </a:r>
        </a:p>
      </dsp:txBody>
      <dsp:txXfrm>
        <a:off x="312288" y="798768"/>
        <a:ext cx="2325055" cy="628767"/>
      </dsp:txXfrm>
    </dsp:sp>
    <dsp:sp modelId="{D1F020F7-0861-4B22-B8E3-2CC85A2A37D7}">
      <dsp:nvSpPr>
        <dsp:cNvPr id="0" name=""/>
        <dsp:cNvSpPr/>
      </dsp:nvSpPr>
      <dsp:spPr>
        <a:xfrm>
          <a:off x="547306" y="1558412"/>
          <a:ext cx="3101403" cy="667891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300" b="1" kern="1200" dirty="0">
              <a:solidFill>
                <a:schemeClr val="bg1"/>
              </a:solidFill>
            </a:rPr>
            <a:t>Legge 2 agosto 2011 n. 129</a:t>
          </a:r>
        </a:p>
      </dsp:txBody>
      <dsp:txXfrm>
        <a:off x="566868" y="1577974"/>
        <a:ext cx="2354496" cy="628767"/>
      </dsp:txXfrm>
    </dsp:sp>
    <dsp:sp modelId="{B58447EB-AC8D-4993-B849-81E731EC4ADD}">
      <dsp:nvSpPr>
        <dsp:cNvPr id="0" name=""/>
        <dsp:cNvSpPr/>
      </dsp:nvSpPr>
      <dsp:spPr>
        <a:xfrm>
          <a:off x="2667274" y="506484"/>
          <a:ext cx="434129" cy="43412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900" kern="1200"/>
        </a:p>
      </dsp:txBody>
      <dsp:txXfrm>
        <a:off x="2764953" y="506484"/>
        <a:ext cx="238771" cy="326682"/>
      </dsp:txXfrm>
    </dsp:sp>
    <dsp:sp modelId="{68EF2ED5-B57B-4A0C-8A7B-CBBC2F809EF3}">
      <dsp:nvSpPr>
        <dsp:cNvPr id="0" name=""/>
        <dsp:cNvSpPr/>
      </dsp:nvSpPr>
      <dsp:spPr>
        <a:xfrm>
          <a:off x="2940927" y="1281237"/>
          <a:ext cx="434129" cy="43412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900" kern="1200"/>
        </a:p>
      </dsp:txBody>
      <dsp:txXfrm>
        <a:off x="3038606" y="1281237"/>
        <a:ext cx="238771" cy="326682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CA7401-2FD2-4E55-A9DC-F6DAF9C39C49}">
      <dsp:nvSpPr>
        <dsp:cNvPr id="0" name=""/>
        <dsp:cNvSpPr/>
      </dsp:nvSpPr>
      <dsp:spPr>
        <a:xfrm>
          <a:off x="199034" y="198586"/>
          <a:ext cx="1194206" cy="663448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kern="1200" dirty="0"/>
            <a:t>marginalità dello straniero</a:t>
          </a:r>
        </a:p>
      </dsp:txBody>
      <dsp:txXfrm>
        <a:off x="218466" y="218018"/>
        <a:ext cx="1155342" cy="624584"/>
      </dsp:txXfrm>
    </dsp:sp>
    <dsp:sp modelId="{CAC9B1A6-D84F-4BFD-AF8A-8FD11F70445F}">
      <dsp:nvSpPr>
        <dsp:cNvPr id="0" name=""/>
        <dsp:cNvSpPr/>
      </dsp:nvSpPr>
      <dsp:spPr>
        <a:xfrm>
          <a:off x="1923999" y="198586"/>
          <a:ext cx="1194206" cy="663448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kern="1200" dirty="0"/>
            <a:t>Dalla legge 189/02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kern="1200" dirty="0"/>
            <a:t>centralità</a:t>
          </a:r>
        </a:p>
      </dsp:txBody>
      <dsp:txXfrm>
        <a:off x="1943431" y="218018"/>
        <a:ext cx="1155342" cy="624584"/>
      </dsp:txXfrm>
    </dsp:sp>
    <dsp:sp modelId="{323E782F-99F8-447E-A4E6-063FF2088895}">
      <dsp:nvSpPr>
        <dsp:cNvPr id="0" name=""/>
        <dsp:cNvSpPr/>
      </dsp:nvSpPr>
      <dsp:spPr>
        <a:xfrm>
          <a:off x="1409827" y="3018241"/>
          <a:ext cx="497586" cy="497586"/>
        </a:xfrm>
        <a:prstGeom prst="triangl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13DF32-F1F4-4E27-BEA1-9D3E44EA37D0}">
      <dsp:nvSpPr>
        <dsp:cNvPr id="0" name=""/>
        <dsp:cNvSpPr/>
      </dsp:nvSpPr>
      <dsp:spPr>
        <a:xfrm rot="240000">
          <a:off x="165406" y="2883732"/>
          <a:ext cx="2986427" cy="20883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A2C7D3-BA7F-45CD-ADC3-D63EDF970B14}">
      <dsp:nvSpPr>
        <dsp:cNvPr id="0" name=""/>
        <dsp:cNvSpPr/>
      </dsp:nvSpPr>
      <dsp:spPr>
        <a:xfrm rot="240000">
          <a:off x="1958496" y="2282890"/>
          <a:ext cx="1191556" cy="55514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kern="1200" dirty="0"/>
            <a:t>Inasprimento </a:t>
          </a:r>
          <a:r>
            <a:rPr lang="it-IT" sz="1200" kern="1200" dirty="0" err="1"/>
            <a:t>perm</a:t>
          </a:r>
          <a:r>
            <a:rPr lang="it-IT" sz="1200" kern="1200" dirty="0"/>
            <a:t>. </a:t>
          </a:r>
          <a:r>
            <a:rPr lang="it-IT" sz="1200" kern="1200" dirty="0" err="1"/>
            <a:t>soggior</a:t>
          </a:r>
          <a:r>
            <a:rPr lang="it-IT" sz="2300" kern="1200" dirty="0"/>
            <a:t> </a:t>
          </a:r>
        </a:p>
      </dsp:txBody>
      <dsp:txXfrm>
        <a:off x="1985596" y="2309990"/>
        <a:ext cx="1137356" cy="500943"/>
      </dsp:txXfrm>
    </dsp:sp>
    <dsp:sp modelId="{4A9AB82E-9290-4594-AB4F-052105D87FB3}">
      <dsp:nvSpPr>
        <dsp:cNvPr id="0" name=""/>
        <dsp:cNvSpPr/>
      </dsp:nvSpPr>
      <dsp:spPr>
        <a:xfrm rot="240000">
          <a:off x="2001620" y="1685786"/>
          <a:ext cx="1191556" cy="55514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kern="1200" dirty="0"/>
            <a:t>lavoro</a:t>
          </a:r>
        </a:p>
      </dsp:txBody>
      <dsp:txXfrm>
        <a:off x="2028720" y="1712886"/>
        <a:ext cx="1137356" cy="500943"/>
      </dsp:txXfrm>
    </dsp:sp>
    <dsp:sp modelId="{EAB7A752-7D70-42CB-A3C4-FF6482AB5067}">
      <dsp:nvSpPr>
        <dsp:cNvPr id="0" name=""/>
        <dsp:cNvSpPr/>
      </dsp:nvSpPr>
      <dsp:spPr>
        <a:xfrm rot="240000">
          <a:off x="2044744" y="1101952"/>
          <a:ext cx="1191556" cy="55514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kern="1200" dirty="0"/>
            <a:t>Utilità </a:t>
          </a:r>
          <a:r>
            <a:rPr lang="it-IT" sz="1200" kern="1200" dirty="0" err="1"/>
            <a:t>econ</a:t>
          </a:r>
          <a:r>
            <a:rPr lang="it-IT" sz="1200" kern="1200" dirty="0"/>
            <a:t>.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kern="1200" dirty="0"/>
            <a:t>emigrato</a:t>
          </a:r>
        </a:p>
      </dsp:txBody>
      <dsp:txXfrm>
        <a:off x="2071844" y="1129052"/>
        <a:ext cx="1137356" cy="500943"/>
      </dsp:txXfrm>
    </dsp:sp>
    <dsp:sp modelId="{90A5B790-4F42-4746-9C55-09DF37007626}">
      <dsp:nvSpPr>
        <dsp:cNvPr id="0" name=""/>
        <dsp:cNvSpPr/>
      </dsp:nvSpPr>
      <dsp:spPr>
        <a:xfrm rot="240000">
          <a:off x="250117" y="2163469"/>
          <a:ext cx="1191556" cy="55514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kern="1200" dirty="0"/>
            <a:t>Riduzione percorsi mirati</a:t>
          </a:r>
        </a:p>
      </dsp:txBody>
      <dsp:txXfrm>
        <a:off x="277217" y="2190569"/>
        <a:ext cx="1137356" cy="500943"/>
      </dsp:txXfrm>
    </dsp:sp>
    <dsp:sp modelId="{452BF02D-AEDE-4886-9733-68CD3984ACF0}">
      <dsp:nvSpPr>
        <dsp:cNvPr id="0" name=""/>
        <dsp:cNvSpPr/>
      </dsp:nvSpPr>
      <dsp:spPr>
        <a:xfrm rot="240000">
          <a:off x="332947" y="1488867"/>
          <a:ext cx="1191556" cy="55514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kern="1200" dirty="0" err="1"/>
            <a:t>Rid</a:t>
          </a:r>
          <a:r>
            <a:rPr lang="it-IT" sz="1200" kern="1200" dirty="0"/>
            <a:t>. </a:t>
          </a:r>
          <a:r>
            <a:rPr lang="it-IT" sz="1200" kern="1200" dirty="0" err="1"/>
            <a:t>Soggett.pers</a:t>
          </a:r>
          <a:r>
            <a:rPr lang="it-IT" sz="1200" kern="1200" dirty="0"/>
            <a:t>. immigrata</a:t>
          </a:r>
        </a:p>
      </dsp:txBody>
      <dsp:txXfrm>
        <a:off x="360047" y="1515967"/>
        <a:ext cx="1137356" cy="500943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84F368-F8B0-4ADB-A2AD-8328B74C928A}">
      <dsp:nvSpPr>
        <dsp:cNvPr id="0" name=""/>
        <dsp:cNvSpPr/>
      </dsp:nvSpPr>
      <dsp:spPr>
        <a:xfrm>
          <a:off x="238857" y="0"/>
          <a:ext cx="2436151" cy="2436151"/>
        </a:xfrm>
        <a:prstGeom prst="triangle">
          <a:avLst/>
        </a:prstGeom>
        <a:solidFill>
          <a:srgbClr val="FFFF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D3A386-0BAD-4287-82D9-5915195678AB}">
      <dsp:nvSpPr>
        <dsp:cNvPr id="0" name=""/>
        <dsp:cNvSpPr/>
      </dsp:nvSpPr>
      <dsp:spPr>
        <a:xfrm>
          <a:off x="1353177" y="244923"/>
          <a:ext cx="1583498" cy="57668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b="1" kern="1200" dirty="0"/>
            <a:t>Terzo attore coop. sociali e </a:t>
          </a:r>
          <a:r>
            <a:rPr lang="it-IT" sz="1200" b="1" kern="1200" dirty="0" err="1"/>
            <a:t>org</a:t>
          </a:r>
          <a:r>
            <a:rPr lang="it-IT" sz="1200" b="1" kern="1200" dirty="0"/>
            <a:t>. terzo settore</a:t>
          </a:r>
        </a:p>
      </dsp:txBody>
      <dsp:txXfrm>
        <a:off x="1381328" y="273074"/>
        <a:ext cx="1527196" cy="520380"/>
      </dsp:txXfrm>
    </dsp:sp>
    <dsp:sp modelId="{DB5C4986-C0D5-406A-9CF2-C7EB3F376AD9}">
      <dsp:nvSpPr>
        <dsp:cNvPr id="0" name=""/>
        <dsp:cNvSpPr/>
      </dsp:nvSpPr>
      <dsp:spPr>
        <a:xfrm>
          <a:off x="1353177" y="893691"/>
          <a:ext cx="1583498" cy="57668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b="1" kern="1200" dirty="0"/>
            <a:t>Cure attribuite ai servizi </a:t>
          </a:r>
          <a:r>
            <a:rPr lang="it-IT" sz="1200" b="1" kern="1200" dirty="0" err="1"/>
            <a:t>sist</a:t>
          </a:r>
          <a:r>
            <a:rPr lang="it-IT" sz="1200" b="1" kern="1200" dirty="0"/>
            <a:t>. sanitario</a:t>
          </a:r>
        </a:p>
      </dsp:txBody>
      <dsp:txXfrm>
        <a:off x="1381328" y="921842"/>
        <a:ext cx="1527196" cy="520380"/>
      </dsp:txXfrm>
    </dsp:sp>
    <dsp:sp modelId="{8163E812-9A74-48B7-9382-100B3B350A9B}">
      <dsp:nvSpPr>
        <dsp:cNvPr id="0" name=""/>
        <dsp:cNvSpPr/>
      </dsp:nvSpPr>
      <dsp:spPr>
        <a:xfrm>
          <a:off x="1353177" y="1542459"/>
          <a:ext cx="1583498" cy="57668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b="1" kern="1200" dirty="0"/>
            <a:t>Tutela competenza min. enti locali </a:t>
          </a:r>
        </a:p>
      </dsp:txBody>
      <dsp:txXfrm>
        <a:off x="1381328" y="1570610"/>
        <a:ext cx="1527196" cy="520380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18984D-031F-40DB-A75C-3AD7F8BA91A5}">
      <dsp:nvSpPr>
        <dsp:cNvPr id="0" name=""/>
        <dsp:cNvSpPr/>
      </dsp:nvSpPr>
      <dsp:spPr>
        <a:xfrm rot="5400000">
          <a:off x="-422369" y="423920"/>
          <a:ext cx="2073449" cy="1228710"/>
        </a:xfrm>
        <a:prstGeom prst="chevron">
          <a:avLst/>
        </a:prstGeom>
        <a:solidFill>
          <a:srgbClr val="FFFF00"/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b="1" kern="1200" dirty="0">
              <a:solidFill>
                <a:schemeClr val="bg1"/>
              </a:solidFill>
            </a:rPr>
            <a:t>Legge 285/1997</a:t>
          </a:r>
        </a:p>
      </dsp:txBody>
      <dsp:txXfrm rot="-5400000">
        <a:off x="1" y="615905"/>
        <a:ext cx="1228710" cy="844739"/>
      </dsp:txXfrm>
    </dsp:sp>
    <dsp:sp modelId="{30030C2B-8C82-4950-8829-3009B26B2B9E}">
      <dsp:nvSpPr>
        <dsp:cNvPr id="0" name=""/>
        <dsp:cNvSpPr/>
      </dsp:nvSpPr>
      <dsp:spPr>
        <a:xfrm rot="5400000">
          <a:off x="1420696" y="-190435"/>
          <a:ext cx="1459094" cy="184306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100" b="1" kern="1200" dirty="0"/>
            <a:t>Competenza tutela minorile: in capo ai servizi dell’ente locale.  I professionisti sono prevalentemente assistenti sociali con presenze dei psicologi</a:t>
          </a:r>
        </a:p>
      </dsp:txBody>
      <dsp:txXfrm rot="-5400000">
        <a:off x="1228711" y="72778"/>
        <a:ext cx="1771839" cy="1316640"/>
      </dsp:txXfrm>
    </dsp:sp>
    <dsp:sp modelId="{7425FCE8-1E8C-415A-BA58-443E5F557E22}">
      <dsp:nvSpPr>
        <dsp:cNvPr id="0" name=""/>
        <dsp:cNvSpPr/>
      </dsp:nvSpPr>
      <dsp:spPr>
        <a:xfrm rot="5400000">
          <a:off x="-422369" y="2196049"/>
          <a:ext cx="2073449" cy="1228710"/>
        </a:xfrm>
        <a:prstGeom prst="chevron">
          <a:avLst/>
        </a:prstGeom>
        <a:solidFill>
          <a:srgbClr val="00B050"/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b="1" kern="1200" dirty="0">
              <a:solidFill>
                <a:schemeClr val="bg1"/>
              </a:solidFill>
            </a:rPr>
            <a:t>Giudice amministratore</a:t>
          </a:r>
        </a:p>
      </dsp:txBody>
      <dsp:txXfrm rot="-5400000">
        <a:off x="1" y="2388034"/>
        <a:ext cx="1228710" cy="844739"/>
      </dsp:txXfrm>
    </dsp:sp>
    <dsp:sp modelId="{9045CFDA-0990-48D8-839D-398F795559CF}">
      <dsp:nvSpPr>
        <dsp:cNvPr id="0" name=""/>
        <dsp:cNvSpPr/>
      </dsp:nvSpPr>
      <dsp:spPr>
        <a:xfrm rot="5400000">
          <a:off x="1420696" y="1643019"/>
          <a:ext cx="1459094" cy="184306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100" b="1" kern="1200" dirty="0"/>
            <a:t>Funzioni di cura attribuite  ai servizi del sistema sanitario (bambini e adolescenti).Cura degli adulti attraverso i servizi per dipendenze o salute mentale</a:t>
          </a:r>
        </a:p>
      </dsp:txBody>
      <dsp:txXfrm rot="-5400000">
        <a:off x="1228711" y="1906232"/>
        <a:ext cx="1771839" cy="1316640"/>
      </dsp:txXfrm>
    </dsp:sp>
    <dsp:sp modelId="{1EA3066D-BC5F-467C-9E30-DC5A70FFDEFE}">
      <dsp:nvSpPr>
        <dsp:cNvPr id="0" name=""/>
        <dsp:cNvSpPr/>
      </dsp:nvSpPr>
      <dsp:spPr>
        <a:xfrm rot="5400000">
          <a:off x="-422369" y="3968179"/>
          <a:ext cx="2073449" cy="1228710"/>
        </a:xfrm>
        <a:prstGeom prst="chevron">
          <a:avLst/>
        </a:prstGeom>
        <a:solidFill>
          <a:srgbClr val="0070C0"/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b="1" kern="1200" dirty="0">
              <a:solidFill>
                <a:schemeClr val="bg1"/>
              </a:solidFill>
            </a:rPr>
            <a:t>Giudice minorile</a:t>
          </a:r>
        </a:p>
      </dsp:txBody>
      <dsp:txXfrm rot="-5400000">
        <a:off x="1" y="4160164"/>
        <a:ext cx="1228710" cy="844739"/>
      </dsp:txXfrm>
    </dsp:sp>
    <dsp:sp modelId="{7258F88B-67B9-4B44-A2A5-D474CAE11B01}">
      <dsp:nvSpPr>
        <dsp:cNvPr id="0" name=""/>
        <dsp:cNvSpPr/>
      </dsp:nvSpPr>
      <dsp:spPr>
        <a:xfrm rot="5400000">
          <a:off x="1811910" y="4307946"/>
          <a:ext cx="616613" cy="40564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E6322E-023C-4A99-A702-9C16BCCCDC53}">
      <dsp:nvSpPr>
        <dsp:cNvPr id="0" name=""/>
        <dsp:cNvSpPr/>
      </dsp:nvSpPr>
      <dsp:spPr>
        <a:xfrm>
          <a:off x="2116144" y="2475683"/>
          <a:ext cx="1296991" cy="8401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200" b="1" kern="1200" dirty="0"/>
            <a:t>Iper adattato</a:t>
          </a:r>
        </a:p>
      </dsp:txBody>
      <dsp:txXfrm>
        <a:off x="2523696" y="2704177"/>
        <a:ext cx="870984" cy="593207"/>
      </dsp:txXfrm>
    </dsp:sp>
    <dsp:sp modelId="{904DB203-D966-4EED-A503-4FD2F006DB1A}">
      <dsp:nvSpPr>
        <dsp:cNvPr id="0" name=""/>
        <dsp:cNvSpPr/>
      </dsp:nvSpPr>
      <dsp:spPr>
        <a:xfrm>
          <a:off x="0" y="2475683"/>
          <a:ext cx="1296991" cy="8401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200" b="1" kern="1200" dirty="0"/>
            <a:t>Distaccato e acritico</a:t>
          </a:r>
        </a:p>
      </dsp:txBody>
      <dsp:txXfrm>
        <a:off x="18455" y="2704177"/>
        <a:ext cx="870984" cy="593207"/>
      </dsp:txXfrm>
    </dsp:sp>
    <dsp:sp modelId="{B8F468E4-5CC2-4A04-BD98-C47206545FE5}">
      <dsp:nvSpPr>
        <dsp:cNvPr id="0" name=""/>
        <dsp:cNvSpPr/>
      </dsp:nvSpPr>
      <dsp:spPr>
        <a:xfrm>
          <a:off x="2116144" y="690350"/>
          <a:ext cx="1296991" cy="8401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200" b="1" kern="1200" dirty="0"/>
            <a:t>Criticamente ingaggiato</a:t>
          </a:r>
        </a:p>
      </dsp:txBody>
      <dsp:txXfrm>
        <a:off x="2523696" y="708805"/>
        <a:ext cx="870984" cy="593207"/>
      </dsp:txXfrm>
    </dsp:sp>
    <dsp:sp modelId="{9A9B06CF-A192-4939-82F7-0E613ABF1C97}">
      <dsp:nvSpPr>
        <dsp:cNvPr id="0" name=""/>
        <dsp:cNvSpPr/>
      </dsp:nvSpPr>
      <dsp:spPr>
        <a:xfrm>
          <a:off x="0" y="690350"/>
          <a:ext cx="1296991" cy="8401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200" b="1" kern="1200" dirty="0" err="1"/>
            <a:t>Divordiati</a:t>
          </a:r>
          <a:endParaRPr lang="it-IT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200" b="1" kern="1200" dirty="0"/>
            <a:t>Senso di </a:t>
          </a:r>
          <a:r>
            <a:rPr lang="it-IT" sz="1200" b="1" kern="1200" dirty="0" err="1"/>
            <a:t>appart</a:t>
          </a:r>
          <a:r>
            <a:rPr lang="it-IT" sz="1200" kern="1200" dirty="0"/>
            <a:t>.</a:t>
          </a:r>
        </a:p>
      </dsp:txBody>
      <dsp:txXfrm>
        <a:off x="18455" y="708805"/>
        <a:ext cx="870984" cy="593207"/>
      </dsp:txXfrm>
    </dsp:sp>
    <dsp:sp modelId="{DE2D1168-9018-4C01-9155-4DDFAB3E1C47}">
      <dsp:nvSpPr>
        <dsp:cNvPr id="0" name=""/>
        <dsp:cNvSpPr/>
      </dsp:nvSpPr>
      <dsp:spPr>
        <a:xfrm>
          <a:off x="543476" y="840003"/>
          <a:ext cx="1136836" cy="1136836"/>
        </a:xfrm>
        <a:prstGeom prst="pieWedge">
          <a:avLst/>
        </a:prstGeom>
        <a:solidFill>
          <a:srgbClr val="FFFF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b="1" kern="1200" dirty="0">
              <a:solidFill>
                <a:schemeClr val="bg1"/>
              </a:solidFill>
            </a:rPr>
            <a:t>Op. deluso e tradito organizzazione</a:t>
          </a:r>
        </a:p>
      </dsp:txBody>
      <dsp:txXfrm>
        <a:off x="876448" y="1172975"/>
        <a:ext cx="803864" cy="803864"/>
      </dsp:txXfrm>
    </dsp:sp>
    <dsp:sp modelId="{91B45EFE-19ED-43FC-8908-077471062C0D}">
      <dsp:nvSpPr>
        <dsp:cNvPr id="0" name=""/>
        <dsp:cNvSpPr/>
      </dsp:nvSpPr>
      <dsp:spPr>
        <a:xfrm rot="5400000">
          <a:off x="1732822" y="840003"/>
          <a:ext cx="1136836" cy="1136836"/>
        </a:xfrm>
        <a:prstGeom prst="pieWedge">
          <a:avLst/>
        </a:prstGeom>
        <a:solidFill>
          <a:srgbClr val="92D05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b="1" kern="1200" dirty="0">
              <a:solidFill>
                <a:schemeClr val="bg1"/>
              </a:solidFill>
            </a:rPr>
            <a:t>Op. forte senso di </a:t>
          </a:r>
          <a:r>
            <a:rPr lang="it-IT" sz="1100" b="1" kern="1200" dirty="0" err="1">
              <a:solidFill>
                <a:schemeClr val="bg1"/>
              </a:solidFill>
            </a:rPr>
            <a:t>appart</a:t>
          </a:r>
          <a:r>
            <a:rPr lang="it-IT" sz="1100" b="1" kern="1200" dirty="0">
              <a:solidFill>
                <a:schemeClr val="bg1"/>
              </a:solidFill>
            </a:rPr>
            <a:t>. e senso di </a:t>
          </a:r>
          <a:r>
            <a:rPr lang="it-IT" sz="1100" b="1" kern="1200" dirty="0" err="1">
              <a:solidFill>
                <a:schemeClr val="bg1"/>
              </a:solidFill>
            </a:rPr>
            <a:t>respons</a:t>
          </a:r>
          <a:r>
            <a:rPr lang="it-IT" sz="1100" b="1" kern="1200" dirty="0">
              <a:solidFill>
                <a:schemeClr val="bg1"/>
              </a:solidFill>
            </a:rPr>
            <a:t>. </a:t>
          </a:r>
        </a:p>
      </dsp:txBody>
      <dsp:txXfrm rot="-5400000">
        <a:off x="1732822" y="1172975"/>
        <a:ext cx="803864" cy="803864"/>
      </dsp:txXfrm>
    </dsp:sp>
    <dsp:sp modelId="{E9BEBC28-72D2-4867-BFF9-7769F19583A1}">
      <dsp:nvSpPr>
        <dsp:cNvPr id="0" name=""/>
        <dsp:cNvSpPr/>
      </dsp:nvSpPr>
      <dsp:spPr>
        <a:xfrm rot="10800000">
          <a:off x="1732822" y="2029349"/>
          <a:ext cx="1136836" cy="1136836"/>
        </a:xfrm>
        <a:prstGeom prst="pieWedge">
          <a:avLst/>
        </a:prstGeom>
        <a:solidFill>
          <a:schemeClr val="accent1">
            <a:lumMod val="40000"/>
            <a:lumOff val="6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b="1" kern="1200" dirty="0">
              <a:solidFill>
                <a:schemeClr val="bg1"/>
              </a:solidFill>
            </a:rPr>
            <a:t>Op. scarsa attenzione problemi</a:t>
          </a:r>
        </a:p>
      </dsp:txBody>
      <dsp:txXfrm rot="10800000">
        <a:off x="1732822" y="2029349"/>
        <a:ext cx="803864" cy="803864"/>
      </dsp:txXfrm>
    </dsp:sp>
    <dsp:sp modelId="{99F8E913-1E1D-40A3-9071-08CAFA861185}">
      <dsp:nvSpPr>
        <dsp:cNvPr id="0" name=""/>
        <dsp:cNvSpPr/>
      </dsp:nvSpPr>
      <dsp:spPr>
        <a:xfrm rot="16200000">
          <a:off x="543476" y="2029349"/>
          <a:ext cx="1136836" cy="1136836"/>
        </a:xfrm>
        <a:prstGeom prst="pieWedge">
          <a:avLst/>
        </a:prstGeom>
        <a:solidFill>
          <a:srgbClr val="00B0F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b="1" kern="1200" dirty="0">
              <a:solidFill>
                <a:schemeClr val="bg1"/>
              </a:solidFill>
            </a:rPr>
            <a:t>No relazione utente e </a:t>
          </a:r>
          <a:r>
            <a:rPr lang="it-IT" sz="1100" b="1" kern="1200" dirty="0" err="1">
              <a:solidFill>
                <a:schemeClr val="bg1"/>
              </a:solidFill>
            </a:rPr>
            <a:t>organizz</a:t>
          </a:r>
          <a:r>
            <a:rPr lang="it-IT" sz="1100" b="1" kern="1200" dirty="0">
              <a:solidFill>
                <a:schemeClr val="bg1"/>
              </a:solidFill>
            </a:rPr>
            <a:t>.</a:t>
          </a:r>
        </a:p>
      </dsp:txBody>
      <dsp:txXfrm rot="5400000">
        <a:off x="876448" y="2029349"/>
        <a:ext cx="803864" cy="803864"/>
      </dsp:txXfrm>
    </dsp:sp>
    <dsp:sp modelId="{B0CA1BB4-AF71-498E-82F0-DCE648ACF598}">
      <dsp:nvSpPr>
        <dsp:cNvPr id="0" name=""/>
        <dsp:cNvSpPr/>
      </dsp:nvSpPr>
      <dsp:spPr>
        <a:xfrm>
          <a:off x="1510312" y="1766800"/>
          <a:ext cx="392510" cy="341313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EB54B1-03A3-4E87-9E53-6BAA4C217E4D}">
      <dsp:nvSpPr>
        <dsp:cNvPr id="0" name=""/>
        <dsp:cNvSpPr/>
      </dsp:nvSpPr>
      <dsp:spPr>
        <a:xfrm rot="10800000">
          <a:off x="1510312" y="1898075"/>
          <a:ext cx="392510" cy="341313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4163EB-8863-479B-A574-C2A011EA9A43}">
      <dsp:nvSpPr>
        <dsp:cNvPr id="0" name=""/>
        <dsp:cNvSpPr/>
      </dsp:nvSpPr>
      <dsp:spPr>
        <a:xfrm>
          <a:off x="1431036" y="1646935"/>
          <a:ext cx="1749044" cy="1749044"/>
        </a:xfrm>
        <a:prstGeom prst="gear9">
          <a:avLst/>
        </a:prstGeom>
        <a:solidFill>
          <a:srgbClr val="00B05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b="1" kern="1200" dirty="0">
              <a:solidFill>
                <a:schemeClr val="bg1"/>
              </a:solidFill>
            </a:rPr>
            <a:t>Progetto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b="1" kern="1200" dirty="0">
              <a:solidFill>
                <a:schemeClr val="bg1"/>
              </a:solidFill>
            </a:rPr>
            <a:t>TFIEY</a:t>
          </a:r>
        </a:p>
      </dsp:txBody>
      <dsp:txXfrm>
        <a:off x="1782672" y="2056640"/>
        <a:ext cx="1045772" cy="899045"/>
      </dsp:txXfrm>
    </dsp:sp>
    <dsp:sp modelId="{2DDF61DC-F249-44DD-8222-232A6D259871}">
      <dsp:nvSpPr>
        <dsp:cNvPr id="0" name=""/>
        <dsp:cNvSpPr/>
      </dsp:nvSpPr>
      <dsp:spPr>
        <a:xfrm>
          <a:off x="413410" y="1233525"/>
          <a:ext cx="1272031" cy="1272031"/>
        </a:xfrm>
        <a:prstGeom prst="gear6">
          <a:avLst/>
        </a:prstGeom>
        <a:solidFill>
          <a:srgbClr val="FFFF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b="1" kern="1200" dirty="0">
              <a:solidFill>
                <a:schemeClr val="bg1"/>
              </a:solidFill>
            </a:rPr>
            <a:t>Operatori </a:t>
          </a:r>
          <a:r>
            <a:rPr lang="it-IT" sz="1100" b="1" kern="1200" dirty="0" err="1">
              <a:solidFill>
                <a:schemeClr val="bg1"/>
              </a:solidFill>
            </a:rPr>
            <a:t>dirig</a:t>
          </a:r>
          <a:r>
            <a:rPr lang="it-IT" sz="1100" b="1" kern="1200" dirty="0">
              <a:solidFill>
                <a:schemeClr val="bg1"/>
              </a:solidFill>
            </a:rPr>
            <a:t>. Servizi sociali</a:t>
          </a:r>
        </a:p>
      </dsp:txBody>
      <dsp:txXfrm>
        <a:off x="733648" y="1555698"/>
        <a:ext cx="631555" cy="627685"/>
      </dsp:txXfrm>
    </dsp:sp>
    <dsp:sp modelId="{1D3F4132-16B7-4AEF-B952-C3EF37631847}">
      <dsp:nvSpPr>
        <dsp:cNvPr id="0" name=""/>
        <dsp:cNvSpPr/>
      </dsp:nvSpPr>
      <dsp:spPr>
        <a:xfrm rot="20700000">
          <a:off x="1125878" y="355952"/>
          <a:ext cx="1246331" cy="1246331"/>
        </a:xfrm>
        <a:prstGeom prst="gear6">
          <a:avLst/>
        </a:prstGeom>
        <a:solidFill>
          <a:schemeClr val="accent6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b="1" kern="1200" dirty="0">
              <a:solidFill>
                <a:schemeClr val="bg1"/>
              </a:solidFill>
            </a:rPr>
            <a:t>Fondazioni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b="1" kern="1200" dirty="0">
              <a:solidFill>
                <a:schemeClr val="bg1"/>
              </a:solidFill>
            </a:rPr>
            <a:t>Ricercatori</a:t>
          </a:r>
        </a:p>
      </dsp:txBody>
      <dsp:txXfrm rot="-20700000">
        <a:off x="1399235" y="629309"/>
        <a:ext cx="699617" cy="699617"/>
      </dsp:txXfrm>
    </dsp:sp>
    <dsp:sp modelId="{C1920696-193B-444F-8910-647C6DB8B268}">
      <dsp:nvSpPr>
        <dsp:cNvPr id="0" name=""/>
        <dsp:cNvSpPr/>
      </dsp:nvSpPr>
      <dsp:spPr>
        <a:xfrm>
          <a:off x="1285737" y="1389099"/>
          <a:ext cx="2238776" cy="2238776"/>
        </a:xfrm>
        <a:prstGeom prst="circularArrow">
          <a:avLst>
            <a:gd name="adj1" fmla="val 4687"/>
            <a:gd name="adj2" fmla="val 299029"/>
            <a:gd name="adj3" fmla="val 2485905"/>
            <a:gd name="adj4" fmla="val 15928074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F07C40-BED1-4909-95EC-E7E335CE7645}">
      <dsp:nvSpPr>
        <dsp:cNvPr id="0" name=""/>
        <dsp:cNvSpPr/>
      </dsp:nvSpPr>
      <dsp:spPr>
        <a:xfrm>
          <a:off x="188135" y="956425"/>
          <a:ext cx="1626610" cy="1626610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B4066F-3FE0-472A-A1EE-FABAAA2C4863}">
      <dsp:nvSpPr>
        <dsp:cNvPr id="0" name=""/>
        <dsp:cNvSpPr/>
      </dsp:nvSpPr>
      <dsp:spPr>
        <a:xfrm>
          <a:off x="837588" y="87311"/>
          <a:ext cx="1753814" cy="1753814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320892-0E5B-4249-BA01-A3DBE41F1DA3}">
      <dsp:nvSpPr>
        <dsp:cNvPr id="0" name=""/>
        <dsp:cNvSpPr/>
      </dsp:nvSpPr>
      <dsp:spPr>
        <a:xfrm>
          <a:off x="939" y="43396"/>
          <a:ext cx="2004229" cy="1202537"/>
        </a:xfrm>
        <a:prstGeom prst="roundRect">
          <a:avLst>
            <a:gd name="adj" fmla="val 10000"/>
          </a:avLst>
        </a:prstGeom>
        <a:solidFill>
          <a:srgbClr val="FFFF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1" kern="1200" dirty="0">
              <a:solidFill>
                <a:schemeClr val="bg1"/>
              </a:solidFill>
            </a:rPr>
            <a:t>Incapacità genitoriale 12,5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1" kern="1200" dirty="0">
              <a:solidFill>
                <a:schemeClr val="bg1"/>
              </a:solidFill>
            </a:rPr>
            <a:t>Trascuratezza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1" kern="1200" dirty="0">
              <a:solidFill>
                <a:schemeClr val="bg1"/>
              </a:solidFill>
            </a:rPr>
            <a:t>maltrattamento</a:t>
          </a:r>
        </a:p>
      </dsp:txBody>
      <dsp:txXfrm>
        <a:off x="36160" y="78617"/>
        <a:ext cx="1933787" cy="1132095"/>
      </dsp:txXfrm>
    </dsp:sp>
    <dsp:sp modelId="{D0E08DF8-9F0A-48B3-B27F-134A0B6DD639}">
      <dsp:nvSpPr>
        <dsp:cNvPr id="0" name=""/>
        <dsp:cNvSpPr/>
      </dsp:nvSpPr>
      <dsp:spPr>
        <a:xfrm>
          <a:off x="2181541" y="396140"/>
          <a:ext cx="424896" cy="4970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2100" kern="1200"/>
        </a:p>
      </dsp:txBody>
      <dsp:txXfrm>
        <a:off x="2181541" y="495550"/>
        <a:ext cx="297427" cy="298228"/>
      </dsp:txXfrm>
    </dsp:sp>
    <dsp:sp modelId="{718E77D0-5416-4303-8147-303E291A898E}">
      <dsp:nvSpPr>
        <dsp:cNvPr id="0" name=""/>
        <dsp:cNvSpPr/>
      </dsp:nvSpPr>
      <dsp:spPr>
        <a:xfrm>
          <a:off x="2806860" y="43396"/>
          <a:ext cx="2004229" cy="1202537"/>
        </a:xfrm>
        <a:prstGeom prst="roundRect">
          <a:avLst>
            <a:gd name="adj" fmla="val 10000"/>
          </a:avLst>
        </a:prstGeom>
        <a:solidFill>
          <a:srgbClr val="FFFF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1" kern="1200" dirty="0">
              <a:solidFill>
                <a:schemeClr val="bg1"/>
              </a:solidFill>
            </a:rPr>
            <a:t>Separazione dei genitori 10%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1" kern="1200" dirty="0">
              <a:solidFill>
                <a:schemeClr val="bg1"/>
              </a:solidFill>
            </a:rPr>
            <a:t>Problemi economici/ </a:t>
          </a:r>
          <a:r>
            <a:rPr lang="it-IT" sz="1400" b="1" kern="1200" dirty="0" err="1">
              <a:solidFill>
                <a:schemeClr val="bg1"/>
              </a:solidFill>
            </a:rPr>
            <a:t>deprivaz</a:t>
          </a:r>
          <a:r>
            <a:rPr lang="it-IT" sz="1400" b="1" kern="1200" dirty="0">
              <a:solidFill>
                <a:schemeClr val="bg1"/>
              </a:solidFill>
            </a:rPr>
            <a:t>./mater</a:t>
          </a:r>
          <a:r>
            <a:rPr lang="it-IT" sz="1100" b="1" kern="1200" dirty="0">
              <a:solidFill>
                <a:schemeClr val="bg1"/>
              </a:solidFill>
            </a:rPr>
            <a:t>.</a:t>
          </a:r>
        </a:p>
      </dsp:txBody>
      <dsp:txXfrm>
        <a:off x="2842081" y="78617"/>
        <a:ext cx="1933787" cy="1132095"/>
      </dsp:txXfrm>
    </dsp:sp>
    <dsp:sp modelId="{5E26C388-028A-4FCE-82A0-8C393E61DCEB}">
      <dsp:nvSpPr>
        <dsp:cNvPr id="0" name=""/>
        <dsp:cNvSpPr/>
      </dsp:nvSpPr>
      <dsp:spPr>
        <a:xfrm rot="5400000">
          <a:off x="3596527" y="1386230"/>
          <a:ext cx="424896" cy="4970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2100" kern="1200"/>
        </a:p>
      </dsp:txBody>
      <dsp:txXfrm rot="-5400000">
        <a:off x="3659862" y="1422306"/>
        <a:ext cx="298228" cy="297427"/>
      </dsp:txXfrm>
    </dsp:sp>
    <dsp:sp modelId="{05331910-0C88-4D66-8FF1-8671B3FB5D95}">
      <dsp:nvSpPr>
        <dsp:cNvPr id="0" name=""/>
        <dsp:cNvSpPr/>
      </dsp:nvSpPr>
      <dsp:spPr>
        <a:xfrm>
          <a:off x="2806860" y="2047625"/>
          <a:ext cx="2004229" cy="1202537"/>
        </a:xfrm>
        <a:prstGeom prst="roundRect">
          <a:avLst>
            <a:gd name="adj" fmla="val 10000"/>
          </a:avLst>
        </a:prstGeom>
        <a:solidFill>
          <a:srgbClr val="FFFF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1" kern="1200" dirty="0">
              <a:solidFill>
                <a:schemeClr val="bg1"/>
              </a:solidFill>
            </a:rPr>
            <a:t>Disturbi del comportamento/disabilità fisica e/o psichica</a:t>
          </a:r>
        </a:p>
      </dsp:txBody>
      <dsp:txXfrm>
        <a:off x="2842081" y="2082846"/>
        <a:ext cx="1933787" cy="1132095"/>
      </dsp:txXfrm>
    </dsp:sp>
    <dsp:sp modelId="{8E43709E-1134-44CF-B282-C412DBC8CA8E}">
      <dsp:nvSpPr>
        <dsp:cNvPr id="0" name=""/>
        <dsp:cNvSpPr/>
      </dsp:nvSpPr>
      <dsp:spPr>
        <a:xfrm rot="10800000">
          <a:off x="2205592" y="2400370"/>
          <a:ext cx="424896" cy="4970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2100" kern="1200"/>
        </a:p>
      </dsp:txBody>
      <dsp:txXfrm rot="10800000">
        <a:off x="2333061" y="2499780"/>
        <a:ext cx="297427" cy="298228"/>
      </dsp:txXfrm>
    </dsp:sp>
    <dsp:sp modelId="{58046A57-CAC1-4CAA-81C6-83BE13109B99}">
      <dsp:nvSpPr>
        <dsp:cNvPr id="0" name=""/>
        <dsp:cNvSpPr/>
      </dsp:nvSpPr>
      <dsp:spPr>
        <a:xfrm>
          <a:off x="939" y="2047625"/>
          <a:ext cx="2004229" cy="1202537"/>
        </a:xfrm>
        <a:prstGeom prst="roundRect">
          <a:avLst>
            <a:gd name="adj" fmla="val 10000"/>
          </a:avLst>
        </a:prstGeom>
        <a:solidFill>
          <a:srgbClr val="FFFF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1" kern="1200" dirty="0">
              <a:solidFill>
                <a:schemeClr val="bg1"/>
              </a:solidFill>
            </a:rPr>
            <a:t>Inadeguatezza abitativa/sfratto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1" kern="1200" dirty="0" err="1">
              <a:solidFill>
                <a:schemeClr val="bg1"/>
              </a:solidFill>
            </a:rPr>
            <a:t>Inadeg</a:t>
          </a:r>
          <a:r>
            <a:rPr lang="it-IT" sz="1400" b="1" kern="1200" dirty="0">
              <a:solidFill>
                <a:schemeClr val="bg1"/>
              </a:solidFill>
            </a:rPr>
            <a:t>. socializzazione</a:t>
          </a:r>
        </a:p>
      </dsp:txBody>
      <dsp:txXfrm>
        <a:off x="36160" y="2082846"/>
        <a:ext cx="1933787" cy="1132095"/>
      </dsp:txXfrm>
    </dsp:sp>
    <dsp:sp modelId="{334513E0-9FA3-4E67-B5BC-A2DFEB889035}">
      <dsp:nvSpPr>
        <dsp:cNvPr id="0" name=""/>
        <dsp:cNvSpPr/>
      </dsp:nvSpPr>
      <dsp:spPr>
        <a:xfrm rot="5400000">
          <a:off x="790606" y="3390459"/>
          <a:ext cx="424896" cy="4970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2100" kern="1200"/>
        </a:p>
      </dsp:txBody>
      <dsp:txXfrm rot="-5400000">
        <a:off x="853941" y="3426535"/>
        <a:ext cx="298228" cy="297427"/>
      </dsp:txXfrm>
    </dsp:sp>
    <dsp:sp modelId="{B07E5E7B-4E9D-4BFD-8EE6-6D7D885EC3A7}">
      <dsp:nvSpPr>
        <dsp:cNvPr id="0" name=""/>
        <dsp:cNvSpPr/>
      </dsp:nvSpPr>
      <dsp:spPr>
        <a:xfrm>
          <a:off x="939" y="4051855"/>
          <a:ext cx="2004229" cy="1202537"/>
        </a:xfrm>
        <a:prstGeom prst="roundRect">
          <a:avLst>
            <a:gd name="adj" fmla="val 10000"/>
          </a:avLst>
        </a:prstGeom>
        <a:solidFill>
          <a:srgbClr val="00206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1" kern="1200" dirty="0"/>
            <a:t>Come la formazione potrebbe aiutare gli assistenti sociali ?</a:t>
          </a:r>
        </a:p>
      </dsp:txBody>
      <dsp:txXfrm>
        <a:off x="36160" y="4087076"/>
        <a:ext cx="1933787" cy="1132095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2F17D9-B2D0-46F1-A124-AF182F609337}">
      <dsp:nvSpPr>
        <dsp:cNvPr id="0" name=""/>
        <dsp:cNvSpPr/>
      </dsp:nvSpPr>
      <dsp:spPr>
        <a:xfrm rot="21300000">
          <a:off x="18462" y="1341466"/>
          <a:ext cx="1634394" cy="495029"/>
        </a:xfrm>
        <a:prstGeom prst="mathMin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6731EB-A41B-4620-89D0-2AE143213CF3}">
      <dsp:nvSpPr>
        <dsp:cNvPr id="0" name=""/>
        <dsp:cNvSpPr/>
      </dsp:nvSpPr>
      <dsp:spPr>
        <a:xfrm>
          <a:off x="200558" y="158898"/>
          <a:ext cx="501396" cy="1271185"/>
        </a:xfrm>
        <a:prstGeom prst="down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EA7E6B-6E99-4E9A-9753-18B4ACA46A24}">
      <dsp:nvSpPr>
        <dsp:cNvPr id="0" name=""/>
        <dsp:cNvSpPr/>
      </dsp:nvSpPr>
      <dsp:spPr>
        <a:xfrm>
          <a:off x="657959" y="0"/>
          <a:ext cx="990501" cy="13347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kern="1200" dirty="0"/>
            <a:t>17%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kern="1200" dirty="0"/>
            <a:t>Li  giudica per niente utili</a:t>
          </a:r>
        </a:p>
      </dsp:txBody>
      <dsp:txXfrm>
        <a:off x="657959" y="0"/>
        <a:ext cx="990501" cy="1334744"/>
      </dsp:txXfrm>
    </dsp:sp>
    <dsp:sp modelId="{742FA51E-0056-47AA-B927-CC46F975212B}">
      <dsp:nvSpPr>
        <dsp:cNvPr id="0" name=""/>
        <dsp:cNvSpPr/>
      </dsp:nvSpPr>
      <dsp:spPr>
        <a:xfrm>
          <a:off x="969365" y="1747879"/>
          <a:ext cx="501396" cy="1271185"/>
        </a:xfrm>
        <a:prstGeom prst="up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061CF6-D9D4-4722-A46C-AAAB0C071559}">
      <dsp:nvSpPr>
        <dsp:cNvPr id="0" name=""/>
        <dsp:cNvSpPr/>
      </dsp:nvSpPr>
      <dsp:spPr>
        <a:xfrm>
          <a:off x="176427" y="1843218"/>
          <a:ext cx="683363" cy="13347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300" kern="1200" dirty="0"/>
            <a:t>22 % molto utili</a:t>
          </a:r>
        </a:p>
      </dsp:txBody>
      <dsp:txXfrm>
        <a:off x="176427" y="1843218"/>
        <a:ext cx="683363" cy="13347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8865C2-B138-4F03-BD67-3C607893F380}">
      <dsp:nvSpPr>
        <dsp:cNvPr id="0" name=""/>
        <dsp:cNvSpPr/>
      </dsp:nvSpPr>
      <dsp:spPr>
        <a:xfrm>
          <a:off x="0" y="1229924"/>
          <a:ext cx="3244427" cy="3244427"/>
        </a:xfrm>
        <a:prstGeom prst="ellipse">
          <a:avLst/>
        </a:prstGeom>
        <a:solidFill>
          <a:srgbClr val="FFFF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58BCAD-5BB8-4A75-9A66-B96F11B94639}">
      <dsp:nvSpPr>
        <dsp:cNvPr id="0" name=""/>
        <dsp:cNvSpPr/>
      </dsp:nvSpPr>
      <dsp:spPr>
        <a:xfrm>
          <a:off x="648885" y="1878810"/>
          <a:ext cx="1946656" cy="1946656"/>
        </a:xfrm>
        <a:prstGeom prst="ellipse">
          <a:avLst/>
        </a:prstGeom>
        <a:solidFill>
          <a:srgbClr val="00B0F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07B2DF-C4AD-4B58-882D-ECA542E11BBF}">
      <dsp:nvSpPr>
        <dsp:cNvPr id="0" name=""/>
        <dsp:cNvSpPr/>
      </dsp:nvSpPr>
      <dsp:spPr>
        <a:xfrm>
          <a:off x="1297770" y="2527695"/>
          <a:ext cx="648885" cy="64888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D6E4E3-F740-4A35-B262-1154446C0F6D}">
      <dsp:nvSpPr>
        <dsp:cNvPr id="0" name=""/>
        <dsp:cNvSpPr/>
      </dsp:nvSpPr>
      <dsp:spPr>
        <a:xfrm>
          <a:off x="3785165" y="148448"/>
          <a:ext cx="1622213" cy="9462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20320" bIns="203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/>
            <a:t>Servizio sociale e lotta alla povertà infantile</a:t>
          </a:r>
        </a:p>
      </dsp:txBody>
      <dsp:txXfrm>
        <a:off x="3785165" y="148448"/>
        <a:ext cx="1622213" cy="946291"/>
      </dsp:txXfrm>
    </dsp:sp>
    <dsp:sp modelId="{ACBC0A77-A79B-47AB-ABEB-AB98B7409698}">
      <dsp:nvSpPr>
        <dsp:cNvPr id="0" name=""/>
        <dsp:cNvSpPr/>
      </dsp:nvSpPr>
      <dsp:spPr>
        <a:xfrm>
          <a:off x="3379611" y="621594"/>
          <a:ext cx="40555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44491F-45D3-4ABD-A999-6E67C2F00322}">
      <dsp:nvSpPr>
        <dsp:cNvPr id="0" name=""/>
        <dsp:cNvSpPr/>
      </dsp:nvSpPr>
      <dsp:spPr>
        <a:xfrm rot="5400000">
          <a:off x="1385100" y="859248"/>
          <a:ext cx="2230003" cy="1755775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5D3BC1-7DE9-4B92-85A4-7EB051967EC5}">
      <dsp:nvSpPr>
        <dsp:cNvPr id="0" name=""/>
        <dsp:cNvSpPr/>
      </dsp:nvSpPr>
      <dsp:spPr>
        <a:xfrm>
          <a:off x="3785165" y="1094740"/>
          <a:ext cx="1622213" cy="9462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20320" bIns="203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/>
            <a:t>Il  contesto e l’indagine</a:t>
          </a:r>
        </a:p>
      </dsp:txBody>
      <dsp:txXfrm>
        <a:off x="3785165" y="1094740"/>
        <a:ext cx="1622213" cy="946291"/>
      </dsp:txXfrm>
    </dsp:sp>
    <dsp:sp modelId="{BE138A61-2733-46A6-93FB-5B381AECB4C8}">
      <dsp:nvSpPr>
        <dsp:cNvPr id="0" name=""/>
        <dsp:cNvSpPr/>
      </dsp:nvSpPr>
      <dsp:spPr>
        <a:xfrm>
          <a:off x="3379611" y="1567885"/>
          <a:ext cx="40555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7D4450-1C30-4697-8730-815378B1FB96}">
      <dsp:nvSpPr>
        <dsp:cNvPr id="0" name=""/>
        <dsp:cNvSpPr/>
      </dsp:nvSpPr>
      <dsp:spPr>
        <a:xfrm rot="5400000">
          <a:off x="1863761" y="1790778"/>
          <a:ext cx="1737715" cy="1290741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F004E7-86D2-488A-B705-DB9096B35F9E}">
      <dsp:nvSpPr>
        <dsp:cNvPr id="0" name=""/>
        <dsp:cNvSpPr/>
      </dsp:nvSpPr>
      <dsp:spPr>
        <a:xfrm>
          <a:off x="3785165" y="2041031"/>
          <a:ext cx="1622213" cy="9462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20320" bIns="203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/>
            <a:t>Caratteristiche dei bambini</a:t>
          </a:r>
        </a:p>
      </dsp:txBody>
      <dsp:txXfrm>
        <a:off x="3785165" y="2041031"/>
        <a:ext cx="1622213" cy="946291"/>
      </dsp:txXfrm>
    </dsp:sp>
    <dsp:sp modelId="{9D0ACEB2-7501-4832-8ACE-2843F687B540}">
      <dsp:nvSpPr>
        <dsp:cNvPr id="0" name=""/>
        <dsp:cNvSpPr/>
      </dsp:nvSpPr>
      <dsp:spPr>
        <a:xfrm>
          <a:off x="3379611" y="2514177"/>
          <a:ext cx="40555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49C501-6245-4643-A967-A7583AF767C4}">
      <dsp:nvSpPr>
        <dsp:cNvPr id="0" name=""/>
        <dsp:cNvSpPr/>
      </dsp:nvSpPr>
      <dsp:spPr>
        <a:xfrm rot="5400000">
          <a:off x="2343017" y="2721550"/>
          <a:ext cx="1241534" cy="825706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961D87-EC92-433E-8B1F-8EE8EB569C60}">
      <dsp:nvSpPr>
        <dsp:cNvPr id="0" name=""/>
        <dsp:cNvSpPr/>
      </dsp:nvSpPr>
      <dsp:spPr>
        <a:xfrm>
          <a:off x="2475318" y="157371"/>
          <a:ext cx="3123227" cy="1084655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C01AB7-6059-47DC-9B5B-7AE8EBE70028}">
      <dsp:nvSpPr>
        <dsp:cNvPr id="0" name=""/>
        <dsp:cNvSpPr/>
      </dsp:nvSpPr>
      <dsp:spPr>
        <a:xfrm>
          <a:off x="3739136" y="2813326"/>
          <a:ext cx="605276" cy="387377"/>
        </a:xfrm>
        <a:prstGeom prst="downArrow">
          <a:avLst/>
        </a:prstGeom>
        <a:solidFill>
          <a:srgbClr val="C000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06C76B-008F-4406-A632-0FACCD84BB35}">
      <dsp:nvSpPr>
        <dsp:cNvPr id="0" name=""/>
        <dsp:cNvSpPr/>
      </dsp:nvSpPr>
      <dsp:spPr>
        <a:xfrm>
          <a:off x="2589110" y="3123227"/>
          <a:ext cx="2905328" cy="7263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kern="1200" dirty="0"/>
            <a:t>Difficile pensare che non riguardino diverse professioni</a:t>
          </a:r>
        </a:p>
      </dsp:txBody>
      <dsp:txXfrm>
        <a:off x="2589110" y="3123227"/>
        <a:ext cx="2905328" cy="726332"/>
      </dsp:txXfrm>
    </dsp:sp>
    <dsp:sp modelId="{8EB411F3-EA68-4BEE-A6B9-73DA885B044E}">
      <dsp:nvSpPr>
        <dsp:cNvPr id="0" name=""/>
        <dsp:cNvSpPr/>
      </dsp:nvSpPr>
      <dsp:spPr>
        <a:xfrm>
          <a:off x="3610817" y="1325798"/>
          <a:ext cx="1089498" cy="1089498"/>
        </a:xfrm>
        <a:prstGeom prst="ellipse">
          <a:avLst/>
        </a:prstGeom>
        <a:solidFill>
          <a:srgbClr val="FFFF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kern="1200" dirty="0" err="1">
              <a:solidFill>
                <a:schemeClr val="bg1"/>
              </a:solidFill>
            </a:rPr>
            <a:t>Relazion</a:t>
          </a:r>
          <a:r>
            <a:rPr lang="it-IT" sz="1600" b="1" kern="1200" dirty="0">
              <a:solidFill>
                <a:schemeClr val="bg1"/>
              </a:solidFill>
            </a:rPr>
            <a:t>.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kern="1200" dirty="0" err="1">
              <a:solidFill>
                <a:schemeClr val="bg1"/>
              </a:solidFill>
            </a:rPr>
            <a:t>Genitor</a:t>
          </a:r>
          <a:endParaRPr lang="it-IT" sz="1600" b="1" kern="1200" dirty="0">
            <a:solidFill>
              <a:schemeClr val="bg1"/>
            </a:solidFill>
          </a:endParaRPr>
        </a:p>
      </dsp:txBody>
      <dsp:txXfrm>
        <a:off x="3770370" y="1485351"/>
        <a:ext cx="770392" cy="770392"/>
      </dsp:txXfrm>
    </dsp:sp>
    <dsp:sp modelId="{02048638-7F71-46A2-98D8-B4CD40A6B0AA}">
      <dsp:nvSpPr>
        <dsp:cNvPr id="0" name=""/>
        <dsp:cNvSpPr/>
      </dsp:nvSpPr>
      <dsp:spPr>
        <a:xfrm>
          <a:off x="2831221" y="508432"/>
          <a:ext cx="1089498" cy="1089498"/>
        </a:xfrm>
        <a:prstGeom prst="ellipse">
          <a:avLst/>
        </a:prstGeom>
        <a:solidFill>
          <a:srgbClr val="FFFF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kern="1200" dirty="0">
              <a:solidFill>
                <a:schemeClr val="bg1"/>
              </a:solidFill>
            </a:rPr>
            <a:t>Sociali</a:t>
          </a:r>
        </a:p>
      </dsp:txBody>
      <dsp:txXfrm>
        <a:off x="2990774" y="667985"/>
        <a:ext cx="770392" cy="770392"/>
      </dsp:txXfrm>
    </dsp:sp>
    <dsp:sp modelId="{D2C17BF3-A12B-4889-9EDE-3D9919C988BF}">
      <dsp:nvSpPr>
        <dsp:cNvPr id="0" name=""/>
        <dsp:cNvSpPr/>
      </dsp:nvSpPr>
      <dsp:spPr>
        <a:xfrm>
          <a:off x="3944930" y="245016"/>
          <a:ext cx="1089498" cy="1089498"/>
        </a:xfrm>
        <a:prstGeom prst="ellipse">
          <a:avLst/>
        </a:prstGeom>
        <a:solidFill>
          <a:srgbClr val="FFFF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kern="1200" dirty="0">
              <a:solidFill>
                <a:schemeClr val="bg1"/>
              </a:solidFill>
            </a:rPr>
            <a:t>Sanitar.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kern="1200" dirty="0">
              <a:solidFill>
                <a:schemeClr val="bg1"/>
              </a:solidFill>
            </a:rPr>
            <a:t>Abitative</a:t>
          </a:r>
        </a:p>
      </dsp:txBody>
      <dsp:txXfrm>
        <a:off x="4104483" y="404569"/>
        <a:ext cx="770392" cy="770392"/>
      </dsp:txXfrm>
    </dsp:sp>
    <dsp:sp modelId="{8D84E937-F7B1-41EB-AE29-A2A3EA281757}">
      <dsp:nvSpPr>
        <dsp:cNvPr id="0" name=""/>
        <dsp:cNvSpPr/>
      </dsp:nvSpPr>
      <dsp:spPr>
        <a:xfrm>
          <a:off x="2339407" y="32454"/>
          <a:ext cx="3389549" cy="2711639"/>
        </a:xfrm>
        <a:prstGeom prst="funnel">
          <a:avLst/>
        </a:prstGeom>
        <a:solidFill>
          <a:srgbClr val="FFFF00">
            <a:alpha val="40000"/>
          </a:srgb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C56E9E-F919-4A65-9607-54AE46429FD5}">
      <dsp:nvSpPr>
        <dsp:cNvPr id="0" name=""/>
        <dsp:cNvSpPr/>
      </dsp:nvSpPr>
      <dsp:spPr>
        <a:xfrm>
          <a:off x="1374731" y="-74075"/>
          <a:ext cx="1384762" cy="7660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kern="1200" dirty="0"/>
            <a:t>Trasformazioni socio-demografiche</a:t>
          </a:r>
        </a:p>
      </dsp:txBody>
      <dsp:txXfrm>
        <a:off x="1412127" y="-36679"/>
        <a:ext cx="1309970" cy="691264"/>
      </dsp:txXfrm>
    </dsp:sp>
    <dsp:sp modelId="{8EF9E74E-3DC1-4E1A-B571-0AB87D28B625}">
      <dsp:nvSpPr>
        <dsp:cNvPr id="0" name=""/>
        <dsp:cNvSpPr/>
      </dsp:nvSpPr>
      <dsp:spPr>
        <a:xfrm>
          <a:off x="776057" y="308952"/>
          <a:ext cx="2582109" cy="2582109"/>
        </a:xfrm>
        <a:custGeom>
          <a:avLst/>
          <a:gdLst/>
          <a:ahLst/>
          <a:cxnLst/>
          <a:rect l="0" t="0" r="0" b="0"/>
          <a:pathLst>
            <a:path>
              <a:moveTo>
                <a:pt x="1986862" y="203546"/>
              </a:moveTo>
              <a:arcTo wR="1291054" hR="1291054" stAng="18156712" swAng="1064885"/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106F3B-1405-4D9A-B34B-32A05C257471}">
      <dsp:nvSpPr>
        <dsp:cNvPr id="0" name=""/>
        <dsp:cNvSpPr/>
      </dsp:nvSpPr>
      <dsp:spPr>
        <a:xfrm>
          <a:off x="2768029" y="779495"/>
          <a:ext cx="1053897" cy="843107"/>
        </a:xfrm>
        <a:prstGeom prst="roundRect">
          <a:avLst/>
        </a:prstGeom>
        <a:solidFill>
          <a:srgbClr val="00B05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kern="1200" dirty="0"/>
            <a:t>Crisi finanziaria/economica italiana</a:t>
          </a:r>
        </a:p>
      </dsp:txBody>
      <dsp:txXfrm>
        <a:off x="2809186" y="820652"/>
        <a:ext cx="971583" cy="760793"/>
      </dsp:txXfrm>
    </dsp:sp>
    <dsp:sp modelId="{457200B4-4535-45EA-B1F7-A9F2DDA26F49}">
      <dsp:nvSpPr>
        <dsp:cNvPr id="0" name=""/>
        <dsp:cNvSpPr/>
      </dsp:nvSpPr>
      <dsp:spPr>
        <a:xfrm>
          <a:off x="776057" y="308952"/>
          <a:ext cx="2582109" cy="2582109"/>
        </a:xfrm>
        <a:custGeom>
          <a:avLst/>
          <a:gdLst/>
          <a:ahLst/>
          <a:cxnLst/>
          <a:rect l="0" t="0" r="0" b="0"/>
          <a:pathLst>
            <a:path>
              <a:moveTo>
                <a:pt x="2581796" y="1319506"/>
              </a:moveTo>
              <a:arcTo wR="1291054" hR="1291054" stAng="75765" swAng="1542014"/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F3F52D-1736-4051-B44D-4D2912ACBB1A}">
      <dsp:nvSpPr>
        <dsp:cNvPr id="0" name=""/>
        <dsp:cNvSpPr/>
      </dsp:nvSpPr>
      <dsp:spPr>
        <a:xfrm>
          <a:off x="2251492" y="2190604"/>
          <a:ext cx="1148965" cy="907775"/>
        </a:xfrm>
        <a:prstGeom prst="roundRect">
          <a:avLst/>
        </a:prstGeom>
        <a:solidFill>
          <a:schemeClr val="accent6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000" kern="1200" dirty="0"/>
            <a:t>Modello diamante del Welfare</a:t>
          </a:r>
        </a:p>
      </dsp:txBody>
      <dsp:txXfrm>
        <a:off x="2295806" y="2234918"/>
        <a:ext cx="1060337" cy="819147"/>
      </dsp:txXfrm>
    </dsp:sp>
    <dsp:sp modelId="{350EDFEF-1B18-4F33-BCC8-988BFDD84A38}">
      <dsp:nvSpPr>
        <dsp:cNvPr id="0" name=""/>
        <dsp:cNvSpPr/>
      </dsp:nvSpPr>
      <dsp:spPr>
        <a:xfrm>
          <a:off x="776057" y="308952"/>
          <a:ext cx="2582109" cy="2582109"/>
        </a:xfrm>
        <a:custGeom>
          <a:avLst/>
          <a:gdLst/>
          <a:ahLst/>
          <a:cxnLst/>
          <a:rect l="0" t="0" r="0" b="0"/>
          <a:pathLst>
            <a:path>
              <a:moveTo>
                <a:pt x="1471846" y="2569388"/>
              </a:moveTo>
              <a:arcTo wR="1291054" hR="1291054" stAng="4917011" swAng="949115"/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D31B3C-D168-4BE4-B703-0596DA0E65AF}">
      <dsp:nvSpPr>
        <dsp:cNvPr id="0" name=""/>
        <dsp:cNvSpPr/>
      </dsp:nvSpPr>
      <dsp:spPr>
        <a:xfrm>
          <a:off x="727496" y="2189487"/>
          <a:ext cx="1161506" cy="910010"/>
        </a:xfrm>
        <a:prstGeom prst="roundRect">
          <a:avLst/>
        </a:prstGeom>
        <a:solidFill>
          <a:schemeClr val="bg1">
            <a:lumMod val="75000"/>
            <a:lumOff val="2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000" kern="1200" dirty="0"/>
            <a:t>Ritiro comunità locale/lavoro</a:t>
          </a:r>
        </a:p>
      </dsp:txBody>
      <dsp:txXfrm>
        <a:off x="771919" y="2233910"/>
        <a:ext cx="1072660" cy="821164"/>
      </dsp:txXfrm>
    </dsp:sp>
    <dsp:sp modelId="{195DBE0D-8617-4DE8-A2F9-5072E733ADCF}">
      <dsp:nvSpPr>
        <dsp:cNvPr id="0" name=""/>
        <dsp:cNvSpPr/>
      </dsp:nvSpPr>
      <dsp:spPr>
        <a:xfrm>
          <a:off x="776057" y="308952"/>
          <a:ext cx="2582109" cy="2582109"/>
        </a:xfrm>
        <a:custGeom>
          <a:avLst/>
          <a:gdLst/>
          <a:ahLst/>
          <a:cxnLst/>
          <a:rect l="0" t="0" r="0" b="0"/>
          <a:pathLst>
            <a:path>
              <a:moveTo>
                <a:pt x="139785" y="1875350"/>
              </a:moveTo>
              <a:arcTo wR="1291054" hR="1291054" stAng="9185470" swAng="1532367"/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88780A-6082-48B0-A4B3-42B9C9D08C5B}">
      <dsp:nvSpPr>
        <dsp:cNvPr id="0" name=""/>
        <dsp:cNvSpPr/>
      </dsp:nvSpPr>
      <dsp:spPr>
        <a:xfrm>
          <a:off x="264649" y="777057"/>
          <a:ext cx="1149194" cy="847983"/>
        </a:xfrm>
        <a:prstGeom prst="roundRect">
          <a:avLst/>
        </a:prstGeom>
        <a:solidFill>
          <a:schemeClr val="accent3">
            <a:lumMod val="5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000" kern="1200" dirty="0"/>
            <a:t>Ripercussioni di trasformazioni sulle organizzazioni</a:t>
          </a:r>
        </a:p>
      </dsp:txBody>
      <dsp:txXfrm>
        <a:off x="306044" y="818452"/>
        <a:ext cx="1066404" cy="765193"/>
      </dsp:txXfrm>
    </dsp:sp>
    <dsp:sp modelId="{B9DEBCF5-CD03-4001-B072-CC5413B35271}">
      <dsp:nvSpPr>
        <dsp:cNvPr id="0" name=""/>
        <dsp:cNvSpPr/>
      </dsp:nvSpPr>
      <dsp:spPr>
        <a:xfrm>
          <a:off x="776057" y="308952"/>
          <a:ext cx="2582109" cy="2582109"/>
        </a:xfrm>
        <a:custGeom>
          <a:avLst/>
          <a:gdLst/>
          <a:ahLst/>
          <a:cxnLst/>
          <a:rect l="0" t="0" r="0" b="0"/>
          <a:pathLst>
            <a:path>
              <a:moveTo>
                <a:pt x="298855" y="465002"/>
              </a:moveTo>
              <a:arcTo wR="1291054" hR="1291054" stAng="13186739" swAng="1056633"/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A06F69-F88D-4BA5-B82F-B4780367D6DB}">
      <dsp:nvSpPr>
        <dsp:cNvPr id="0" name=""/>
        <dsp:cNvSpPr/>
      </dsp:nvSpPr>
      <dsp:spPr>
        <a:xfrm>
          <a:off x="2468614" y="2515141"/>
          <a:ext cx="1513022" cy="9800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it-IT" sz="1200" kern="1200" dirty="0"/>
        </a:p>
      </dsp:txBody>
      <dsp:txXfrm>
        <a:off x="2944050" y="2781694"/>
        <a:ext cx="1016057" cy="692013"/>
      </dsp:txXfrm>
    </dsp:sp>
    <dsp:sp modelId="{04BADF4D-FD6E-4051-9242-65234154E777}">
      <dsp:nvSpPr>
        <dsp:cNvPr id="0" name=""/>
        <dsp:cNvSpPr/>
      </dsp:nvSpPr>
      <dsp:spPr>
        <a:xfrm>
          <a:off x="0" y="2515141"/>
          <a:ext cx="1513022" cy="9800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it-IT" sz="1200" kern="1200" dirty="0"/>
        </a:p>
      </dsp:txBody>
      <dsp:txXfrm>
        <a:off x="21529" y="2781694"/>
        <a:ext cx="1016057" cy="692013"/>
      </dsp:txXfrm>
    </dsp:sp>
    <dsp:sp modelId="{C12A52C4-BA44-46B9-999B-E89EB9A0C367}">
      <dsp:nvSpPr>
        <dsp:cNvPr id="0" name=""/>
        <dsp:cNvSpPr/>
      </dsp:nvSpPr>
      <dsp:spPr>
        <a:xfrm>
          <a:off x="2454680" y="403046"/>
          <a:ext cx="1513022" cy="9800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it-IT" sz="1200" kern="1200" dirty="0"/>
        </a:p>
      </dsp:txBody>
      <dsp:txXfrm>
        <a:off x="2930115" y="424575"/>
        <a:ext cx="1016057" cy="692013"/>
      </dsp:txXfrm>
    </dsp:sp>
    <dsp:sp modelId="{0603DCD6-B08E-463B-A23C-A0FD7721FDCC}">
      <dsp:nvSpPr>
        <dsp:cNvPr id="0" name=""/>
        <dsp:cNvSpPr/>
      </dsp:nvSpPr>
      <dsp:spPr>
        <a:xfrm>
          <a:off x="0" y="432439"/>
          <a:ext cx="1513022" cy="9800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it-IT" sz="1000" kern="1200" dirty="0"/>
        </a:p>
      </dsp:txBody>
      <dsp:txXfrm>
        <a:off x="21529" y="453968"/>
        <a:ext cx="1016057" cy="692013"/>
      </dsp:txXfrm>
    </dsp:sp>
    <dsp:sp modelId="{E6CB0677-6C37-4DB9-8E20-653FF9AFA897}">
      <dsp:nvSpPr>
        <dsp:cNvPr id="0" name=""/>
        <dsp:cNvSpPr/>
      </dsp:nvSpPr>
      <dsp:spPr>
        <a:xfrm>
          <a:off x="633999" y="607018"/>
          <a:ext cx="1326191" cy="1326191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000" kern="1200" dirty="0"/>
            <a:t>Attivazione e partecipazione dal basso</a:t>
          </a:r>
        </a:p>
      </dsp:txBody>
      <dsp:txXfrm>
        <a:off x="1022431" y="995450"/>
        <a:ext cx="937759" cy="937759"/>
      </dsp:txXfrm>
    </dsp:sp>
    <dsp:sp modelId="{5A24C206-8D3D-4000-9F8D-A0F8396362D7}">
      <dsp:nvSpPr>
        <dsp:cNvPr id="0" name=""/>
        <dsp:cNvSpPr/>
      </dsp:nvSpPr>
      <dsp:spPr>
        <a:xfrm rot="5400000">
          <a:off x="2021446" y="607018"/>
          <a:ext cx="1326191" cy="1326191"/>
        </a:xfrm>
        <a:prstGeom prst="pieWedge">
          <a:avLst/>
        </a:prstGeom>
        <a:solidFill>
          <a:schemeClr val="accent2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3300" kern="1200" dirty="0"/>
        </a:p>
      </dsp:txBody>
      <dsp:txXfrm rot="-5400000">
        <a:off x="2021446" y="995450"/>
        <a:ext cx="937759" cy="937759"/>
      </dsp:txXfrm>
    </dsp:sp>
    <dsp:sp modelId="{A78B9424-96E3-4B91-9EE8-DC5E170FBD86}">
      <dsp:nvSpPr>
        <dsp:cNvPr id="0" name=""/>
        <dsp:cNvSpPr/>
      </dsp:nvSpPr>
      <dsp:spPr>
        <a:xfrm rot="10800000">
          <a:off x="2020504" y="1975660"/>
          <a:ext cx="1326191" cy="1326191"/>
        </a:xfrm>
        <a:prstGeom prst="pieWedge">
          <a:avLst/>
        </a:prstGeom>
        <a:solidFill>
          <a:schemeClr val="accent3">
            <a:lumMod val="5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000" kern="1200" dirty="0"/>
            <a:t>Non sostitutivo rispetto alle istituzioni pubbliche</a:t>
          </a:r>
        </a:p>
      </dsp:txBody>
      <dsp:txXfrm rot="10800000">
        <a:off x="2020504" y="1975660"/>
        <a:ext cx="937759" cy="937759"/>
      </dsp:txXfrm>
    </dsp:sp>
    <dsp:sp modelId="{33667E2F-1B2D-418B-AF2F-6D1988CD25C1}">
      <dsp:nvSpPr>
        <dsp:cNvPr id="0" name=""/>
        <dsp:cNvSpPr/>
      </dsp:nvSpPr>
      <dsp:spPr>
        <a:xfrm rot="16200000">
          <a:off x="620412" y="1975740"/>
          <a:ext cx="1320820" cy="1341150"/>
        </a:xfrm>
        <a:prstGeom prst="pieWedge">
          <a:avLst/>
        </a:prstGeom>
        <a:solidFill>
          <a:schemeClr val="accent6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000" kern="1200" dirty="0"/>
            <a:t>Integrazione fra soggetti privati in modo complementare </a:t>
          </a:r>
        </a:p>
      </dsp:txBody>
      <dsp:txXfrm rot="5400000">
        <a:off x="1003062" y="1985905"/>
        <a:ext cx="948336" cy="933961"/>
      </dsp:txXfrm>
    </dsp:sp>
    <dsp:sp modelId="{7A8FBFDF-8E2B-4090-AD69-E3F5D9C16AA0}">
      <dsp:nvSpPr>
        <dsp:cNvPr id="0" name=""/>
        <dsp:cNvSpPr/>
      </dsp:nvSpPr>
      <dsp:spPr>
        <a:xfrm>
          <a:off x="1761874" y="1688186"/>
          <a:ext cx="457888" cy="398163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C5C15C-2190-462F-89F1-AD5995C77FE7}">
      <dsp:nvSpPr>
        <dsp:cNvPr id="0" name=""/>
        <dsp:cNvSpPr/>
      </dsp:nvSpPr>
      <dsp:spPr>
        <a:xfrm rot="10800000">
          <a:off x="1761874" y="1841326"/>
          <a:ext cx="457888" cy="398163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0E0C31-FAD9-4883-B1BB-17E188BC6EEF}">
      <dsp:nvSpPr>
        <dsp:cNvPr id="0" name=""/>
        <dsp:cNvSpPr/>
      </dsp:nvSpPr>
      <dsp:spPr>
        <a:xfrm rot="16200000">
          <a:off x="-6018" y="258559"/>
          <a:ext cx="1768448" cy="1731109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Politiche sociali</a:t>
          </a:r>
        </a:p>
      </dsp:txBody>
      <dsp:txXfrm rot="5400000">
        <a:off x="12652" y="682001"/>
        <a:ext cx="1428165" cy="884224"/>
      </dsp:txXfrm>
    </dsp:sp>
    <dsp:sp modelId="{7E02ED67-4FD7-4377-97B5-E128DC183617}">
      <dsp:nvSpPr>
        <dsp:cNvPr id="0" name=""/>
        <dsp:cNvSpPr/>
      </dsp:nvSpPr>
      <dsp:spPr>
        <a:xfrm rot="5400000">
          <a:off x="1863086" y="251710"/>
          <a:ext cx="1744806" cy="1744806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Servizio sociale</a:t>
          </a:r>
        </a:p>
      </dsp:txBody>
      <dsp:txXfrm rot="-5400000">
        <a:off x="2168427" y="687912"/>
        <a:ext cx="1439465" cy="87240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D8DAD3-2AD7-46D5-AD60-308F140AE831}">
      <dsp:nvSpPr>
        <dsp:cNvPr id="0" name=""/>
        <dsp:cNvSpPr/>
      </dsp:nvSpPr>
      <dsp:spPr>
        <a:xfrm>
          <a:off x="2107226" y="-44844"/>
          <a:ext cx="1140324" cy="1140498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bg1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50800" dir="5400000" algn="ctr" rotWithShape="0">
            <a:schemeClr val="accent3"/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0C85A7-1E83-4132-8C12-F014B994E74E}">
      <dsp:nvSpPr>
        <dsp:cNvPr id="0" name=""/>
        <dsp:cNvSpPr/>
      </dsp:nvSpPr>
      <dsp:spPr>
        <a:xfrm>
          <a:off x="2351384" y="411754"/>
          <a:ext cx="633656" cy="3167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700" kern="1200" dirty="0"/>
            <a:t>Discrezionalità</a:t>
          </a:r>
        </a:p>
      </dsp:txBody>
      <dsp:txXfrm>
        <a:off x="2351384" y="411754"/>
        <a:ext cx="633656" cy="316752"/>
      </dsp:txXfrm>
    </dsp:sp>
    <dsp:sp modelId="{D24B764C-3D29-489E-808D-4215691A9312}">
      <dsp:nvSpPr>
        <dsp:cNvPr id="0" name=""/>
        <dsp:cNvSpPr/>
      </dsp:nvSpPr>
      <dsp:spPr>
        <a:xfrm>
          <a:off x="1782614" y="655300"/>
          <a:ext cx="1140324" cy="1140498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rgbClr val="00B05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50800" dir="5400000" algn="ctr" rotWithShape="0">
            <a:schemeClr val="accent4">
              <a:lumMod val="20000"/>
              <a:lumOff val="80000"/>
            </a:scheme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12023F-2957-46F9-AC48-A282CD74AFC2}">
      <dsp:nvSpPr>
        <dsp:cNvPr id="0" name=""/>
        <dsp:cNvSpPr/>
      </dsp:nvSpPr>
      <dsp:spPr>
        <a:xfrm>
          <a:off x="2035948" y="1070845"/>
          <a:ext cx="633656" cy="316752"/>
        </a:xfrm>
        <a:prstGeom prst="rect">
          <a:avLst/>
        </a:prstGeom>
        <a:noFill/>
        <a:ln>
          <a:noFill/>
        </a:ln>
        <a:effectLst>
          <a:outerShdw blurRad="50800" dist="50800" dir="5400000" algn="ctr" rotWithShape="0">
            <a:srgbClr val="002060"/>
          </a:outerShdw>
        </a:effectLst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700" kern="1200" dirty="0"/>
            <a:t>mediazione</a:t>
          </a:r>
        </a:p>
      </dsp:txBody>
      <dsp:txXfrm>
        <a:off x="2035948" y="1070845"/>
        <a:ext cx="633656" cy="316752"/>
      </dsp:txXfrm>
    </dsp:sp>
    <dsp:sp modelId="{36A922D3-F976-44CD-B640-6DFEA8772AB0}">
      <dsp:nvSpPr>
        <dsp:cNvPr id="0" name=""/>
        <dsp:cNvSpPr/>
      </dsp:nvSpPr>
      <dsp:spPr>
        <a:xfrm>
          <a:off x="2180496" y="1389019"/>
          <a:ext cx="979715" cy="980108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3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50800" dir="5400000" algn="ctr" rotWithShape="0">
            <a:srgbClr val="FFFF00"/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236BAF-1847-46D5-85F4-D1112A76B838}">
      <dsp:nvSpPr>
        <dsp:cNvPr id="0" name=""/>
        <dsp:cNvSpPr/>
      </dsp:nvSpPr>
      <dsp:spPr>
        <a:xfrm>
          <a:off x="2352883" y="1730884"/>
          <a:ext cx="633656" cy="3167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700" kern="1200" dirty="0"/>
            <a:t>negoziazione</a:t>
          </a:r>
        </a:p>
      </dsp:txBody>
      <dsp:txXfrm>
        <a:off x="2352883" y="1730884"/>
        <a:ext cx="633656" cy="31675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0C157B-E50E-4827-9E10-AF747926BDE4}">
      <dsp:nvSpPr>
        <dsp:cNvPr id="0" name=""/>
        <dsp:cNvSpPr/>
      </dsp:nvSpPr>
      <dsp:spPr>
        <a:xfrm>
          <a:off x="103782" y="0"/>
          <a:ext cx="1096383" cy="1266285"/>
        </a:xfrm>
        <a:prstGeom prst="upArrow">
          <a:avLst/>
        </a:prstGeom>
        <a:solidFill>
          <a:srgbClr val="FFFF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773E6B-EC4B-4C5C-B356-BA8C69938A84}">
      <dsp:nvSpPr>
        <dsp:cNvPr id="0" name=""/>
        <dsp:cNvSpPr/>
      </dsp:nvSpPr>
      <dsp:spPr>
        <a:xfrm>
          <a:off x="1755953" y="0"/>
          <a:ext cx="2543869" cy="12662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0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Pratiche di attivazione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Multidimensionalità</a:t>
          </a:r>
        </a:p>
      </dsp:txBody>
      <dsp:txXfrm>
        <a:off x="1755953" y="0"/>
        <a:ext cx="2543869" cy="1266285"/>
      </dsp:txXfrm>
    </dsp:sp>
    <dsp:sp modelId="{60245F1E-F748-4A45-8EA8-719B7C82239C}">
      <dsp:nvSpPr>
        <dsp:cNvPr id="0" name=""/>
        <dsp:cNvSpPr/>
      </dsp:nvSpPr>
      <dsp:spPr>
        <a:xfrm>
          <a:off x="609604" y="1371809"/>
          <a:ext cx="1193128" cy="1266285"/>
        </a:xfrm>
        <a:prstGeom prst="downArrow">
          <a:avLst/>
        </a:prstGeom>
        <a:solidFill>
          <a:srgbClr val="FFFF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AAFE46-3C7B-43F2-80F9-20F642A7A151}">
      <dsp:nvSpPr>
        <dsp:cNvPr id="0" name=""/>
        <dsp:cNvSpPr/>
      </dsp:nvSpPr>
      <dsp:spPr>
        <a:xfrm>
          <a:off x="2101010" y="1371809"/>
          <a:ext cx="2866784" cy="12662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0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Il caso italiano</a:t>
          </a:r>
        </a:p>
      </dsp:txBody>
      <dsp:txXfrm>
        <a:off x="2101010" y="1371809"/>
        <a:ext cx="2866784" cy="126628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D9C1B4-7471-46EE-B1D8-AAE2BCA703A8}">
      <dsp:nvSpPr>
        <dsp:cNvPr id="0" name=""/>
        <dsp:cNvSpPr/>
      </dsp:nvSpPr>
      <dsp:spPr>
        <a:xfrm>
          <a:off x="1256684" y="780"/>
          <a:ext cx="1158085" cy="579042"/>
        </a:xfrm>
        <a:prstGeom prst="roundRect">
          <a:avLst>
            <a:gd name="adj" fmla="val 10000"/>
          </a:avLst>
        </a:prstGeom>
        <a:solidFill>
          <a:schemeClr val="accent2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Anni 50</a:t>
          </a:r>
        </a:p>
      </dsp:txBody>
      <dsp:txXfrm>
        <a:off x="1273644" y="17740"/>
        <a:ext cx="1124165" cy="545122"/>
      </dsp:txXfrm>
    </dsp:sp>
    <dsp:sp modelId="{D0B7DE01-C179-4177-ADE2-64DFC38BE567}">
      <dsp:nvSpPr>
        <dsp:cNvPr id="0" name=""/>
        <dsp:cNvSpPr/>
      </dsp:nvSpPr>
      <dsp:spPr>
        <a:xfrm rot="2938789">
          <a:off x="2293091" y="721284"/>
          <a:ext cx="475856" cy="202665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800" kern="1200"/>
        </a:p>
      </dsp:txBody>
      <dsp:txXfrm>
        <a:off x="2353891" y="761817"/>
        <a:ext cx="354257" cy="121599"/>
      </dsp:txXfrm>
    </dsp:sp>
    <dsp:sp modelId="{E6DEAFCB-D238-450C-8957-F4412D0FB212}">
      <dsp:nvSpPr>
        <dsp:cNvPr id="0" name=""/>
        <dsp:cNvSpPr/>
      </dsp:nvSpPr>
      <dsp:spPr>
        <a:xfrm>
          <a:off x="2171354" y="1052240"/>
          <a:ext cx="1158085" cy="5790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kern="1200" dirty="0"/>
            <a:t>Piani Ed. </a:t>
          </a:r>
          <a:r>
            <a:rPr lang="it-IT" sz="1100" kern="1200" dirty="0" err="1"/>
            <a:t>Econ</a:t>
          </a:r>
          <a:r>
            <a:rPr lang="it-IT" sz="1100" kern="1200" dirty="0"/>
            <a:t>. Popolare</a:t>
          </a:r>
        </a:p>
      </dsp:txBody>
      <dsp:txXfrm>
        <a:off x="2188314" y="1069200"/>
        <a:ext cx="1124165" cy="545122"/>
      </dsp:txXfrm>
    </dsp:sp>
    <dsp:sp modelId="{5F727F8C-C8B9-4388-A484-C394707ECDDA}">
      <dsp:nvSpPr>
        <dsp:cNvPr id="0" name=""/>
        <dsp:cNvSpPr/>
      </dsp:nvSpPr>
      <dsp:spPr>
        <a:xfrm rot="10722461">
          <a:off x="1636091" y="1260199"/>
          <a:ext cx="475856" cy="202665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800" kern="1200"/>
        </a:p>
      </dsp:txBody>
      <dsp:txXfrm rot="10800000">
        <a:off x="1696890" y="1300732"/>
        <a:ext cx="354257" cy="121599"/>
      </dsp:txXfrm>
    </dsp:sp>
    <dsp:sp modelId="{9E4FFE90-CE6B-464F-A6A9-3499D92B7E57}">
      <dsp:nvSpPr>
        <dsp:cNvPr id="0" name=""/>
        <dsp:cNvSpPr/>
      </dsp:nvSpPr>
      <dsp:spPr>
        <a:xfrm>
          <a:off x="423220" y="1091729"/>
          <a:ext cx="1153465" cy="5790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kern="1200" dirty="0"/>
            <a:t>Piani Ina Casa</a:t>
          </a:r>
        </a:p>
      </dsp:txBody>
      <dsp:txXfrm>
        <a:off x="440180" y="1108689"/>
        <a:ext cx="1119545" cy="545122"/>
      </dsp:txXfrm>
    </dsp:sp>
    <dsp:sp modelId="{85770960-BE5B-44E4-BBE8-E30739A355FC}">
      <dsp:nvSpPr>
        <dsp:cNvPr id="0" name=""/>
        <dsp:cNvSpPr/>
      </dsp:nvSpPr>
      <dsp:spPr>
        <a:xfrm rot="18447342">
          <a:off x="881873" y="654743"/>
          <a:ext cx="475856" cy="202665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800" kern="1200"/>
        </a:p>
      </dsp:txBody>
      <dsp:txXfrm>
        <a:off x="942673" y="695276"/>
        <a:ext cx="354257" cy="12159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232849-3F14-4D29-993A-D28BA3C3022E}">
      <dsp:nvSpPr>
        <dsp:cNvPr id="0" name=""/>
        <dsp:cNvSpPr/>
      </dsp:nvSpPr>
      <dsp:spPr>
        <a:xfrm>
          <a:off x="1504984" y="0"/>
          <a:ext cx="1266031" cy="633015"/>
        </a:xfrm>
        <a:prstGeom prst="roundRect">
          <a:avLst>
            <a:gd name="adj" fmla="val 10000"/>
          </a:avLst>
        </a:prstGeom>
        <a:solidFill>
          <a:schemeClr val="accent2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Anni 90</a:t>
          </a:r>
        </a:p>
      </dsp:txBody>
      <dsp:txXfrm>
        <a:off x="1523524" y="18540"/>
        <a:ext cx="1228951" cy="595935"/>
      </dsp:txXfrm>
    </dsp:sp>
    <dsp:sp modelId="{E0A83956-2448-4728-9A17-0B1EE2CB960F}">
      <dsp:nvSpPr>
        <dsp:cNvPr id="0" name=""/>
        <dsp:cNvSpPr/>
      </dsp:nvSpPr>
      <dsp:spPr>
        <a:xfrm rot="2907963">
          <a:off x="2698726" y="720249"/>
          <a:ext cx="423234" cy="221555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900" kern="1200"/>
        </a:p>
      </dsp:txBody>
      <dsp:txXfrm>
        <a:off x="2765193" y="764560"/>
        <a:ext cx="290301" cy="132933"/>
      </dsp:txXfrm>
    </dsp:sp>
    <dsp:sp modelId="{F65C585E-C3BE-400B-A6CD-4FBC1133F040}">
      <dsp:nvSpPr>
        <dsp:cNvPr id="0" name=""/>
        <dsp:cNvSpPr/>
      </dsp:nvSpPr>
      <dsp:spPr>
        <a:xfrm>
          <a:off x="2416487" y="1029038"/>
          <a:ext cx="1266031" cy="6330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300" kern="1200" dirty="0"/>
            <a:t>Piani integrati di intervento</a:t>
          </a:r>
        </a:p>
      </dsp:txBody>
      <dsp:txXfrm>
        <a:off x="2435027" y="1047578"/>
        <a:ext cx="1228951" cy="595935"/>
      </dsp:txXfrm>
    </dsp:sp>
    <dsp:sp modelId="{F6AC0D97-8309-433B-81FD-AB8A7A09B40D}">
      <dsp:nvSpPr>
        <dsp:cNvPr id="0" name=""/>
        <dsp:cNvSpPr/>
      </dsp:nvSpPr>
      <dsp:spPr>
        <a:xfrm rot="10800006">
          <a:off x="1850797" y="1234766"/>
          <a:ext cx="423234" cy="221555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900" kern="1200"/>
        </a:p>
      </dsp:txBody>
      <dsp:txXfrm rot="10800000">
        <a:off x="1917263" y="1279077"/>
        <a:ext cx="290301" cy="132933"/>
      </dsp:txXfrm>
    </dsp:sp>
    <dsp:sp modelId="{3F6822D9-D7B6-4B96-830D-F0D76E1F069E}">
      <dsp:nvSpPr>
        <dsp:cNvPr id="0" name=""/>
        <dsp:cNvSpPr/>
      </dsp:nvSpPr>
      <dsp:spPr>
        <a:xfrm>
          <a:off x="442311" y="1029034"/>
          <a:ext cx="1266031" cy="6330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/>
            <a:t>Recupero urbanistico</a:t>
          </a:r>
        </a:p>
      </dsp:txBody>
      <dsp:txXfrm>
        <a:off x="460851" y="1047574"/>
        <a:ext cx="1228951" cy="595935"/>
      </dsp:txXfrm>
    </dsp:sp>
    <dsp:sp modelId="{5537DA64-B357-4247-A290-66491A1ACAAA}">
      <dsp:nvSpPr>
        <dsp:cNvPr id="0" name=""/>
        <dsp:cNvSpPr/>
      </dsp:nvSpPr>
      <dsp:spPr>
        <a:xfrm rot="18955280">
          <a:off x="1106205" y="676277"/>
          <a:ext cx="423234" cy="221555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900" kern="1200"/>
        </a:p>
      </dsp:txBody>
      <dsp:txXfrm>
        <a:off x="1172672" y="720588"/>
        <a:ext cx="290301" cy="1329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5/6/2019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5/6/2019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5/6/2019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5/6/2019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5/6/2019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5/6/2019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5/6/2019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0.xml"/><Relationship Id="rId3" Type="http://schemas.openxmlformats.org/officeDocument/2006/relationships/diagramLayout" Target="../diagrams/layout19.xml"/><Relationship Id="rId7" Type="http://schemas.openxmlformats.org/officeDocument/2006/relationships/diagramData" Target="../diagrams/data20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9.xml"/><Relationship Id="rId11" Type="http://schemas.microsoft.com/office/2007/relationships/diagramDrawing" Target="../diagrams/drawing20.xml"/><Relationship Id="rId5" Type="http://schemas.openxmlformats.org/officeDocument/2006/relationships/diagramColors" Target="../diagrams/colors19.xml"/><Relationship Id="rId10" Type="http://schemas.openxmlformats.org/officeDocument/2006/relationships/diagramColors" Target="../diagrams/colors20.xml"/><Relationship Id="rId4" Type="http://schemas.openxmlformats.org/officeDocument/2006/relationships/diagramQuickStyle" Target="../diagrams/quickStyle19.xml"/><Relationship Id="rId9" Type="http://schemas.openxmlformats.org/officeDocument/2006/relationships/diagramQuickStyle" Target="../diagrams/quickStyle2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13" Type="http://schemas.microsoft.com/office/2017/06/relationships/model3d" Target="../media/model3d1.glb"/><Relationship Id="rId3" Type="http://schemas.openxmlformats.org/officeDocument/2006/relationships/diagramLayout" Target="../diagrams/layout3.xml"/><Relationship Id="rId7" Type="http://schemas.openxmlformats.org/officeDocument/2006/relationships/image" Target="../media/image6.jpeg"/><Relationship Id="rId12" Type="http://schemas.microsoft.com/office/2007/relationships/diagramDrawing" Target="../diagrams/drawing4.xml"/><Relationship Id="rId2" Type="http://schemas.openxmlformats.org/officeDocument/2006/relationships/diagramData" Target="../diagrams/data3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11" Type="http://schemas.openxmlformats.org/officeDocument/2006/relationships/diagramColors" Target="../diagrams/colors4.xml"/><Relationship Id="rId5" Type="http://schemas.openxmlformats.org/officeDocument/2006/relationships/diagramColors" Target="../diagrams/colors3.xml"/><Relationship Id="rId15" Type="http://schemas.openxmlformats.org/officeDocument/2006/relationships/image" Target="../media/image7.png"/><Relationship Id="rId10" Type="http://schemas.openxmlformats.org/officeDocument/2006/relationships/diagramQuickStyle" Target="../diagrams/quickStyle4.xml"/><Relationship Id="rId4" Type="http://schemas.openxmlformats.org/officeDocument/2006/relationships/diagramQuickStyle" Target="../diagrams/quickStyle3.xml"/><Relationship Id="rId9" Type="http://schemas.openxmlformats.org/officeDocument/2006/relationships/diagramLayout" Target="../diagrams/layout4.xml"/><Relationship Id="rId14" Type="http://schemas.openxmlformats.org/officeDocument/2006/relationships/hyperlink" Target="https://www.remix3d.com/details/G009SXD19TBH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13" Type="http://schemas.openxmlformats.org/officeDocument/2006/relationships/diagramData" Target="../diagrams/data7.xml"/><Relationship Id="rId18" Type="http://schemas.microsoft.com/office/2014/relationships/chartEx" Target="../charts/chartEx1.xml"/><Relationship Id="rId3" Type="http://schemas.openxmlformats.org/officeDocument/2006/relationships/diagramLayout" Target="../diagrams/layout5.xml"/><Relationship Id="rId21" Type="http://schemas.openxmlformats.org/officeDocument/2006/relationships/image" Target="../media/image9.jpeg"/><Relationship Id="rId7" Type="http://schemas.openxmlformats.org/officeDocument/2006/relationships/image" Target="../media/image8.jpeg"/><Relationship Id="rId12" Type="http://schemas.microsoft.com/office/2007/relationships/diagramDrawing" Target="../diagrams/drawing6.xml"/><Relationship Id="rId17" Type="http://schemas.microsoft.com/office/2007/relationships/diagramDrawing" Target="../diagrams/drawing7.xml"/><Relationship Id="rId2" Type="http://schemas.openxmlformats.org/officeDocument/2006/relationships/diagramData" Target="../diagrams/data5.xml"/><Relationship Id="rId16" Type="http://schemas.openxmlformats.org/officeDocument/2006/relationships/diagramColors" Target="../diagrams/colors7.xml"/><Relationship Id="rId20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11" Type="http://schemas.openxmlformats.org/officeDocument/2006/relationships/diagramColors" Target="../diagrams/colors6.xml"/><Relationship Id="rId5" Type="http://schemas.openxmlformats.org/officeDocument/2006/relationships/diagramColors" Target="../diagrams/colors5.xml"/><Relationship Id="rId15" Type="http://schemas.openxmlformats.org/officeDocument/2006/relationships/diagramQuickStyle" Target="../diagrams/quickStyle7.xml"/><Relationship Id="rId10" Type="http://schemas.openxmlformats.org/officeDocument/2006/relationships/diagramQuickStyle" Target="../diagrams/quickStyle6.xml"/><Relationship Id="rId19" Type="http://schemas.openxmlformats.org/officeDocument/2006/relationships/image" Target="../media/image9.png"/><Relationship Id="rId4" Type="http://schemas.openxmlformats.org/officeDocument/2006/relationships/diagramQuickStyle" Target="../diagrams/quickStyle5.xml"/><Relationship Id="rId9" Type="http://schemas.openxmlformats.org/officeDocument/2006/relationships/diagramLayout" Target="../diagrams/layout6.xml"/><Relationship Id="rId14" Type="http://schemas.openxmlformats.org/officeDocument/2006/relationships/diagramLayout" Target="../diagrams/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9.xml"/><Relationship Id="rId13" Type="http://schemas.openxmlformats.org/officeDocument/2006/relationships/image" Target="../media/image11.jpeg"/><Relationship Id="rId18" Type="http://schemas.openxmlformats.org/officeDocument/2006/relationships/image" Target="../media/image16.jpe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12" Type="http://schemas.microsoft.com/office/2007/relationships/diagramDrawing" Target="../diagrams/drawing9.xml"/><Relationship Id="rId17" Type="http://schemas.openxmlformats.org/officeDocument/2006/relationships/image" Target="../media/image15.jpeg"/><Relationship Id="rId2" Type="http://schemas.openxmlformats.org/officeDocument/2006/relationships/image" Target="../media/image10.jpeg"/><Relationship Id="rId16" Type="http://schemas.openxmlformats.org/officeDocument/2006/relationships/image" Target="../media/image14.sv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8.xml"/><Relationship Id="rId11" Type="http://schemas.openxmlformats.org/officeDocument/2006/relationships/diagramColors" Target="../diagrams/colors9.xml"/><Relationship Id="rId5" Type="http://schemas.openxmlformats.org/officeDocument/2006/relationships/diagramQuickStyle" Target="../diagrams/quickStyle8.xml"/><Relationship Id="rId15" Type="http://schemas.openxmlformats.org/officeDocument/2006/relationships/image" Target="../media/image13.png"/><Relationship Id="rId10" Type="http://schemas.openxmlformats.org/officeDocument/2006/relationships/diagramQuickStyle" Target="../diagrams/quickStyle9.xml"/><Relationship Id="rId4" Type="http://schemas.openxmlformats.org/officeDocument/2006/relationships/diagramLayout" Target="../diagrams/layout8.xml"/><Relationship Id="rId9" Type="http://schemas.openxmlformats.org/officeDocument/2006/relationships/diagramLayout" Target="../diagrams/layout9.xml"/><Relationship Id="rId1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1.xml"/><Relationship Id="rId13" Type="http://schemas.openxmlformats.org/officeDocument/2006/relationships/diagramLayout" Target="../diagrams/layout12.xml"/><Relationship Id="rId18" Type="http://schemas.openxmlformats.org/officeDocument/2006/relationships/diagramData" Target="../diagrams/data13.xml"/><Relationship Id="rId3" Type="http://schemas.openxmlformats.org/officeDocument/2006/relationships/diagramLayout" Target="../diagrams/layout10.xml"/><Relationship Id="rId21" Type="http://schemas.openxmlformats.org/officeDocument/2006/relationships/diagramColors" Target="../diagrams/colors13.xml"/><Relationship Id="rId7" Type="http://schemas.openxmlformats.org/officeDocument/2006/relationships/diagramData" Target="../diagrams/data11.xml"/><Relationship Id="rId12" Type="http://schemas.openxmlformats.org/officeDocument/2006/relationships/diagramData" Target="../diagrams/data12.xml"/><Relationship Id="rId17" Type="http://schemas.openxmlformats.org/officeDocument/2006/relationships/image" Target="../media/image17.jpeg"/><Relationship Id="rId2" Type="http://schemas.openxmlformats.org/officeDocument/2006/relationships/diagramData" Target="../diagrams/data10.xml"/><Relationship Id="rId16" Type="http://schemas.microsoft.com/office/2007/relationships/diagramDrawing" Target="../diagrams/drawing12.xml"/><Relationship Id="rId20" Type="http://schemas.openxmlformats.org/officeDocument/2006/relationships/diagramQuickStyle" Target="../diagrams/quickStyle1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11" Type="http://schemas.microsoft.com/office/2007/relationships/diagramDrawing" Target="../diagrams/drawing11.xml"/><Relationship Id="rId5" Type="http://schemas.openxmlformats.org/officeDocument/2006/relationships/diagramColors" Target="../diagrams/colors10.xml"/><Relationship Id="rId15" Type="http://schemas.openxmlformats.org/officeDocument/2006/relationships/diagramColors" Target="../diagrams/colors12.xml"/><Relationship Id="rId10" Type="http://schemas.openxmlformats.org/officeDocument/2006/relationships/diagramColors" Target="../diagrams/colors11.xml"/><Relationship Id="rId19" Type="http://schemas.openxmlformats.org/officeDocument/2006/relationships/diagramLayout" Target="../diagrams/layout13.xml"/><Relationship Id="rId4" Type="http://schemas.openxmlformats.org/officeDocument/2006/relationships/diagramQuickStyle" Target="../diagrams/quickStyle10.xml"/><Relationship Id="rId9" Type="http://schemas.openxmlformats.org/officeDocument/2006/relationships/diagramQuickStyle" Target="../diagrams/quickStyle11.xml"/><Relationship Id="rId14" Type="http://schemas.openxmlformats.org/officeDocument/2006/relationships/diagramQuickStyle" Target="../diagrams/quickStyle12.xml"/><Relationship Id="rId22" Type="http://schemas.microsoft.com/office/2007/relationships/diagramDrawing" Target="../diagrams/drawing1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4.xml"/><Relationship Id="rId13" Type="http://schemas.openxmlformats.org/officeDocument/2006/relationships/diagramColors" Target="../diagrams/colors15.xml"/><Relationship Id="rId18" Type="http://schemas.openxmlformats.org/officeDocument/2006/relationships/diagramColors" Target="../diagrams/colors16.xml"/><Relationship Id="rId3" Type="http://schemas.openxmlformats.org/officeDocument/2006/relationships/image" Target="../media/image19.jpeg"/><Relationship Id="rId7" Type="http://schemas.openxmlformats.org/officeDocument/2006/relationships/diagramQuickStyle" Target="../diagrams/quickStyle14.xml"/><Relationship Id="rId12" Type="http://schemas.openxmlformats.org/officeDocument/2006/relationships/diagramQuickStyle" Target="../diagrams/quickStyle15.xml"/><Relationship Id="rId17" Type="http://schemas.openxmlformats.org/officeDocument/2006/relationships/diagramQuickStyle" Target="../diagrams/quickStyle16.xml"/><Relationship Id="rId2" Type="http://schemas.openxmlformats.org/officeDocument/2006/relationships/image" Target="../media/image18.jpeg"/><Relationship Id="rId16" Type="http://schemas.openxmlformats.org/officeDocument/2006/relationships/diagramLayout" Target="../diagrams/layout16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4.xml"/><Relationship Id="rId11" Type="http://schemas.openxmlformats.org/officeDocument/2006/relationships/diagramLayout" Target="../diagrams/layout15.xml"/><Relationship Id="rId5" Type="http://schemas.openxmlformats.org/officeDocument/2006/relationships/diagramData" Target="../diagrams/data14.xml"/><Relationship Id="rId15" Type="http://schemas.openxmlformats.org/officeDocument/2006/relationships/diagramData" Target="../diagrams/data16.xml"/><Relationship Id="rId10" Type="http://schemas.openxmlformats.org/officeDocument/2006/relationships/diagramData" Target="../diagrams/data15.xml"/><Relationship Id="rId19" Type="http://schemas.microsoft.com/office/2007/relationships/diagramDrawing" Target="../diagrams/drawing16.xml"/><Relationship Id="rId4" Type="http://schemas.openxmlformats.org/officeDocument/2006/relationships/image" Target="../media/image20.jpeg"/><Relationship Id="rId9" Type="http://schemas.microsoft.com/office/2007/relationships/diagramDrawing" Target="../diagrams/drawing14.xml"/><Relationship Id="rId14" Type="http://schemas.microsoft.com/office/2007/relationships/diagramDrawing" Target="../diagrams/drawing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7A5F0C71-76E8-48A8-9AD4-DB44BF1FA840}"/>
              </a:ext>
            </a:extLst>
          </p:cNvPr>
          <p:cNvSpPr txBox="1"/>
          <p:nvPr/>
        </p:nvSpPr>
        <p:spPr>
          <a:xfrm>
            <a:off x="1558456" y="127718"/>
            <a:ext cx="8888564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/>
              <a:t>UNIVERSITA’ DEGLI STUDI DI TRIESTE</a:t>
            </a:r>
          </a:p>
          <a:p>
            <a:pPr algn="ctr"/>
            <a:r>
              <a:rPr lang="it-IT" sz="2400" dirty="0"/>
              <a:t>DIPARTIMENTO DI STUDI UMANISTICI</a:t>
            </a:r>
          </a:p>
          <a:p>
            <a:pPr algn="ctr"/>
            <a:r>
              <a:rPr lang="it-IT" sz="2400" dirty="0"/>
              <a:t>SERVIZIO SOCIALE, POLITICHE SOCIALI, PROGRAMMAZIONE E GESTIONE DEI SERVIZI</a:t>
            </a:r>
          </a:p>
          <a:p>
            <a:pPr algn="ctr"/>
            <a:endParaRPr lang="it-IT" sz="2400" dirty="0"/>
          </a:p>
          <a:p>
            <a:pPr algn="ctr"/>
            <a:endParaRPr lang="it-IT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B98DB99B-39A1-4B8E-A5B3-C2CEA6FBA431}"/>
              </a:ext>
            </a:extLst>
          </p:cNvPr>
          <p:cNvSpPr txBox="1"/>
          <p:nvPr/>
        </p:nvSpPr>
        <p:spPr>
          <a:xfrm>
            <a:off x="1649896" y="3101009"/>
            <a:ext cx="8468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LA RIVISTA DELLE POLITICHE SOCIALI/ </a:t>
            </a:r>
            <a:r>
              <a:rPr lang="it-IT" dirty="0" err="1"/>
              <a:t>Italian</a:t>
            </a:r>
            <a:r>
              <a:rPr lang="it-IT" dirty="0"/>
              <a:t> Journal of Social Policy, 1/2017 Pag. 80 -160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67AE9231-37DC-414E-9C1A-579F0E0FDD01}"/>
              </a:ext>
            </a:extLst>
          </p:cNvPr>
          <p:cNvSpPr txBox="1"/>
          <p:nvPr/>
        </p:nvSpPr>
        <p:spPr>
          <a:xfrm>
            <a:off x="4942730" y="6076986"/>
            <a:ext cx="2087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A.A. 2018 - 2019 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FA49A65B-33F1-476B-B073-E52CE288685B}"/>
              </a:ext>
            </a:extLst>
          </p:cNvPr>
          <p:cNvSpPr txBox="1"/>
          <p:nvPr/>
        </p:nvSpPr>
        <p:spPr>
          <a:xfrm>
            <a:off x="1000209" y="5379072"/>
            <a:ext cx="39425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/>
              <a:t>Studente</a:t>
            </a:r>
          </a:p>
          <a:p>
            <a:r>
              <a:rPr lang="it-IT" dirty="0"/>
              <a:t>Claudio Stornello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02C9E22F-ED8F-46FA-A849-F168754E2F60}"/>
              </a:ext>
            </a:extLst>
          </p:cNvPr>
          <p:cNvSpPr txBox="1"/>
          <p:nvPr/>
        </p:nvSpPr>
        <p:spPr>
          <a:xfrm>
            <a:off x="1649896" y="2149071"/>
            <a:ext cx="9395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CORSO DI TEORIE DEL SERVIZIO SOCIALE E POLITICHE SOCIALI</a:t>
            </a:r>
          </a:p>
        </p:txBody>
      </p:sp>
    </p:spTree>
    <p:extLst>
      <p:ext uri="{BB962C8B-B14F-4D97-AF65-F5344CB8AC3E}">
        <p14:creationId xmlns:p14="http://schemas.microsoft.com/office/powerpoint/2010/main" val="26787826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BC67BB0-B816-4E2A-88DC-B07CC1156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4450" y="262890"/>
            <a:ext cx="8549640" cy="537210"/>
          </a:xfrm>
        </p:spPr>
        <p:txBody>
          <a:bodyPr/>
          <a:lstStyle/>
          <a:p>
            <a:pPr algn="ctr"/>
            <a:r>
              <a:rPr lang="it-IT" sz="2000" dirty="0"/>
              <a:t>Servizio sociale e lotta alla povertà infantile </a:t>
            </a:r>
          </a:p>
        </p:txBody>
      </p:sp>
      <p:graphicFrame>
        <p:nvGraphicFramePr>
          <p:cNvPr id="11" name="Diagramma 10">
            <a:extLst>
              <a:ext uri="{FF2B5EF4-FFF2-40B4-BE49-F238E27FC236}">
                <a16:creationId xmlns:a16="http://schemas.microsoft.com/office/drawing/2014/main" id="{62DF817E-972D-4B44-93B8-FCAAA211548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55501341"/>
              </p:ext>
            </p:extLst>
          </p:nvPr>
        </p:nvGraphicFramePr>
        <p:xfrm>
          <a:off x="880110" y="1560210"/>
          <a:ext cx="4812030" cy="52977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990DE355-420C-4698-87F6-C52B22A8E79D}"/>
              </a:ext>
            </a:extLst>
          </p:cNvPr>
          <p:cNvSpPr txBox="1"/>
          <p:nvPr/>
        </p:nvSpPr>
        <p:spPr>
          <a:xfrm>
            <a:off x="2049142" y="810823"/>
            <a:ext cx="2985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Problemi considerati</a:t>
            </a:r>
          </a:p>
        </p:txBody>
      </p:sp>
      <p:sp>
        <p:nvSpPr>
          <p:cNvPr id="13" name="Freccia a destra 12">
            <a:extLst>
              <a:ext uri="{FF2B5EF4-FFF2-40B4-BE49-F238E27FC236}">
                <a16:creationId xmlns:a16="http://schemas.microsoft.com/office/drawing/2014/main" id="{847A583B-7560-40F8-A637-9291BFB10901}"/>
              </a:ext>
            </a:extLst>
          </p:cNvPr>
          <p:cNvSpPr/>
          <p:nvPr/>
        </p:nvSpPr>
        <p:spPr>
          <a:xfrm>
            <a:off x="6303330" y="2731738"/>
            <a:ext cx="794700" cy="1131601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6711311E-B84C-4CB8-8E83-5B1259378B56}"/>
              </a:ext>
            </a:extLst>
          </p:cNvPr>
          <p:cNvSpPr txBox="1"/>
          <p:nvPr/>
        </p:nvSpPr>
        <p:spPr>
          <a:xfrm>
            <a:off x="7364735" y="1720840"/>
            <a:ext cx="420242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Mediazione Familiare</a:t>
            </a:r>
          </a:p>
          <a:p>
            <a:r>
              <a:rPr lang="it-IT" dirty="0"/>
              <a:t>Mediazione Comunitaria</a:t>
            </a:r>
          </a:p>
          <a:p>
            <a:r>
              <a:rPr lang="it-IT" dirty="0"/>
              <a:t>Culturale</a:t>
            </a:r>
          </a:p>
          <a:p>
            <a:r>
              <a:rPr lang="it-IT" dirty="0"/>
              <a:t>Integrazione fra servizi</a:t>
            </a:r>
          </a:p>
          <a:p>
            <a:r>
              <a:rPr lang="it-IT" dirty="0"/>
              <a:t>Aspetti psicologici</a:t>
            </a:r>
          </a:p>
          <a:p>
            <a:r>
              <a:rPr lang="it-IT" dirty="0"/>
              <a:t>Aspetti pedagogici</a:t>
            </a:r>
          </a:p>
          <a:p>
            <a:r>
              <a:rPr lang="it-IT" dirty="0"/>
              <a:t>Lavoro di rete</a:t>
            </a:r>
          </a:p>
          <a:p>
            <a:r>
              <a:rPr lang="it-IT" dirty="0"/>
              <a:t>Interventi innovativi</a:t>
            </a:r>
          </a:p>
          <a:p>
            <a:r>
              <a:rPr lang="it-IT" dirty="0"/>
              <a:t>Nuove prassi</a:t>
            </a:r>
          </a:p>
          <a:p>
            <a:r>
              <a:rPr lang="it-IT" dirty="0"/>
              <a:t>Collaborazione tra soggetti solidali</a:t>
            </a:r>
          </a:p>
          <a:p>
            <a:r>
              <a:rPr lang="it-IT" dirty="0"/>
              <a:t>Progetti ad hoc</a:t>
            </a:r>
          </a:p>
          <a:p>
            <a:r>
              <a:rPr lang="it-IT" dirty="0"/>
              <a:t>Miglioramento Organizzazione</a:t>
            </a:r>
          </a:p>
        </p:txBody>
      </p:sp>
    </p:spTree>
    <p:extLst>
      <p:ext uri="{BB962C8B-B14F-4D97-AF65-F5344CB8AC3E}">
        <p14:creationId xmlns:p14="http://schemas.microsoft.com/office/powerpoint/2010/main" val="7918764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isultati immagini per foto rogo notre dame">
            <a:extLst>
              <a:ext uri="{FF2B5EF4-FFF2-40B4-BE49-F238E27FC236}">
                <a16:creationId xmlns:a16="http://schemas.microsoft.com/office/drawing/2014/main" id="{504F354D-A347-4D8A-A822-B5C9D471DC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3604" y="1714501"/>
            <a:ext cx="3376306" cy="374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isultati immagini per foto bambini denutriti">
            <a:extLst>
              <a:ext uri="{FF2B5EF4-FFF2-40B4-BE49-F238E27FC236}">
                <a16:creationId xmlns:a16="http://schemas.microsoft.com/office/drawing/2014/main" id="{5330E4C8-CBEC-4E30-B2AD-E00B218D18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469" y="1714501"/>
            <a:ext cx="3376305" cy="374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? 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FE75287A-82A0-45EA-8708-EE937456BE32}"/>
              </a:ext>
            </a:extLst>
          </p:cNvPr>
          <p:cNvSpPr/>
          <p:nvPr/>
        </p:nvSpPr>
        <p:spPr>
          <a:xfrm>
            <a:off x="5223510" y="2251710"/>
            <a:ext cx="1588770" cy="2274570"/>
          </a:xfrm>
          <a:prstGeom prst="actionButtonHelp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A607D5D7-7274-4349-9D2D-35C6F5D19E6C}"/>
              </a:ext>
            </a:extLst>
          </p:cNvPr>
          <p:cNvSpPr txBox="1"/>
          <p:nvPr/>
        </p:nvSpPr>
        <p:spPr>
          <a:xfrm>
            <a:off x="1863090" y="480060"/>
            <a:ext cx="8241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/>
              <a:t>Quale riflessione possiamo fare ?</a:t>
            </a:r>
          </a:p>
        </p:txBody>
      </p:sp>
    </p:spTree>
    <p:extLst>
      <p:ext uri="{BB962C8B-B14F-4D97-AF65-F5344CB8AC3E}">
        <p14:creationId xmlns:p14="http://schemas.microsoft.com/office/powerpoint/2010/main" val="17288335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410A43B2-30D0-41CE-BDCE-3E391C9AD3D1}"/>
              </a:ext>
            </a:extLst>
          </p:cNvPr>
          <p:cNvSpPr/>
          <p:nvPr/>
        </p:nvSpPr>
        <p:spPr>
          <a:xfrm>
            <a:off x="281940" y="175826"/>
            <a:ext cx="560451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>
                <a:solidFill>
                  <a:srgbClr val="000000"/>
                </a:solidFill>
                <a:latin typeface="Cagliostro"/>
              </a:rPr>
              <a:t>ONU: “si parla di povertà estrema quando una persona, una comunità o tutti gli abitanti di un’intera ragione sono costretti a vivere con meno di 1,90 dollari al giorno. Meno di due dollari al giorno per procurarsi cibo, acqua, medicine e tutto ciò di cui ci sarebbe bisogno per avere una vita dignitosa”.</a:t>
            </a:r>
          </a:p>
          <a:p>
            <a:r>
              <a:rPr lang="it-IT" sz="1600" dirty="0">
                <a:solidFill>
                  <a:srgbClr val="000000"/>
                </a:solidFill>
                <a:latin typeface="Cagliostro"/>
              </a:rPr>
              <a:t>La condizione di povertà estrema interessa 902 milioni di persone, circa quindici volte la popolazione italiana. </a:t>
            </a:r>
          </a:p>
          <a:p>
            <a:r>
              <a:rPr lang="it-IT" sz="1600" b="1" dirty="0">
                <a:solidFill>
                  <a:srgbClr val="000000"/>
                </a:solidFill>
                <a:latin typeface="Cagliostro"/>
              </a:rPr>
              <a:t>Quali sono le zone più povere del mondo?</a:t>
            </a:r>
          </a:p>
          <a:p>
            <a:r>
              <a:rPr lang="it-IT" sz="1600" dirty="0">
                <a:solidFill>
                  <a:srgbClr val="000000"/>
                </a:solidFill>
                <a:latin typeface="Cagliostro"/>
              </a:rPr>
              <a:t>Possiamo dire che la povertà, oggi si estende “a macchia di leopardo” e nessuna zona può dirsi esclusa in assoluto eppure, è possibile individuare zone del pianata dove si concentrano i Paesi più poveri del mondo: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rgbClr val="000000"/>
                </a:solidFill>
                <a:latin typeface="Cagliostro"/>
              </a:rPr>
              <a:t>Africa Subsahariana: 42,7 percento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rgbClr val="000000"/>
                </a:solidFill>
                <a:latin typeface="Cagliostro"/>
              </a:rPr>
              <a:t>Asia meridionale: 18,8 per cento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rgbClr val="000000"/>
                </a:solidFill>
                <a:latin typeface="Cagliostro"/>
              </a:rPr>
              <a:t>Asia orientale e zona del Pacifico: 7,2 per cento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rgbClr val="000000"/>
                </a:solidFill>
                <a:latin typeface="Cagliostro"/>
              </a:rPr>
              <a:t>America Latina e Caraibi: 5,6 per cento</a:t>
            </a:r>
            <a:endParaRPr lang="it-IT" sz="1600" b="0" i="0" dirty="0">
              <a:solidFill>
                <a:srgbClr val="000000"/>
              </a:solidFill>
              <a:effectLst/>
              <a:latin typeface="Cagliostro"/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885E4698-9960-4D84-9A46-95780D96755B}"/>
              </a:ext>
            </a:extLst>
          </p:cNvPr>
          <p:cNvSpPr/>
          <p:nvPr/>
        </p:nvSpPr>
        <p:spPr>
          <a:xfrm>
            <a:off x="281940" y="4432192"/>
            <a:ext cx="539877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b="1" dirty="0">
                <a:solidFill>
                  <a:schemeClr val="bg1"/>
                </a:solidFill>
                <a:latin typeface="Fira Sans"/>
              </a:rPr>
              <a:t>In Italia dati ISTAT: nel 2017 si stimano in povertà assoluta 1 milione e 778 mila famiglie residenti in cui vivono 5 milioni e 58 mila individui; rispetto al 2016 la povertà assoluta cresce in termini sia di famiglie sia di individui.</a:t>
            </a:r>
          </a:p>
          <a:p>
            <a:pPr algn="just"/>
            <a:r>
              <a:rPr lang="it-IT" b="1" dirty="0">
                <a:solidFill>
                  <a:schemeClr val="bg1"/>
                </a:solidFill>
                <a:latin typeface="Fira Sans"/>
              </a:rPr>
              <a:t>L’incidenza di povertà assoluta è pari al 6,9% per le famiglie (da 6,3% nel 2016) </a:t>
            </a:r>
            <a:endParaRPr lang="it-IT" b="1" i="0" dirty="0">
              <a:solidFill>
                <a:schemeClr val="bg1"/>
              </a:solidFill>
              <a:effectLst/>
              <a:latin typeface="Fira Sans"/>
            </a:endParaRP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2B8AEF4B-9ECC-49CD-B9A0-961826D94F0D}"/>
              </a:ext>
            </a:extLst>
          </p:cNvPr>
          <p:cNvSpPr/>
          <p:nvPr/>
        </p:nvSpPr>
        <p:spPr>
          <a:xfrm>
            <a:off x="8161020" y="358706"/>
            <a:ext cx="328041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chemeClr val="bg1"/>
                </a:solidFill>
                <a:latin typeface="Open Sans"/>
              </a:rPr>
              <a:t>In poche ore, uno degli uomini più ricchi di Francia, Francois-Henri </a:t>
            </a:r>
            <a:r>
              <a:rPr lang="it-IT" b="1" dirty="0" err="1">
                <a:solidFill>
                  <a:schemeClr val="bg1"/>
                </a:solidFill>
                <a:latin typeface="Open Sans"/>
              </a:rPr>
              <a:t>Pinault</a:t>
            </a:r>
            <a:r>
              <a:rPr lang="it-IT" b="1" dirty="0">
                <a:solidFill>
                  <a:schemeClr val="bg1"/>
                </a:solidFill>
                <a:latin typeface="Open Sans"/>
              </a:rPr>
              <a:t>, ha donato 100 milioni di euro per la ricostruzione di Notre-Dame; il capo del prestigioso marchio LVMH Bernard Arnault ha proposto 200 milioni  di euro in meno di due giorni ed è riuscito a raccogliere quasi un miliardo di dollari.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B2195066-114B-40A9-8EBA-1BB8A9911D9F}"/>
              </a:ext>
            </a:extLst>
          </p:cNvPr>
          <p:cNvSpPr/>
          <p:nvPr/>
        </p:nvSpPr>
        <p:spPr>
          <a:xfrm>
            <a:off x="8161020" y="3946059"/>
            <a:ext cx="366903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chemeClr val="bg1"/>
                </a:solidFill>
                <a:latin typeface="Open Sans"/>
              </a:rPr>
              <a:t>Il capo del Partito conservatore dei Repubblicani e il presidente del Consiglio della regione dell’</a:t>
            </a:r>
            <a:r>
              <a:rPr lang="it-IT" b="1" dirty="0" err="1">
                <a:solidFill>
                  <a:schemeClr val="bg1"/>
                </a:solidFill>
                <a:latin typeface="Open Sans"/>
              </a:rPr>
              <a:t>Alvernia</a:t>
            </a:r>
            <a:r>
              <a:rPr lang="it-IT" b="1" dirty="0">
                <a:solidFill>
                  <a:schemeClr val="bg1"/>
                </a:solidFill>
                <a:latin typeface="Open Sans"/>
              </a:rPr>
              <a:t> e delle Alpi Laurent </a:t>
            </a:r>
            <a:r>
              <a:rPr lang="it-IT" b="1" dirty="0" err="1">
                <a:solidFill>
                  <a:schemeClr val="bg1"/>
                </a:solidFill>
                <a:latin typeface="Open Sans"/>
              </a:rPr>
              <a:t>Vaucie</a:t>
            </a:r>
            <a:r>
              <a:rPr lang="it-IT" b="1" dirty="0">
                <a:solidFill>
                  <a:schemeClr val="bg1"/>
                </a:solidFill>
                <a:latin typeface="Open Sans"/>
              </a:rPr>
              <a:t> ha proposto di contribuire con 2 milioni di euro di fondi pubblici. Il suo esempio è stato seguito da molti altri.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2EFF6DCB-D059-49E0-A5CE-AE1C05681B8F}"/>
              </a:ext>
            </a:extLst>
          </p:cNvPr>
          <p:cNvSpPr txBox="1"/>
          <p:nvPr/>
        </p:nvSpPr>
        <p:spPr>
          <a:xfrm>
            <a:off x="6305552" y="1691640"/>
            <a:ext cx="11430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5000" b="1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028653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4785115-7721-450D-A8D6-7B043C620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831" y="125744"/>
            <a:ext cx="9812339" cy="473112"/>
          </a:xfrm>
        </p:spPr>
        <p:txBody>
          <a:bodyPr/>
          <a:lstStyle/>
          <a:p>
            <a:pPr algn="ctr"/>
            <a:r>
              <a:rPr lang="it-IT" sz="2000" dirty="0"/>
              <a:t>Considerazioni finali</a:t>
            </a:r>
          </a:p>
        </p:txBody>
      </p:sp>
      <p:graphicFrame>
        <p:nvGraphicFramePr>
          <p:cNvPr id="3" name="Diagramma 2">
            <a:extLst>
              <a:ext uri="{FF2B5EF4-FFF2-40B4-BE49-F238E27FC236}">
                <a16:creationId xmlns:a16="http://schemas.microsoft.com/office/drawing/2014/main" id="{12264D7D-CDE3-4848-9A3B-D851CA4F4C1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58772673"/>
              </p:ext>
            </p:extLst>
          </p:nvPr>
        </p:nvGraphicFramePr>
        <p:xfrm>
          <a:off x="1106170" y="2000250"/>
          <a:ext cx="1671320" cy="3177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asellaDiTesto 3">
            <a:extLst>
              <a:ext uri="{FF2B5EF4-FFF2-40B4-BE49-F238E27FC236}">
                <a16:creationId xmlns:a16="http://schemas.microsoft.com/office/drawing/2014/main" id="{AA29419C-8339-4318-B8B0-B1F953AE2CEE}"/>
              </a:ext>
            </a:extLst>
          </p:cNvPr>
          <p:cNvSpPr txBox="1"/>
          <p:nvPr/>
        </p:nvSpPr>
        <p:spPr>
          <a:xfrm>
            <a:off x="422910" y="926874"/>
            <a:ext cx="43091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/>
              <a:t>Sul tema controverso dei trasferimenti economici alla famiglia</a:t>
            </a:r>
          </a:p>
        </p:txBody>
      </p:sp>
      <p:graphicFrame>
        <p:nvGraphicFramePr>
          <p:cNvPr id="5" name="Diagramma 4">
            <a:extLst>
              <a:ext uri="{FF2B5EF4-FFF2-40B4-BE49-F238E27FC236}">
                <a16:creationId xmlns:a16="http://schemas.microsoft.com/office/drawing/2014/main" id="{328FE8E9-CF2F-43AB-A526-4FF6828443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47296472"/>
              </p:ext>
            </p:extLst>
          </p:nvPr>
        </p:nvGraphicFramePr>
        <p:xfrm>
          <a:off x="3002280" y="1853504"/>
          <a:ext cx="8083550" cy="38737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CasellaDiTesto 5">
            <a:extLst>
              <a:ext uri="{FF2B5EF4-FFF2-40B4-BE49-F238E27FC236}">
                <a16:creationId xmlns:a16="http://schemas.microsoft.com/office/drawing/2014/main" id="{E8078098-6D73-40FF-8EBB-13921459A515}"/>
              </a:ext>
            </a:extLst>
          </p:cNvPr>
          <p:cNvSpPr txBox="1"/>
          <p:nvPr/>
        </p:nvSpPr>
        <p:spPr>
          <a:xfrm>
            <a:off x="4732020" y="897777"/>
            <a:ext cx="72351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/>
              <a:t>Come è possibile che chi viene a diretto contatto con i problemi dei bambini poveri non veda, non capisca, non contribuisca?</a:t>
            </a:r>
          </a:p>
          <a:p>
            <a:r>
              <a:rPr lang="it-IT" sz="1600" dirty="0"/>
              <a:t>Le determinanti della povertà sono: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7ABDE4F9-939D-404E-9C9B-24575549795D}"/>
              </a:ext>
            </a:extLst>
          </p:cNvPr>
          <p:cNvSpPr txBox="1"/>
          <p:nvPr/>
        </p:nvSpPr>
        <p:spPr>
          <a:xfrm>
            <a:off x="2971800" y="5727275"/>
            <a:ext cx="89954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/>
              <a:t>L’esperienza degli assistenti sociali non è rappresentativa della popolazione. Ma della professione, cioè un sottoinsieme esperto che mette a disposizione conoscenze di elevato valore. Una ricerca necessaria per innovare le pratiche professionali, le scelte strategiche, e renderle più coerenti con i problemi da affrontare e gli obiettivi da conseguire. </a:t>
            </a:r>
            <a:r>
              <a:rPr lang="it-IT" sz="1400" dirty="0" err="1"/>
              <a:t>Zeira</a:t>
            </a:r>
            <a:r>
              <a:rPr lang="it-IT" sz="1400" dirty="0"/>
              <a:t> 2008  </a:t>
            </a:r>
          </a:p>
        </p:txBody>
      </p:sp>
    </p:spTree>
    <p:extLst>
      <p:ext uri="{BB962C8B-B14F-4D97-AF65-F5344CB8AC3E}">
        <p14:creationId xmlns:p14="http://schemas.microsoft.com/office/powerpoint/2010/main" val="3916703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7000"/>
                <a:hueMod val="88000"/>
                <a:satMod val="130000"/>
                <a:lumMod val="124000"/>
              </a:schemeClr>
            </a:gs>
            <a:gs pos="100000">
              <a:schemeClr val="bg2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1B28F63-CF00-448F-B141-FE33C33B18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AE609E2-8522-44E4-9077-980E5BCF3E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4FA533C5-33E3-4611-AF9F-72811D8B26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949AD42-25FD-4C3D-9EEE-B7FEC58099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AC7D913-60B7-4603-881B-831DA5D3A9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87F0FDC4-AD8C-47D9-9131-623C98ADB0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E27238C-8EAF-4098-86E6-7723B7DAE6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36">
            <a:extLst>
              <a:ext uri="{FF2B5EF4-FFF2-40B4-BE49-F238E27FC236}">
                <a16:creationId xmlns:a16="http://schemas.microsoft.com/office/drawing/2014/main" id="{992F97B1-1891-4FCC-9E5F-BA97EDB48F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351010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60000"/>
              <a:lumOff val="40000"/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Freeform: Shape 22">
            <a:extLst>
              <a:ext uri="{FF2B5EF4-FFF2-40B4-BE49-F238E27FC236}">
                <a16:creationId xmlns:a16="http://schemas.microsoft.com/office/drawing/2014/main" id="{78C6C821-FEE1-4EB6-9590-C021440C77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5" y="0"/>
            <a:ext cx="9700459" cy="6858001"/>
          </a:xfrm>
          <a:custGeom>
            <a:avLst/>
            <a:gdLst>
              <a:gd name="connsiteX0" fmla="*/ 0 w 9700459"/>
              <a:gd name="connsiteY0" fmla="*/ 0 h 6858001"/>
              <a:gd name="connsiteX1" fmla="*/ 1323975 w 9700459"/>
              <a:gd name="connsiteY1" fmla="*/ 0 h 6858001"/>
              <a:gd name="connsiteX2" fmla="*/ 1517015 w 9700459"/>
              <a:gd name="connsiteY2" fmla="*/ 0 h 6858001"/>
              <a:gd name="connsiteX3" fmla="*/ 3241265 w 9700459"/>
              <a:gd name="connsiteY3" fmla="*/ 0 h 6858001"/>
              <a:gd name="connsiteX4" fmla="*/ 3241265 w 9700459"/>
              <a:gd name="connsiteY4" fmla="*/ 1 h 6858001"/>
              <a:gd name="connsiteX5" fmla="*/ 8355744 w 9700459"/>
              <a:gd name="connsiteY5" fmla="*/ 1 h 6858001"/>
              <a:gd name="connsiteX6" fmla="*/ 8355744 w 9700459"/>
              <a:gd name="connsiteY6" fmla="*/ 0 h 6858001"/>
              <a:gd name="connsiteX7" fmla="*/ 9699282 w 9700459"/>
              <a:gd name="connsiteY7" fmla="*/ 0 h 6858001"/>
              <a:gd name="connsiteX8" fmla="*/ 9674237 w 9700459"/>
              <a:gd name="connsiteY8" fmla="*/ 155677 h 6858001"/>
              <a:gd name="connsiteX9" fmla="*/ 9650368 w 9700459"/>
              <a:gd name="connsiteY9" fmla="*/ 310668 h 6858001"/>
              <a:gd name="connsiteX10" fmla="*/ 9627004 w 9700459"/>
              <a:gd name="connsiteY10" fmla="*/ 466344 h 6858001"/>
              <a:gd name="connsiteX11" fmla="*/ 9607001 w 9700459"/>
              <a:gd name="connsiteY11" fmla="*/ 622707 h 6858001"/>
              <a:gd name="connsiteX12" fmla="*/ 9586830 w 9700459"/>
              <a:gd name="connsiteY12" fmla="*/ 778383 h 6858001"/>
              <a:gd name="connsiteX13" fmla="*/ 9568004 w 9700459"/>
              <a:gd name="connsiteY13" fmla="*/ 934746 h 6858001"/>
              <a:gd name="connsiteX14" fmla="*/ 9551868 w 9700459"/>
              <a:gd name="connsiteY14" fmla="*/ 1089051 h 6858001"/>
              <a:gd name="connsiteX15" fmla="*/ 9536572 w 9700459"/>
              <a:gd name="connsiteY15" fmla="*/ 1245413 h 6858001"/>
              <a:gd name="connsiteX16" fmla="*/ 9522620 w 9700459"/>
              <a:gd name="connsiteY16" fmla="*/ 1401090 h 6858001"/>
              <a:gd name="connsiteX17" fmla="*/ 9510518 w 9700459"/>
              <a:gd name="connsiteY17" fmla="*/ 1554023 h 6858001"/>
              <a:gd name="connsiteX18" fmla="*/ 9498415 w 9700459"/>
              <a:gd name="connsiteY18" fmla="*/ 1709014 h 6858001"/>
              <a:gd name="connsiteX19" fmla="*/ 9488330 w 9700459"/>
              <a:gd name="connsiteY19" fmla="*/ 1861947 h 6858001"/>
              <a:gd name="connsiteX20" fmla="*/ 9480430 w 9700459"/>
              <a:gd name="connsiteY20" fmla="*/ 2014881 h 6858001"/>
              <a:gd name="connsiteX21" fmla="*/ 9472193 w 9700459"/>
              <a:gd name="connsiteY21" fmla="*/ 2167128 h 6858001"/>
              <a:gd name="connsiteX22" fmla="*/ 9465302 w 9700459"/>
              <a:gd name="connsiteY22" fmla="*/ 2318004 h 6858001"/>
              <a:gd name="connsiteX23" fmla="*/ 9460427 w 9700459"/>
              <a:gd name="connsiteY23" fmla="*/ 2467509 h 6858001"/>
              <a:gd name="connsiteX24" fmla="*/ 9456225 w 9700459"/>
              <a:gd name="connsiteY24" fmla="*/ 2617013 h 6858001"/>
              <a:gd name="connsiteX25" fmla="*/ 9452191 w 9700459"/>
              <a:gd name="connsiteY25" fmla="*/ 2765146 h 6858001"/>
              <a:gd name="connsiteX26" fmla="*/ 9450342 w 9700459"/>
              <a:gd name="connsiteY26" fmla="*/ 2911221 h 6858001"/>
              <a:gd name="connsiteX27" fmla="*/ 9448325 w 9700459"/>
              <a:gd name="connsiteY27" fmla="*/ 3057297 h 6858001"/>
              <a:gd name="connsiteX28" fmla="*/ 9447316 w 9700459"/>
              <a:gd name="connsiteY28" fmla="*/ 3201315 h 6858001"/>
              <a:gd name="connsiteX29" fmla="*/ 9448325 w 9700459"/>
              <a:gd name="connsiteY29" fmla="*/ 3343961 h 6858001"/>
              <a:gd name="connsiteX30" fmla="*/ 9448325 w 9700459"/>
              <a:gd name="connsiteY30" fmla="*/ 3485236 h 6858001"/>
              <a:gd name="connsiteX31" fmla="*/ 9450342 w 9700459"/>
              <a:gd name="connsiteY31" fmla="*/ 3625139 h 6858001"/>
              <a:gd name="connsiteX32" fmla="*/ 9453367 w 9700459"/>
              <a:gd name="connsiteY32" fmla="*/ 3762299 h 6858001"/>
              <a:gd name="connsiteX33" fmla="*/ 9456225 w 9700459"/>
              <a:gd name="connsiteY33" fmla="*/ 3898087 h 6858001"/>
              <a:gd name="connsiteX34" fmla="*/ 9459419 w 9700459"/>
              <a:gd name="connsiteY34" fmla="*/ 4031133 h 6858001"/>
              <a:gd name="connsiteX35" fmla="*/ 9464293 w 9700459"/>
              <a:gd name="connsiteY35" fmla="*/ 4163492 h 6858001"/>
              <a:gd name="connsiteX36" fmla="*/ 9469504 w 9700459"/>
              <a:gd name="connsiteY36" fmla="*/ 4293793 h 6858001"/>
              <a:gd name="connsiteX37" fmla="*/ 9474210 w 9700459"/>
              <a:gd name="connsiteY37" fmla="*/ 4421352 h 6858001"/>
              <a:gd name="connsiteX38" fmla="*/ 9487490 w 9700459"/>
              <a:gd name="connsiteY38" fmla="*/ 4670298 h 6858001"/>
              <a:gd name="connsiteX39" fmla="*/ 9501609 w 9700459"/>
              <a:gd name="connsiteY39" fmla="*/ 4908956 h 6858001"/>
              <a:gd name="connsiteX40" fmla="*/ 9516401 w 9700459"/>
              <a:gd name="connsiteY40" fmla="*/ 5138013 h 6858001"/>
              <a:gd name="connsiteX41" fmla="*/ 9532706 w 9700459"/>
              <a:gd name="connsiteY41" fmla="*/ 5354726 h 6858001"/>
              <a:gd name="connsiteX42" fmla="*/ 9549683 w 9700459"/>
              <a:gd name="connsiteY42" fmla="*/ 5561838 h 6858001"/>
              <a:gd name="connsiteX43" fmla="*/ 9568004 w 9700459"/>
              <a:gd name="connsiteY43" fmla="*/ 5753862 h 6858001"/>
              <a:gd name="connsiteX44" fmla="*/ 9585990 w 9700459"/>
              <a:gd name="connsiteY44" fmla="*/ 5934227 h 6858001"/>
              <a:gd name="connsiteX45" fmla="*/ 9603975 w 9700459"/>
              <a:gd name="connsiteY45" fmla="*/ 6100191 h 6858001"/>
              <a:gd name="connsiteX46" fmla="*/ 9620952 w 9700459"/>
              <a:gd name="connsiteY46" fmla="*/ 6252438 h 6858001"/>
              <a:gd name="connsiteX47" fmla="*/ 9637089 w 9700459"/>
              <a:gd name="connsiteY47" fmla="*/ 6387541 h 6858001"/>
              <a:gd name="connsiteX48" fmla="*/ 9652385 w 9700459"/>
              <a:gd name="connsiteY48" fmla="*/ 6509613 h 6858001"/>
              <a:gd name="connsiteX49" fmla="*/ 9665160 w 9700459"/>
              <a:gd name="connsiteY49" fmla="*/ 6612483 h 6858001"/>
              <a:gd name="connsiteX50" fmla="*/ 9677262 w 9700459"/>
              <a:gd name="connsiteY50" fmla="*/ 6698894 h 6858001"/>
              <a:gd name="connsiteX51" fmla="*/ 9694576 w 9700459"/>
              <a:gd name="connsiteY51" fmla="*/ 6817538 h 6858001"/>
              <a:gd name="connsiteX52" fmla="*/ 9700459 w 9700459"/>
              <a:gd name="connsiteY52" fmla="*/ 6858000 h 6858001"/>
              <a:gd name="connsiteX53" fmla="*/ 8795105 w 9700459"/>
              <a:gd name="connsiteY53" fmla="*/ 6858000 h 6858001"/>
              <a:gd name="connsiteX54" fmla="*/ 8795105 w 9700459"/>
              <a:gd name="connsiteY54" fmla="*/ 6858001 h 6858001"/>
              <a:gd name="connsiteX55" fmla="*/ 2704541 w 9700459"/>
              <a:gd name="connsiteY55" fmla="*/ 6858001 h 6858001"/>
              <a:gd name="connsiteX56" fmla="*/ 2704541 w 9700459"/>
              <a:gd name="connsiteY56" fmla="*/ 6858000 h 6858001"/>
              <a:gd name="connsiteX57" fmla="*/ 1517015 w 9700459"/>
              <a:gd name="connsiteY57" fmla="*/ 6858000 h 6858001"/>
              <a:gd name="connsiteX58" fmla="*/ 1323975 w 9700459"/>
              <a:gd name="connsiteY58" fmla="*/ 6858000 h 6858001"/>
              <a:gd name="connsiteX59" fmla="*/ 0 w 9700459"/>
              <a:gd name="connsiteY5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9700459" h="6858001">
                <a:moveTo>
                  <a:pt x="0" y="0"/>
                </a:moveTo>
                <a:lnTo>
                  <a:pt x="1323975" y="0"/>
                </a:lnTo>
                <a:lnTo>
                  <a:pt x="1517015" y="0"/>
                </a:lnTo>
                <a:lnTo>
                  <a:pt x="3241265" y="0"/>
                </a:lnTo>
                <a:lnTo>
                  <a:pt x="3241265" y="1"/>
                </a:lnTo>
                <a:lnTo>
                  <a:pt x="8355744" y="1"/>
                </a:lnTo>
                <a:lnTo>
                  <a:pt x="8355744" y="0"/>
                </a:lnTo>
                <a:lnTo>
                  <a:pt x="9699282" y="0"/>
                </a:lnTo>
                <a:lnTo>
                  <a:pt x="9674237" y="155677"/>
                </a:lnTo>
                <a:lnTo>
                  <a:pt x="9650368" y="310668"/>
                </a:lnTo>
                <a:lnTo>
                  <a:pt x="9627004" y="466344"/>
                </a:lnTo>
                <a:lnTo>
                  <a:pt x="9607001" y="622707"/>
                </a:lnTo>
                <a:lnTo>
                  <a:pt x="9586830" y="778383"/>
                </a:lnTo>
                <a:lnTo>
                  <a:pt x="9568004" y="934746"/>
                </a:lnTo>
                <a:lnTo>
                  <a:pt x="9551868" y="1089051"/>
                </a:lnTo>
                <a:lnTo>
                  <a:pt x="9536572" y="1245413"/>
                </a:lnTo>
                <a:lnTo>
                  <a:pt x="9522620" y="1401090"/>
                </a:lnTo>
                <a:lnTo>
                  <a:pt x="9510518" y="1554023"/>
                </a:lnTo>
                <a:lnTo>
                  <a:pt x="9498415" y="1709014"/>
                </a:lnTo>
                <a:lnTo>
                  <a:pt x="9488330" y="1861947"/>
                </a:lnTo>
                <a:lnTo>
                  <a:pt x="9480430" y="2014881"/>
                </a:lnTo>
                <a:lnTo>
                  <a:pt x="9472193" y="2167128"/>
                </a:lnTo>
                <a:lnTo>
                  <a:pt x="9465302" y="2318004"/>
                </a:lnTo>
                <a:lnTo>
                  <a:pt x="9460427" y="2467509"/>
                </a:lnTo>
                <a:lnTo>
                  <a:pt x="9456225" y="2617013"/>
                </a:lnTo>
                <a:lnTo>
                  <a:pt x="9452191" y="2765146"/>
                </a:lnTo>
                <a:lnTo>
                  <a:pt x="9450342" y="2911221"/>
                </a:lnTo>
                <a:lnTo>
                  <a:pt x="9448325" y="3057297"/>
                </a:lnTo>
                <a:lnTo>
                  <a:pt x="9447316" y="3201315"/>
                </a:lnTo>
                <a:lnTo>
                  <a:pt x="9448325" y="3343961"/>
                </a:lnTo>
                <a:lnTo>
                  <a:pt x="9448325" y="3485236"/>
                </a:lnTo>
                <a:lnTo>
                  <a:pt x="9450342" y="3625139"/>
                </a:lnTo>
                <a:lnTo>
                  <a:pt x="9453367" y="3762299"/>
                </a:lnTo>
                <a:lnTo>
                  <a:pt x="9456225" y="3898087"/>
                </a:lnTo>
                <a:lnTo>
                  <a:pt x="9459419" y="4031133"/>
                </a:lnTo>
                <a:lnTo>
                  <a:pt x="9464293" y="4163492"/>
                </a:lnTo>
                <a:lnTo>
                  <a:pt x="9469504" y="4293793"/>
                </a:lnTo>
                <a:lnTo>
                  <a:pt x="9474210" y="4421352"/>
                </a:lnTo>
                <a:lnTo>
                  <a:pt x="9487490" y="4670298"/>
                </a:lnTo>
                <a:lnTo>
                  <a:pt x="9501609" y="4908956"/>
                </a:lnTo>
                <a:lnTo>
                  <a:pt x="9516401" y="5138013"/>
                </a:lnTo>
                <a:lnTo>
                  <a:pt x="9532706" y="5354726"/>
                </a:lnTo>
                <a:lnTo>
                  <a:pt x="9549683" y="5561838"/>
                </a:lnTo>
                <a:lnTo>
                  <a:pt x="9568004" y="5753862"/>
                </a:lnTo>
                <a:lnTo>
                  <a:pt x="9585990" y="5934227"/>
                </a:lnTo>
                <a:lnTo>
                  <a:pt x="9603975" y="6100191"/>
                </a:lnTo>
                <a:lnTo>
                  <a:pt x="9620952" y="6252438"/>
                </a:lnTo>
                <a:lnTo>
                  <a:pt x="9637089" y="6387541"/>
                </a:lnTo>
                <a:lnTo>
                  <a:pt x="9652385" y="6509613"/>
                </a:lnTo>
                <a:lnTo>
                  <a:pt x="9665160" y="6612483"/>
                </a:lnTo>
                <a:lnTo>
                  <a:pt x="9677262" y="6698894"/>
                </a:lnTo>
                <a:lnTo>
                  <a:pt x="9694576" y="6817538"/>
                </a:lnTo>
                <a:lnTo>
                  <a:pt x="9700459" y="6858000"/>
                </a:lnTo>
                <a:lnTo>
                  <a:pt x="8795105" y="6858000"/>
                </a:lnTo>
                <a:lnTo>
                  <a:pt x="8795105" y="6858001"/>
                </a:lnTo>
                <a:lnTo>
                  <a:pt x="2704541" y="6858001"/>
                </a:lnTo>
                <a:lnTo>
                  <a:pt x="2704541" y="6858000"/>
                </a:lnTo>
                <a:lnTo>
                  <a:pt x="1517015" y="6858000"/>
                </a:lnTo>
                <a:lnTo>
                  <a:pt x="132397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4BA49F8-9D4D-48BA-9ADA-8F20DC2AE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1447800"/>
            <a:ext cx="6974915" cy="332958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7200" b="0" i="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Grazie per l’attenzione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61A74B3-E247-44D4-8C48-FAE8E20564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429153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a 1">
            <a:extLst>
              <a:ext uri="{FF2B5EF4-FFF2-40B4-BE49-F238E27FC236}">
                <a16:creationId xmlns:a16="http://schemas.microsoft.com/office/drawing/2014/main" id="{87D70D66-AC58-42AD-94A5-EB34C1206BE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46381477"/>
              </p:ext>
            </p:extLst>
          </p:nvPr>
        </p:nvGraphicFramePr>
        <p:xfrm>
          <a:off x="575733" y="1024467"/>
          <a:ext cx="5147733" cy="4992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ma 2">
            <a:extLst>
              <a:ext uri="{FF2B5EF4-FFF2-40B4-BE49-F238E27FC236}">
                <a16:creationId xmlns:a16="http://schemas.microsoft.com/office/drawing/2014/main" id="{6659DE83-9A6B-4B30-9FC5-DDFDE31F4B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32526519"/>
              </p:ext>
            </p:extLst>
          </p:nvPr>
        </p:nvGraphicFramePr>
        <p:xfrm>
          <a:off x="6468536" y="615244"/>
          <a:ext cx="5407379" cy="46228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4" name="CasellaDiTesto 3">
            <a:extLst>
              <a:ext uri="{FF2B5EF4-FFF2-40B4-BE49-F238E27FC236}">
                <a16:creationId xmlns:a16="http://schemas.microsoft.com/office/drawing/2014/main" id="{6ABEFEF4-B529-40CA-8ECF-1ECE41B787D5}"/>
              </a:ext>
            </a:extLst>
          </p:cNvPr>
          <p:cNvSpPr txBox="1"/>
          <p:nvPr/>
        </p:nvSpPr>
        <p:spPr>
          <a:xfrm>
            <a:off x="10284179" y="3657600"/>
            <a:ext cx="14901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/>
              <a:t>La segnalazione e l’accesso ai servizi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8D4DAB4E-2712-4949-9060-F5A1D25F8177}"/>
              </a:ext>
            </a:extLst>
          </p:cNvPr>
          <p:cNvSpPr txBox="1"/>
          <p:nvPr/>
        </p:nvSpPr>
        <p:spPr>
          <a:xfrm>
            <a:off x="10284179" y="5147733"/>
            <a:ext cx="17723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/>
              <a:t>Cosa potrebbe aiutare il bambino ma il servizio non è in grado do affrontare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8282F28D-0FFE-4DD0-8A5A-9BF31DCCC4D3}"/>
              </a:ext>
            </a:extLst>
          </p:cNvPr>
          <p:cNvSpPr txBox="1"/>
          <p:nvPr/>
        </p:nvSpPr>
        <p:spPr>
          <a:xfrm>
            <a:off x="7134580" y="5578900"/>
            <a:ext cx="21674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/>
              <a:t>La formazione continua aiuta ad affrontare la povertà infantile ? </a:t>
            </a:r>
          </a:p>
        </p:txBody>
      </p:sp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47A5013F-A13B-4A71-AF00-1E41186AEF45}"/>
              </a:ext>
            </a:extLst>
          </p:cNvPr>
          <p:cNvCxnSpPr>
            <a:endCxn id="4" idx="1"/>
          </p:cNvCxnSpPr>
          <p:nvPr/>
        </p:nvCxnSpPr>
        <p:spPr>
          <a:xfrm>
            <a:off x="9561689" y="4196209"/>
            <a:ext cx="72249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D06B575A-B9FD-4FC2-8D90-515C903492A4}"/>
              </a:ext>
            </a:extLst>
          </p:cNvPr>
          <p:cNvCxnSpPr>
            <a:cxnSpLocks/>
            <a:endCxn id="5" idx="1"/>
          </p:cNvCxnSpPr>
          <p:nvPr/>
        </p:nvCxnSpPr>
        <p:spPr>
          <a:xfrm>
            <a:off x="9076267" y="4734818"/>
            <a:ext cx="1207912" cy="11977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297A7CC1-45D8-4CA8-A033-ABC94E395572}"/>
              </a:ext>
            </a:extLst>
          </p:cNvPr>
          <p:cNvCxnSpPr>
            <a:cxnSpLocks/>
          </p:cNvCxnSpPr>
          <p:nvPr/>
        </p:nvCxnSpPr>
        <p:spPr>
          <a:xfrm>
            <a:off x="8105422" y="5147733"/>
            <a:ext cx="0" cy="5418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B18780C3-0537-4760-BE09-5CD4A49F4C10}"/>
              </a:ext>
            </a:extLst>
          </p:cNvPr>
          <p:cNvSpPr txBox="1"/>
          <p:nvPr/>
        </p:nvSpPr>
        <p:spPr>
          <a:xfrm>
            <a:off x="6604002" y="732079"/>
            <a:ext cx="3002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chemeClr val="bg1"/>
                </a:solidFill>
              </a:rPr>
              <a:t>Cinzia Canali, Elisabetta Neve, Tiziano Vecchiato</a:t>
            </a:r>
          </a:p>
        </p:txBody>
      </p:sp>
    </p:spTree>
    <p:extLst>
      <p:ext uri="{BB962C8B-B14F-4D97-AF65-F5344CB8AC3E}">
        <p14:creationId xmlns:p14="http://schemas.microsoft.com/office/powerpoint/2010/main" val="2869545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a 1">
            <a:extLst>
              <a:ext uri="{FF2B5EF4-FFF2-40B4-BE49-F238E27FC236}">
                <a16:creationId xmlns:a16="http://schemas.microsoft.com/office/drawing/2014/main" id="{C6EFDCC7-C271-4372-B13D-83889BEF848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28022869"/>
              </p:ext>
            </p:extLst>
          </p:nvPr>
        </p:nvGraphicFramePr>
        <p:xfrm>
          <a:off x="-10908" y="2408797"/>
          <a:ext cx="4086577" cy="30254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asellaDiTesto 2">
            <a:extLst>
              <a:ext uri="{FF2B5EF4-FFF2-40B4-BE49-F238E27FC236}">
                <a16:creationId xmlns:a16="http://schemas.microsoft.com/office/drawing/2014/main" id="{FF397D62-6DB8-487F-A968-3293716C3FC9}"/>
              </a:ext>
            </a:extLst>
          </p:cNvPr>
          <p:cNvSpPr txBox="1"/>
          <p:nvPr/>
        </p:nvSpPr>
        <p:spPr>
          <a:xfrm>
            <a:off x="734412" y="968921"/>
            <a:ext cx="2814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Processi di </a:t>
            </a:r>
            <a:r>
              <a:rPr lang="it-IT" dirty="0" err="1"/>
              <a:t>rerefazione</a:t>
            </a:r>
            <a:r>
              <a:rPr lang="it-IT" dirty="0"/>
              <a:t> del welfare</a:t>
            </a:r>
          </a:p>
        </p:txBody>
      </p:sp>
      <p:pic>
        <p:nvPicPr>
          <p:cNvPr id="2052" name="Picture 4" descr="Risultati immagini per disegno di uomo che guarda">
            <a:extLst>
              <a:ext uri="{FF2B5EF4-FFF2-40B4-BE49-F238E27FC236}">
                <a16:creationId xmlns:a16="http://schemas.microsoft.com/office/drawing/2014/main" id="{189EFB7C-FA90-4886-9D60-AFD07AC795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468" b="705"/>
          <a:stretch/>
        </p:blipFill>
        <p:spPr bwMode="auto">
          <a:xfrm>
            <a:off x="4204272" y="3196932"/>
            <a:ext cx="883085" cy="862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6E9B77C2-C2D4-4AEB-928D-235F9E91DFE9}"/>
              </a:ext>
            </a:extLst>
          </p:cNvPr>
          <p:cNvSpPr txBox="1"/>
          <p:nvPr/>
        </p:nvSpPr>
        <p:spPr>
          <a:xfrm>
            <a:off x="3978013" y="1638237"/>
            <a:ext cx="16134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La ricerca di nuovi orizzonti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1FF153BC-B5A1-43D4-805D-2DDBFFB0A899}"/>
              </a:ext>
            </a:extLst>
          </p:cNvPr>
          <p:cNvSpPr txBox="1"/>
          <p:nvPr/>
        </p:nvSpPr>
        <p:spPr>
          <a:xfrm>
            <a:off x="5576712" y="1225069"/>
            <a:ext cx="2224263" cy="5560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it-IT" sz="1400" dirty="0"/>
              <a:t>Collegare assistenza e la cura formale con informale</a:t>
            </a:r>
          </a:p>
          <a:p>
            <a:pPr marL="285750" indent="-285750"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it-IT" sz="1400" dirty="0"/>
              <a:t>Aumento impegno nel settore pubblico</a:t>
            </a:r>
          </a:p>
          <a:p>
            <a:pPr marL="285750" indent="-285750"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it-IT" sz="1400" dirty="0"/>
              <a:t>Aumento del  volontariato nella organizzazione di risposte</a:t>
            </a:r>
          </a:p>
          <a:p>
            <a:pPr marL="285750" indent="-285750"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it-IT" sz="1400" dirty="0"/>
              <a:t>Ridurre la spesa pubblica per il settore sociale</a:t>
            </a:r>
          </a:p>
          <a:p>
            <a:pPr marL="285750" indent="-285750"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it-IT" sz="1400" dirty="0"/>
              <a:t>Mediazione tra logiche di consenso e meccanismi redistributivi</a:t>
            </a:r>
          </a:p>
          <a:p>
            <a:pPr marL="285750" indent="-285750"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it-IT" sz="1400" dirty="0"/>
              <a:t>Sfida welfare: maggiore responsabilità di risposta alle domande sociali e diminuzione delle risorse</a:t>
            </a:r>
            <a:endParaRPr lang="it-IT" dirty="0"/>
          </a:p>
        </p:txBody>
      </p:sp>
      <p:graphicFrame>
        <p:nvGraphicFramePr>
          <p:cNvPr id="6" name="Diagramma 5">
            <a:extLst>
              <a:ext uri="{FF2B5EF4-FFF2-40B4-BE49-F238E27FC236}">
                <a16:creationId xmlns:a16="http://schemas.microsoft.com/office/drawing/2014/main" id="{C0166B84-00D6-47A4-AE07-47DF0006108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75681344"/>
              </p:ext>
            </p:extLst>
          </p:nvPr>
        </p:nvGraphicFramePr>
        <p:xfrm>
          <a:off x="8064590" y="1292087"/>
          <a:ext cx="3981637" cy="39276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7" name="CasellaDiTesto 6">
            <a:extLst>
              <a:ext uri="{FF2B5EF4-FFF2-40B4-BE49-F238E27FC236}">
                <a16:creationId xmlns:a16="http://schemas.microsoft.com/office/drawing/2014/main" id="{34B91BFC-EA04-47FA-B358-2782F73E940C}"/>
              </a:ext>
            </a:extLst>
          </p:cNvPr>
          <p:cNvSpPr txBox="1"/>
          <p:nvPr/>
        </p:nvSpPr>
        <p:spPr>
          <a:xfrm>
            <a:off x="8551856" y="1049867"/>
            <a:ext cx="3494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Servizio sociale di comunità</a:t>
            </a:r>
          </a:p>
        </p:txBody>
      </p:sp>
      <p:cxnSp>
        <p:nvCxnSpPr>
          <p:cNvPr id="11" name="Connettore 2 10">
            <a:extLst>
              <a:ext uri="{FF2B5EF4-FFF2-40B4-BE49-F238E27FC236}">
                <a16:creationId xmlns:a16="http://schemas.microsoft.com/office/drawing/2014/main" id="{A987265F-D1B7-4EE7-A79D-E8A46865B7DA}"/>
              </a:ext>
            </a:extLst>
          </p:cNvPr>
          <p:cNvCxnSpPr>
            <a:cxnSpLocks/>
            <a:stCxn id="2052" idx="3"/>
          </p:cNvCxnSpPr>
          <p:nvPr/>
        </p:nvCxnSpPr>
        <p:spPr>
          <a:xfrm flipV="1">
            <a:off x="5087357" y="1419199"/>
            <a:ext cx="594201" cy="22089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2 12">
            <a:extLst>
              <a:ext uri="{FF2B5EF4-FFF2-40B4-BE49-F238E27FC236}">
                <a16:creationId xmlns:a16="http://schemas.microsoft.com/office/drawing/2014/main" id="{5812E1A4-47BD-45BC-808B-2F5EA99086AD}"/>
              </a:ext>
            </a:extLst>
          </p:cNvPr>
          <p:cNvCxnSpPr>
            <a:cxnSpLocks/>
            <a:stCxn id="2052" idx="3"/>
          </p:cNvCxnSpPr>
          <p:nvPr/>
        </p:nvCxnSpPr>
        <p:spPr>
          <a:xfrm flipV="1">
            <a:off x="5087357" y="2144645"/>
            <a:ext cx="595542" cy="14835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2 15">
            <a:extLst>
              <a:ext uri="{FF2B5EF4-FFF2-40B4-BE49-F238E27FC236}">
                <a16:creationId xmlns:a16="http://schemas.microsoft.com/office/drawing/2014/main" id="{7C18CBDB-F5C4-4AF7-AB12-1E129FB43886}"/>
              </a:ext>
            </a:extLst>
          </p:cNvPr>
          <p:cNvCxnSpPr>
            <a:cxnSpLocks/>
            <a:stCxn id="2052" idx="3"/>
          </p:cNvCxnSpPr>
          <p:nvPr/>
        </p:nvCxnSpPr>
        <p:spPr>
          <a:xfrm flipV="1">
            <a:off x="5087357" y="2663190"/>
            <a:ext cx="583146" cy="9650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2 17">
            <a:extLst>
              <a:ext uri="{FF2B5EF4-FFF2-40B4-BE49-F238E27FC236}">
                <a16:creationId xmlns:a16="http://schemas.microsoft.com/office/drawing/2014/main" id="{813572C6-B58E-4D90-8943-40F168FFE8BF}"/>
              </a:ext>
            </a:extLst>
          </p:cNvPr>
          <p:cNvCxnSpPr>
            <a:cxnSpLocks/>
            <a:stCxn id="2052" idx="3"/>
          </p:cNvCxnSpPr>
          <p:nvPr/>
        </p:nvCxnSpPr>
        <p:spPr>
          <a:xfrm flipV="1">
            <a:off x="5087357" y="3429000"/>
            <a:ext cx="504108" cy="1991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2 19">
            <a:extLst>
              <a:ext uri="{FF2B5EF4-FFF2-40B4-BE49-F238E27FC236}">
                <a16:creationId xmlns:a16="http://schemas.microsoft.com/office/drawing/2014/main" id="{169832AB-BD0E-48B1-8526-A2C09745335C}"/>
              </a:ext>
            </a:extLst>
          </p:cNvPr>
          <p:cNvCxnSpPr>
            <a:cxnSpLocks/>
            <a:stCxn id="2052" idx="3"/>
          </p:cNvCxnSpPr>
          <p:nvPr/>
        </p:nvCxnSpPr>
        <p:spPr>
          <a:xfrm>
            <a:off x="5087357" y="3628197"/>
            <a:ext cx="504108" cy="4312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2 23">
            <a:extLst>
              <a:ext uri="{FF2B5EF4-FFF2-40B4-BE49-F238E27FC236}">
                <a16:creationId xmlns:a16="http://schemas.microsoft.com/office/drawing/2014/main" id="{4E8254E3-0113-445B-BA23-29FA08268867}"/>
              </a:ext>
            </a:extLst>
          </p:cNvPr>
          <p:cNvCxnSpPr>
            <a:cxnSpLocks/>
            <a:stCxn id="2052" idx="3"/>
          </p:cNvCxnSpPr>
          <p:nvPr/>
        </p:nvCxnSpPr>
        <p:spPr>
          <a:xfrm>
            <a:off x="5087357" y="3628197"/>
            <a:ext cx="583146" cy="14124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7" name="CasellaDiTesto 2056">
            <a:extLst>
              <a:ext uri="{FF2B5EF4-FFF2-40B4-BE49-F238E27FC236}">
                <a16:creationId xmlns:a16="http://schemas.microsoft.com/office/drawing/2014/main" id="{17E37C92-8DA9-46AA-932D-F548346152DB}"/>
              </a:ext>
            </a:extLst>
          </p:cNvPr>
          <p:cNvSpPr txBox="1"/>
          <p:nvPr/>
        </p:nvSpPr>
        <p:spPr>
          <a:xfrm>
            <a:off x="8229710" y="6140979"/>
            <a:ext cx="3494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Cambiare prospettiva</a:t>
            </a:r>
          </a:p>
        </p:txBody>
      </p:sp>
      <mc:AlternateContent xmlns:mc="http://schemas.openxmlformats.org/markup-compatibility/2006" xmlns:am3d="http://schemas.microsoft.com/office/drawing/2017/model3d">
        <mc:Choice Requires="am3d">
          <p:graphicFrame>
            <p:nvGraphicFramePr>
              <p:cNvPr id="30" name="Modello 3D 29" descr="Volto di uomo 2">
                <a:extLst>
                  <a:ext uri="{FF2B5EF4-FFF2-40B4-BE49-F238E27FC236}">
                    <a16:creationId xmlns:a16="http://schemas.microsoft.com/office/drawing/2014/main" id="{F7CBEC58-B6C3-4A9D-900F-38502F4BF480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077672653"/>
                  </p:ext>
                </p:extLst>
              </p:nvPr>
            </p:nvGraphicFramePr>
            <p:xfrm>
              <a:off x="9548702" y="4782987"/>
              <a:ext cx="997124" cy="1357988"/>
            </p:xfrm>
            <a:graphic>
              <a:graphicData uri="http://schemas.microsoft.com/office/drawing/2017/model3d">
                <am3d:model3d r:embed="rId13">
                  <am3d:spPr>
                    <a:xfrm>
                      <a:off x="0" y="0"/>
                      <a:ext cx="997124" cy="135798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am3d:spPr>
                  <am3d:camera>
                    <am3d:pos x="0" y="0" z="71464420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50000001" d="1000000"/>
                    <am3d:preTrans dx="0" dy="-17995312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-82280" ay="2318766" az="-51388"/>
                    <am3d:postTrans dx="0" dy="0" dz="0"/>
                  </am3d:trans>
                  <am3d:attrSrcUrl r:id="rId14"/>
                  <am3d:raster rName="Office3DRenderer" rVer="16.0.8326">
                    <am3d:blip r:embed="rId15"/>
                  </am3d:raster>
                  <am3d:objViewport viewportSz="1870795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 xmlns="">
          <p:pic>
            <p:nvPicPr>
              <p:cNvPr id="30" name="Modello 3D 29" descr="Volto di uomo 2">
                <a:extLst>
                  <a:ext uri="{FF2B5EF4-FFF2-40B4-BE49-F238E27FC236}">
                    <a16:creationId xmlns:a16="http://schemas.microsoft.com/office/drawing/2014/main" id="{F7CBEC58-B6C3-4A9D-900F-38502F4BF48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9548702" y="4782987"/>
                <a:ext cx="997124" cy="1357988"/>
              </a:xfrm>
              <a:prstGeom prst="rect">
                <a:avLst/>
              </a:prstGeom>
              <a:noFill/>
              <a:ln>
                <a:noFill/>
              </a:ln>
            </p:spPr>
          </p:pic>
        </mc:Fallback>
      </mc:AlternateContent>
      <p:sp>
        <p:nvSpPr>
          <p:cNvPr id="31" name="Rettangolo 30">
            <a:extLst>
              <a:ext uri="{FF2B5EF4-FFF2-40B4-BE49-F238E27FC236}">
                <a16:creationId xmlns:a16="http://schemas.microsoft.com/office/drawing/2014/main" id="{F1F8EED7-1878-4283-96B8-765076CE4DC8}"/>
              </a:ext>
            </a:extLst>
          </p:cNvPr>
          <p:cNvSpPr/>
          <p:nvPr/>
        </p:nvSpPr>
        <p:spPr>
          <a:xfrm>
            <a:off x="365760" y="146733"/>
            <a:ext cx="100812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cap="all" dirty="0"/>
              <a:t>Cambiare </a:t>
            </a:r>
            <a:r>
              <a:rPr lang="en-US" sz="2000" cap="all" dirty="0" err="1"/>
              <a:t>prospettiva</a:t>
            </a:r>
            <a:r>
              <a:rPr lang="en-US" sz="2000" cap="all" dirty="0"/>
              <a:t>? </a:t>
            </a:r>
            <a:r>
              <a:rPr lang="en-US" sz="2000" cap="all" dirty="0" err="1"/>
              <a:t>Politiche</a:t>
            </a:r>
            <a:r>
              <a:rPr lang="en-US" sz="2000" cap="all" dirty="0"/>
              <a:t> </a:t>
            </a:r>
            <a:r>
              <a:rPr lang="en-US" sz="2000" cap="all" dirty="0" err="1"/>
              <a:t>sociali</a:t>
            </a:r>
            <a:r>
              <a:rPr lang="en-US" sz="2000" cap="all" dirty="0"/>
              <a:t> e </a:t>
            </a:r>
            <a:r>
              <a:rPr lang="en-US" sz="2000" cap="all" dirty="0" err="1"/>
              <a:t>servizio</a:t>
            </a:r>
            <a:r>
              <a:rPr lang="en-US" sz="2000" cap="all" dirty="0"/>
              <a:t> </a:t>
            </a:r>
            <a:r>
              <a:rPr lang="en-US" sz="2000" cap="all" dirty="0" err="1"/>
              <a:t>sociale</a:t>
            </a:r>
            <a:r>
              <a:rPr lang="en-US" sz="2000" cap="all" dirty="0"/>
              <a:t> di </a:t>
            </a:r>
            <a:r>
              <a:rPr lang="en-US" sz="2000" cap="all" dirty="0" err="1"/>
              <a:t>comunità</a:t>
            </a:r>
            <a:r>
              <a:rPr lang="en-US" sz="2000" cap="all" dirty="0"/>
              <a:t> </a:t>
            </a:r>
            <a:endParaRPr lang="it-IT" sz="2000" cap="all" dirty="0"/>
          </a:p>
        </p:txBody>
      </p:sp>
      <p:sp>
        <p:nvSpPr>
          <p:cNvPr id="2048" name="Rettangolo 2047">
            <a:extLst>
              <a:ext uri="{FF2B5EF4-FFF2-40B4-BE49-F238E27FC236}">
                <a16:creationId xmlns:a16="http://schemas.microsoft.com/office/drawing/2014/main" id="{118BF58C-D07D-4545-B56D-5BE0D34240E5}"/>
              </a:ext>
            </a:extLst>
          </p:cNvPr>
          <p:cNvSpPr/>
          <p:nvPr/>
        </p:nvSpPr>
        <p:spPr>
          <a:xfrm>
            <a:off x="10125814" y="2185133"/>
            <a:ext cx="99712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sz="1000" dirty="0"/>
              <a:t>Costruzione di assetti organizzativi tra pubblico e privato</a:t>
            </a:r>
          </a:p>
        </p:txBody>
      </p:sp>
      <p:sp>
        <p:nvSpPr>
          <p:cNvPr id="2049" name="Rettangolo 2048">
            <a:extLst>
              <a:ext uri="{FF2B5EF4-FFF2-40B4-BE49-F238E27FC236}">
                <a16:creationId xmlns:a16="http://schemas.microsoft.com/office/drawing/2014/main" id="{C3EC556E-BDC0-4CE9-9ECC-24B346F240DC}"/>
              </a:ext>
            </a:extLst>
          </p:cNvPr>
          <p:cNvSpPr/>
          <p:nvPr/>
        </p:nvSpPr>
        <p:spPr>
          <a:xfrm>
            <a:off x="8080117" y="1871718"/>
            <a:ext cx="10818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sz="1000" b="1" dirty="0">
                <a:solidFill>
                  <a:schemeClr val="bg1"/>
                </a:solidFill>
              </a:rPr>
              <a:t>Senso di appartenenza</a:t>
            </a:r>
          </a:p>
        </p:txBody>
      </p:sp>
      <p:sp>
        <p:nvSpPr>
          <p:cNvPr id="2051" name="CasellaDiTesto 2050">
            <a:extLst>
              <a:ext uri="{FF2B5EF4-FFF2-40B4-BE49-F238E27FC236}">
                <a16:creationId xmlns:a16="http://schemas.microsoft.com/office/drawing/2014/main" id="{74AE4871-465E-46DD-8AA9-4A4C017990AD}"/>
              </a:ext>
            </a:extLst>
          </p:cNvPr>
          <p:cNvSpPr txBox="1"/>
          <p:nvPr/>
        </p:nvSpPr>
        <p:spPr>
          <a:xfrm>
            <a:off x="11074119" y="1887129"/>
            <a:ext cx="11620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b="1" dirty="0">
                <a:solidFill>
                  <a:schemeClr val="bg1"/>
                </a:solidFill>
              </a:rPr>
              <a:t>Dimensione territoriale</a:t>
            </a:r>
          </a:p>
        </p:txBody>
      </p:sp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D90AD5C9-7398-4D76-821D-8B87FE2F5FA8}"/>
              </a:ext>
            </a:extLst>
          </p:cNvPr>
          <p:cNvSpPr txBox="1"/>
          <p:nvPr/>
        </p:nvSpPr>
        <p:spPr>
          <a:xfrm>
            <a:off x="8093813" y="4265803"/>
            <a:ext cx="11620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b="1" dirty="0">
                <a:solidFill>
                  <a:schemeClr val="bg1"/>
                </a:solidFill>
              </a:rPr>
              <a:t>Dimensione territoriale</a:t>
            </a:r>
          </a:p>
        </p:txBody>
      </p:sp>
      <p:sp>
        <p:nvSpPr>
          <p:cNvPr id="40" name="CasellaDiTesto 39">
            <a:extLst>
              <a:ext uri="{FF2B5EF4-FFF2-40B4-BE49-F238E27FC236}">
                <a16:creationId xmlns:a16="http://schemas.microsoft.com/office/drawing/2014/main" id="{D1BBCEEE-2DA7-456B-AD93-F9A42CF7B669}"/>
              </a:ext>
            </a:extLst>
          </p:cNvPr>
          <p:cNvSpPr txBox="1"/>
          <p:nvPr/>
        </p:nvSpPr>
        <p:spPr>
          <a:xfrm>
            <a:off x="11074119" y="4198695"/>
            <a:ext cx="11620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b="1" dirty="0">
                <a:solidFill>
                  <a:schemeClr val="bg1"/>
                </a:solidFill>
              </a:rPr>
              <a:t>Dimensione territoriale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3E3B0180-9806-4557-81AB-8822A05BD56E}"/>
              </a:ext>
            </a:extLst>
          </p:cNvPr>
          <p:cNvSpPr txBox="1"/>
          <p:nvPr/>
        </p:nvSpPr>
        <p:spPr>
          <a:xfrm>
            <a:off x="1592159" y="1686971"/>
            <a:ext cx="2255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Criticità</a:t>
            </a:r>
          </a:p>
        </p:txBody>
      </p:sp>
    </p:spTree>
    <p:extLst>
      <p:ext uri="{BB962C8B-B14F-4D97-AF65-F5344CB8AC3E}">
        <p14:creationId xmlns:p14="http://schemas.microsoft.com/office/powerpoint/2010/main" val="1051499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mph" presetSubtype="128" accel="10000" decel="1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3d.view.rotation.y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83601C83-B596-472E-B2CE-90906D5F53C7}"/>
              </a:ext>
            </a:extLst>
          </p:cNvPr>
          <p:cNvSpPr txBox="1"/>
          <p:nvPr/>
        </p:nvSpPr>
        <p:spPr>
          <a:xfrm>
            <a:off x="138545" y="332509"/>
            <a:ext cx="100722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/>
              <a:t>POLITICHE DI ATTIVAZIONE E RUOLO DELLE PROFESSIONI SOCIALI IN ITALIA</a:t>
            </a:r>
          </a:p>
        </p:txBody>
      </p:sp>
      <p:graphicFrame>
        <p:nvGraphicFramePr>
          <p:cNvPr id="3" name="Diagramma 2">
            <a:extLst>
              <a:ext uri="{FF2B5EF4-FFF2-40B4-BE49-F238E27FC236}">
                <a16:creationId xmlns:a16="http://schemas.microsoft.com/office/drawing/2014/main" id="{12BC610B-44B0-4732-ADC7-87595ABA7BE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31551236"/>
              </p:ext>
            </p:extLst>
          </p:nvPr>
        </p:nvGraphicFramePr>
        <p:xfrm>
          <a:off x="318655" y="2614717"/>
          <a:ext cx="3602181" cy="22482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asellaDiTesto 3">
            <a:extLst>
              <a:ext uri="{FF2B5EF4-FFF2-40B4-BE49-F238E27FC236}">
                <a16:creationId xmlns:a16="http://schemas.microsoft.com/office/drawing/2014/main" id="{B98287CB-8159-4B1B-AC1E-43B733A3A0DF}"/>
              </a:ext>
            </a:extLst>
          </p:cNvPr>
          <p:cNvSpPr txBox="1"/>
          <p:nvPr/>
        </p:nvSpPr>
        <p:spPr>
          <a:xfrm>
            <a:off x="581891" y="1968386"/>
            <a:ext cx="3768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Politica sociale e servizio sociale: ragioni di un dialogo</a:t>
            </a:r>
          </a:p>
        </p:txBody>
      </p:sp>
      <p:pic>
        <p:nvPicPr>
          <p:cNvPr id="1026" name="Picture 2" descr="Risultati immagini per operatori sociali">
            <a:extLst>
              <a:ext uri="{FF2B5EF4-FFF2-40B4-BE49-F238E27FC236}">
                <a16:creationId xmlns:a16="http://schemas.microsoft.com/office/drawing/2014/main" id="{A3F21AAB-23EC-4114-A473-183CAF906B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997" y="2369128"/>
            <a:ext cx="1288473" cy="1322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8F749254-6D4D-4916-866F-23231C2FEB34}"/>
              </a:ext>
            </a:extLst>
          </p:cNvPr>
          <p:cNvSpPr txBox="1"/>
          <p:nvPr/>
        </p:nvSpPr>
        <p:spPr>
          <a:xfrm>
            <a:off x="4350327" y="1273479"/>
            <a:ext cx="28263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Gli operatori sociali come policy </a:t>
            </a:r>
            <a:r>
              <a:rPr lang="it-IT" dirty="0" err="1"/>
              <a:t>actors</a:t>
            </a:r>
            <a:r>
              <a:rPr lang="it-IT" dirty="0"/>
              <a:t> in prima linea</a:t>
            </a:r>
          </a:p>
        </p:txBody>
      </p:sp>
      <p:graphicFrame>
        <p:nvGraphicFramePr>
          <p:cNvPr id="6" name="Diagramma 5">
            <a:extLst>
              <a:ext uri="{FF2B5EF4-FFF2-40B4-BE49-F238E27FC236}">
                <a16:creationId xmlns:a16="http://schemas.microsoft.com/office/drawing/2014/main" id="{CE6A2685-0949-447A-80FF-ECD09F3C636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86733732"/>
              </p:ext>
            </p:extLst>
          </p:nvPr>
        </p:nvGraphicFramePr>
        <p:xfrm>
          <a:off x="3041070" y="3930899"/>
          <a:ext cx="5022275" cy="2369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2" name="Diagramma 11">
            <a:extLst>
              <a:ext uri="{FF2B5EF4-FFF2-40B4-BE49-F238E27FC236}">
                <a16:creationId xmlns:a16="http://schemas.microsoft.com/office/drawing/2014/main" id="{41D17D18-B42D-479A-9796-56A93C6704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21586271"/>
              </p:ext>
            </p:extLst>
          </p:nvPr>
        </p:nvGraphicFramePr>
        <p:xfrm>
          <a:off x="7072742" y="1225061"/>
          <a:ext cx="5119258" cy="26380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BB9CE88B-C299-4494-A132-566A9B2B5CE5}"/>
              </a:ext>
            </a:extLst>
          </p:cNvPr>
          <p:cNvSpPr txBox="1"/>
          <p:nvPr/>
        </p:nvSpPr>
        <p:spPr>
          <a:xfrm>
            <a:off x="9144000" y="3830332"/>
            <a:ext cx="27778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Nuovi scenari di attivazione in divenire</a:t>
            </a:r>
          </a:p>
        </p:txBody>
      </p:sp>
      <mc:AlternateContent xmlns:mc="http://schemas.openxmlformats.org/markup-compatibility/2006" xmlns:cx2="http://schemas.microsoft.com/office/drawing/2015/10/21/chartex">
        <mc:Choice Requires="cx2">
          <p:graphicFrame>
            <p:nvGraphicFramePr>
              <p:cNvPr id="20" name="Grafico 19">
                <a:extLst>
                  <a:ext uri="{FF2B5EF4-FFF2-40B4-BE49-F238E27FC236}">
                    <a16:creationId xmlns:a16="http://schemas.microsoft.com/office/drawing/2014/main" id="{5AC4B6D5-1A86-4987-A8F7-95DCAC485FC5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656944737"/>
                  </p:ext>
                </p:extLst>
              </p:nvPr>
            </p:nvGraphicFramePr>
            <p:xfrm>
              <a:off x="8358909" y="4553762"/>
              <a:ext cx="3398982" cy="2109979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18"/>
              </a:graphicData>
            </a:graphic>
          </p:graphicFrame>
        </mc:Choice>
        <mc:Fallback xmlns="">
          <p:pic>
            <p:nvPicPr>
              <p:cNvPr id="20" name="Grafico 19">
                <a:extLst>
                  <a:ext uri="{FF2B5EF4-FFF2-40B4-BE49-F238E27FC236}">
                    <a16:creationId xmlns:a16="http://schemas.microsoft.com/office/drawing/2014/main" id="{5AC4B6D5-1A86-4987-A8F7-95DCAC485FC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358909" y="4553762"/>
                <a:ext cx="3398982" cy="2109979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24" name="Grafico 23">
            <a:extLst>
              <a:ext uri="{FF2B5EF4-FFF2-40B4-BE49-F238E27FC236}">
                <a16:creationId xmlns:a16="http://schemas.microsoft.com/office/drawing/2014/main" id="{43CA2160-DA2F-4D2B-A3A4-1550DBB336D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03149855"/>
              </p:ext>
            </p:extLst>
          </p:nvPr>
        </p:nvGraphicFramePr>
        <p:xfrm>
          <a:off x="6871856" y="4476664"/>
          <a:ext cx="5223162" cy="2369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0"/>
          </a:graphicData>
        </a:graphic>
      </p:graphicFrame>
      <p:pic>
        <p:nvPicPr>
          <p:cNvPr id="1028" name="Picture 4" descr="Immagine correlata">
            <a:extLst>
              <a:ext uri="{FF2B5EF4-FFF2-40B4-BE49-F238E27FC236}">
                <a16:creationId xmlns:a16="http://schemas.microsoft.com/office/drawing/2014/main" id="{797F0C8D-AC06-463F-B544-B6C9DE1B2F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817" y="5102263"/>
            <a:ext cx="2479965" cy="1543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5626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616B7462-3CA8-45AA-ACB8-C205A763E9F1}"/>
              </a:ext>
            </a:extLst>
          </p:cNvPr>
          <p:cNvSpPr txBox="1"/>
          <p:nvPr/>
        </p:nvSpPr>
        <p:spPr>
          <a:xfrm>
            <a:off x="290945" y="180109"/>
            <a:ext cx="101138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/>
              <a:t>Politiche abitative pubbliche e welfare locale: nuove sfide per il servizio sociale</a:t>
            </a:r>
          </a:p>
        </p:txBody>
      </p:sp>
      <p:pic>
        <p:nvPicPr>
          <p:cNvPr id="2050" name="Picture 2" descr="Risultati immagini per case pubbliche">
            <a:extLst>
              <a:ext uri="{FF2B5EF4-FFF2-40B4-BE49-F238E27FC236}">
                <a16:creationId xmlns:a16="http://schemas.microsoft.com/office/drawing/2014/main" id="{143C83F3-9C94-46CB-AB8F-75030FDF6D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44" y="1072662"/>
            <a:ext cx="2341420" cy="5785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Diagramma 2">
            <a:extLst>
              <a:ext uri="{FF2B5EF4-FFF2-40B4-BE49-F238E27FC236}">
                <a16:creationId xmlns:a16="http://schemas.microsoft.com/office/drawing/2014/main" id="{7EF93B26-BD14-4ABB-BF93-5972ED1FC9D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24185816"/>
              </p:ext>
            </p:extLst>
          </p:nvPr>
        </p:nvGraphicFramePr>
        <p:xfrm>
          <a:off x="2909454" y="1191491"/>
          <a:ext cx="3671455" cy="22375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ttangolo 3">
            <a:extLst>
              <a:ext uri="{FF2B5EF4-FFF2-40B4-BE49-F238E27FC236}">
                <a16:creationId xmlns:a16="http://schemas.microsoft.com/office/drawing/2014/main" id="{4EBD238F-CD60-4D5C-84EB-79B9DD3B52F4}"/>
              </a:ext>
            </a:extLst>
          </p:cNvPr>
          <p:cNvSpPr/>
          <p:nvPr/>
        </p:nvSpPr>
        <p:spPr>
          <a:xfrm>
            <a:off x="3352799" y="3055433"/>
            <a:ext cx="1246909" cy="5877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/>
              <a:t>Edilizia </a:t>
            </a:r>
            <a:r>
              <a:rPr lang="it-IT" sz="1200" dirty="0" err="1"/>
              <a:t>resid</a:t>
            </a:r>
            <a:r>
              <a:rPr lang="it-IT" sz="1200" dirty="0"/>
              <a:t>. pubblica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C49A90F7-C1B0-43B7-B928-5F9BF1350A57}"/>
              </a:ext>
            </a:extLst>
          </p:cNvPr>
          <p:cNvSpPr/>
          <p:nvPr/>
        </p:nvSpPr>
        <p:spPr>
          <a:xfrm>
            <a:off x="5043053" y="3055433"/>
            <a:ext cx="1246909" cy="5877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/>
              <a:t>Iacp</a:t>
            </a:r>
          </a:p>
        </p:txBody>
      </p:sp>
      <p:graphicFrame>
        <p:nvGraphicFramePr>
          <p:cNvPr id="6" name="Diagramma 5">
            <a:extLst>
              <a:ext uri="{FF2B5EF4-FFF2-40B4-BE49-F238E27FC236}">
                <a16:creationId xmlns:a16="http://schemas.microsoft.com/office/drawing/2014/main" id="{1B8D2641-1139-4ACF-AFB4-70AB2A9605D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93142867"/>
              </p:ext>
            </p:extLst>
          </p:nvPr>
        </p:nvGraphicFramePr>
        <p:xfrm>
          <a:off x="2713181" y="3909351"/>
          <a:ext cx="4064000" cy="24453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id="{4E02034D-BEE3-40C8-B5FA-115EEA325957}"/>
              </a:ext>
            </a:extLst>
          </p:cNvPr>
          <p:cNvSpPr/>
          <p:nvPr/>
        </p:nvSpPr>
        <p:spPr>
          <a:xfrm>
            <a:off x="3161145" y="5666509"/>
            <a:ext cx="1286163" cy="5299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/>
              <a:t>Recupero edilizio</a:t>
            </a:r>
          </a:p>
        </p:txBody>
      </p:sp>
      <p:sp>
        <p:nvSpPr>
          <p:cNvPr id="8" name="Rettangolo con angoli arrotondati 7">
            <a:extLst>
              <a:ext uri="{FF2B5EF4-FFF2-40B4-BE49-F238E27FC236}">
                <a16:creationId xmlns:a16="http://schemas.microsoft.com/office/drawing/2014/main" id="{3555A7CC-C95E-4C05-8B6C-7DDA1CBEFE48}"/>
              </a:ext>
            </a:extLst>
          </p:cNvPr>
          <p:cNvSpPr/>
          <p:nvPr/>
        </p:nvSpPr>
        <p:spPr>
          <a:xfrm>
            <a:off x="3194627" y="6265690"/>
            <a:ext cx="1286163" cy="4803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/>
              <a:t>Recupero ambientale</a:t>
            </a:r>
          </a:p>
        </p:txBody>
      </p:sp>
      <p:sp>
        <p:nvSpPr>
          <p:cNvPr id="9" name="Rettangolo con angoli arrotondati 8">
            <a:extLst>
              <a:ext uri="{FF2B5EF4-FFF2-40B4-BE49-F238E27FC236}">
                <a16:creationId xmlns:a16="http://schemas.microsoft.com/office/drawing/2014/main" id="{3EBEE2A6-C3B1-4718-B02E-4BD23228DEFB}"/>
              </a:ext>
            </a:extLst>
          </p:cNvPr>
          <p:cNvSpPr/>
          <p:nvPr/>
        </p:nvSpPr>
        <p:spPr>
          <a:xfrm>
            <a:off x="5134263" y="5735782"/>
            <a:ext cx="1246909" cy="529908"/>
          </a:xfrm>
          <a:prstGeom prst="roundRec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/>
              <a:t>Programmi di </a:t>
            </a:r>
            <a:r>
              <a:rPr lang="it-IT" sz="1400" dirty="0" err="1"/>
              <a:t>riqualif</a:t>
            </a:r>
            <a:r>
              <a:rPr lang="it-IT" sz="1400" dirty="0"/>
              <a:t>.</a:t>
            </a:r>
          </a:p>
        </p:txBody>
      </p:sp>
      <p:sp>
        <p:nvSpPr>
          <p:cNvPr id="10" name="Rettangolo con angoli arrotondati 9">
            <a:extLst>
              <a:ext uri="{FF2B5EF4-FFF2-40B4-BE49-F238E27FC236}">
                <a16:creationId xmlns:a16="http://schemas.microsoft.com/office/drawing/2014/main" id="{E7E23B44-C911-43EF-B2D8-3638A0F42007}"/>
              </a:ext>
            </a:extLst>
          </p:cNvPr>
          <p:cNvSpPr/>
          <p:nvPr/>
        </p:nvSpPr>
        <p:spPr>
          <a:xfrm>
            <a:off x="5134263" y="6348186"/>
            <a:ext cx="1286163" cy="4803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/>
              <a:t>Contratti di quartiere</a:t>
            </a:r>
          </a:p>
        </p:txBody>
      </p:sp>
      <p:sp>
        <p:nvSpPr>
          <p:cNvPr id="11" name="Freccia bidirezionale orizzontale 10">
            <a:extLst>
              <a:ext uri="{FF2B5EF4-FFF2-40B4-BE49-F238E27FC236}">
                <a16:creationId xmlns:a16="http://schemas.microsoft.com/office/drawing/2014/main" id="{D40AFE4A-87BF-4E41-A7D9-D25016DCB7E0}"/>
              </a:ext>
            </a:extLst>
          </p:cNvPr>
          <p:cNvSpPr/>
          <p:nvPr/>
        </p:nvSpPr>
        <p:spPr>
          <a:xfrm>
            <a:off x="4569113" y="5796409"/>
            <a:ext cx="443345" cy="26667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Freccia bidirezionale orizzontale 11">
            <a:extLst>
              <a:ext uri="{FF2B5EF4-FFF2-40B4-BE49-F238E27FC236}">
                <a16:creationId xmlns:a16="http://schemas.microsoft.com/office/drawing/2014/main" id="{A0F53598-3B4D-4C4E-8980-12DDC2B44C1C}"/>
              </a:ext>
            </a:extLst>
          </p:cNvPr>
          <p:cNvSpPr/>
          <p:nvPr/>
        </p:nvSpPr>
        <p:spPr>
          <a:xfrm>
            <a:off x="4599708" y="6411219"/>
            <a:ext cx="443345" cy="26667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Freccia bidirezionale orizzontale 12">
            <a:extLst>
              <a:ext uri="{FF2B5EF4-FFF2-40B4-BE49-F238E27FC236}">
                <a16:creationId xmlns:a16="http://schemas.microsoft.com/office/drawing/2014/main" id="{832F13A7-263C-4E51-977E-E45C3764D593}"/>
              </a:ext>
            </a:extLst>
          </p:cNvPr>
          <p:cNvSpPr/>
          <p:nvPr/>
        </p:nvSpPr>
        <p:spPr>
          <a:xfrm>
            <a:off x="4599708" y="3234690"/>
            <a:ext cx="412750" cy="28329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con angoli arrotondati 14">
            <a:extLst>
              <a:ext uri="{FF2B5EF4-FFF2-40B4-BE49-F238E27FC236}">
                <a16:creationId xmlns:a16="http://schemas.microsoft.com/office/drawing/2014/main" id="{BF7DA9CC-E45B-4D60-8AAB-8DA646DFF1F8}"/>
              </a:ext>
            </a:extLst>
          </p:cNvPr>
          <p:cNvSpPr/>
          <p:nvPr/>
        </p:nvSpPr>
        <p:spPr>
          <a:xfrm>
            <a:off x="7455016" y="1248960"/>
            <a:ext cx="1234440" cy="603019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Anni 80</a:t>
            </a:r>
          </a:p>
        </p:txBody>
      </p:sp>
      <p:pic>
        <p:nvPicPr>
          <p:cNvPr id="1026" name="Picture 2" descr="Risultati immagini per quartieri pubblici disagio">
            <a:extLst>
              <a:ext uri="{FF2B5EF4-FFF2-40B4-BE49-F238E27FC236}">
                <a16:creationId xmlns:a16="http://schemas.microsoft.com/office/drawing/2014/main" id="{F54D6048-DAAD-454D-8EC4-38010CF7C3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4956" y="1917788"/>
            <a:ext cx="219456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isultati immagini per  disagio">
            <a:extLst>
              <a:ext uri="{FF2B5EF4-FFF2-40B4-BE49-F238E27FC236}">
                <a16:creationId xmlns:a16="http://schemas.microsoft.com/office/drawing/2014/main" id="{69F1E25C-B7AF-400C-9E9E-1710AD0513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3749" y="1440180"/>
            <a:ext cx="1839191" cy="2077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007E1F3A-C9A2-49B5-87D7-C50A89494D16}"/>
              </a:ext>
            </a:extLst>
          </p:cNvPr>
          <p:cNvSpPr txBox="1"/>
          <p:nvPr/>
        </p:nvSpPr>
        <p:spPr>
          <a:xfrm>
            <a:off x="7111365" y="3680217"/>
            <a:ext cx="21724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/>
              <a:t>Quartieri edilizio residenziale pubblica</a:t>
            </a:r>
          </a:p>
        </p:txBody>
      </p:sp>
      <p:pic>
        <p:nvPicPr>
          <p:cNvPr id="19" name="Elemento grafico 18" descr="Freccia: leggera curva">
            <a:extLst>
              <a:ext uri="{FF2B5EF4-FFF2-40B4-BE49-F238E27FC236}">
                <a16:creationId xmlns:a16="http://schemas.microsoft.com/office/drawing/2014/main" id="{A386F197-14D1-43EF-96B5-61EF6E0C376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9339349" y="2514600"/>
            <a:ext cx="914400" cy="914400"/>
          </a:xfrm>
          <a:prstGeom prst="rect">
            <a:avLst/>
          </a:prstGeom>
        </p:spPr>
      </p:pic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5342207B-2451-4A00-8D3F-E2367167C617}"/>
              </a:ext>
            </a:extLst>
          </p:cNvPr>
          <p:cNvSpPr txBox="1"/>
          <p:nvPr/>
        </p:nvSpPr>
        <p:spPr>
          <a:xfrm>
            <a:off x="10544696" y="3703721"/>
            <a:ext cx="1647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/>
              <a:t>Concentrazione disagio</a:t>
            </a:r>
          </a:p>
        </p:txBody>
      </p:sp>
      <p:pic>
        <p:nvPicPr>
          <p:cNvPr id="1030" name="Picture 6" descr="Risultati immagini per mediatore sociale">
            <a:extLst>
              <a:ext uri="{FF2B5EF4-FFF2-40B4-BE49-F238E27FC236}">
                <a16:creationId xmlns:a16="http://schemas.microsoft.com/office/drawing/2014/main" id="{2C50E64B-DCA7-4273-A89E-B783CC221D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01" y="4347719"/>
            <a:ext cx="4700155" cy="523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Freccia in giù 21">
            <a:extLst>
              <a:ext uri="{FF2B5EF4-FFF2-40B4-BE49-F238E27FC236}">
                <a16:creationId xmlns:a16="http://schemas.microsoft.com/office/drawing/2014/main" id="{F8B641FF-E847-4CF3-A60A-B975C0E1843E}"/>
              </a:ext>
            </a:extLst>
          </p:cNvPr>
          <p:cNvSpPr/>
          <p:nvPr/>
        </p:nvSpPr>
        <p:spPr>
          <a:xfrm>
            <a:off x="8918345" y="4914901"/>
            <a:ext cx="1120948" cy="864843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7D30CD25-7A0F-4E73-AD18-F10A827F2A0D}"/>
              </a:ext>
            </a:extLst>
          </p:cNvPr>
          <p:cNvSpPr txBox="1"/>
          <p:nvPr/>
        </p:nvSpPr>
        <p:spPr>
          <a:xfrm>
            <a:off x="6580909" y="5347322"/>
            <a:ext cx="2392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Il mediatore sociale</a:t>
            </a:r>
          </a:p>
        </p:txBody>
      </p:sp>
      <p:pic>
        <p:nvPicPr>
          <p:cNvPr id="1032" name="Picture 8" descr="Risultati immagini per mediatore sociale">
            <a:extLst>
              <a:ext uri="{FF2B5EF4-FFF2-40B4-BE49-F238E27FC236}">
                <a16:creationId xmlns:a16="http://schemas.microsoft.com/office/drawing/2014/main" id="{646A45F6-C516-4F02-B42F-8E28742ADB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8487" y="5818741"/>
            <a:ext cx="3000663" cy="1017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0102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0C576D56-D966-46B6-96A8-A6E94BDE3F28}"/>
              </a:ext>
            </a:extLst>
          </p:cNvPr>
          <p:cNvSpPr txBox="1"/>
          <p:nvPr/>
        </p:nvSpPr>
        <p:spPr>
          <a:xfrm>
            <a:off x="1348740" y="262890"/>
            <a:ext cx="87096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/>
              <a:t>Politiche, servizi e migranti: questioni aperte sull’immigrazione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BC9D6E78-3C4D-4EC6-BFDB-828303FCEA6B}"/>
              </a:ext>
            </a:extLst>
          </p:cNvPr>
          <p:cNvSpPr txBox="1"/>
          <p:nvPr/>
        </p:nvSpPr>
        <p:spPr>
          <a:xfrm>
            <a:off x="400050" y="922317"/>
            <a:ext cx="25831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/>
              <a:t>Modelli di integrazione</a:t>
            </a:r>
          </a:p>
        </p:txBody>
      </p:sp>
      <p:graphicFrame>
        <p:nvGraphicFramePr>
          <p:cNvPr id="6" name="Diagramma 5">
            <a:extLst>
              <a:ext uri="{FF2B5EF4-FFF2-40B4-BE49-F238E27FC236}">
                <a16:creationId xmlns:a16="http://schemas.microsoft.com/office/drawing/2014/main" id="{67B0041F-6F48-4A53-BB85-5E8A580C891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03080706"/>
              </p:ext>
            </p:extLst>
          </p:nvPr>
        </p:nvGraphicFramePr>
        <p:xfrm>
          <a:off x="571500" y="1520189"/>
          <a:ext cx="1885950" cy="19088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ma 6">
            <a:extLst>
              <a:ext uri="{FF2B5EF4-FFF2-40B4-BE49-F238E27FC236}">
                <a16:creationId xmlns:a16="http://schemas.microsoft.com/office/drawing/2014/main" id="{73C7DDCA-B728-4D1D-97CA-8B80FE10C8E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59532138"/>
              </p:ext>
            </p:extLst>
          </p:nvPr>
        </p:nvGraphicFramePr>
        <p:xfrm>
          <a:off x="408940" y="3688318"/>
          <a:ext cx="3122930" cy="24434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8" name="CasellaDiTesto 7">
            <a:extLst>
              <a:ext uri="{FF2B5EF4-FFF2-40B4-BE49-F238E27FC236}">
                <a16:creationId xmlns:a16="http://schemas.microsoft.com/office/drawing/2014/main" id="{35004BC6-8835-4E0B-ACDA-6662EB883631}"/>
              </a:ext>
            </a:extLst>
          </p:cNvPr>
          <p:cNvSpPr txBox="1"/>
          <p:nvPr/>
        </p:nvSpPr>
        <p:spPr>
          <a:xfrm>
            <a:off x="4480560" y="985153"/>
            <a:ext cx="27546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/>
              <a:t>Modello italiano</a:t>
            </a:r>
          </a:p>
        </p:txBody>
      </p:sp>
      <p:graphicFrame>
        <p:nvGraphicFramePr>
          <p:cNvPr id="9" name="Diagramma 8">
            <a:extLst>
              <a:ext uri="{FF2B5EF4-FFF2-40B4-BE49-F238E27FC236}">
                <a16:creationId xmlns:a16="http://schemas.microsoft.com/office/drawing/2014/main" id="{1A914041-3AC5-4198-801B-C1B60BB8A3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29395597"/>
              </p:ext>
            </p:extLst>
          </p:nvPr>
        </p:nvGraphicFramePr>
        <p:xfrm>
          <a:off x="3879215" y="1645860"/>
          <a:ext cx="3648710" cy="2226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10" name="Freccia in giù 9">
            <a:extLst>
              <a:ext uri="{FF2B5EF4-FFF2-40B4-BE49-F238E27FC236}">
                <a16:creationId xmlns:a16="http://schemas.microsoft.com/office/drawing/2014/main" id="{8387F679-2942-4F09-B586-C1F35612AA84}"/>
              </a:ext>
            </a:extLst>
          </p:cNvPr>
          <p:cNvSpPr/>
          <p:nvPr/>
        </p:nvSpPr>
        <p:spPr>
          <a:xfrm>
            <a:off x="5641975" y="4089274"/>
            <a:ext cx="564515" cy="654176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2D151C8D-24F1-4B35-BE47-8782B1C04863}"/>
              </a:ext>
            </a:extLst>
          </p:cNvPr>
          <p:cNvSpPr txBox="1"/>
          <p:nvPr/>
        </p:nvSpPr>
        <p:spPr>
          <a:xfrm>
            <a:off x="3958590" y="4910025"/>
            <a:ext cx="42748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chemeClr val="bg1"/>
                </a:solidFill>
              </a:rPr>
              <a:t>Modello delineato nella legge 40/1998 conformemente agli orientamenti comunitari affermava l’universalismo dei diritti e dall’altra riconosceva come un valore i differenti portati culturali degli immigrati</a:t>
            </a:r>
          </a:p>
        </p:txBody>
      </p:sp>
      <p:pic>
        <p:nvPicPr>
          <p:cNvPr id="2050" name="Picture 2" descr="Risultati immagini per scelte">
            <a:extLst>
              <a:ext uri="{FF2B5EF4-FFF2-40B4-BE49-F238E27FC236}">
                <a16:creationId xmlns:a16="http://schemas.microsoft.com/office/drawing/2014/main" id="{754A7E2E-0491-40B3-B95D-FD1F67FA72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9522" y="1260871"/>
            <a:ext cx="2357755" cy="1056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3F878D88-55B3-405B-A568-40E683A69A20}"/>
              </a:ext>
            </a:extLst>
          </p:cNvPr>
          <p:cNvSpPr txBox="1"/>
          <p:nvPr/>
        </p:nvSpPr>
        <p:spPr>
          <a:xfrm>
            <a:off x="8069580" y="2312589"/>
            <a:ext cx="4373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/>
              <a:t>Le scelte di politica sociale e le norme emanate definiscono il modo in cui l’immigrato è rappresentato e l’idea del ruolo che dovrebbe rivestire all’interno della società. Simone 2016</a:t>
            </a:r>
          </a:p>
        </p:txBody>
      </p:sp>
      <p:graphicFrame>
        <p:nvGraphicFramePr>
          <p:cNvPr id="13" name="Diagramma 12">
            <a:extLst>
              <a:ext uri="{FF2B5EF4-FFF2-40B4-BE49-F238E27FC236}">
                <a16:creationId xmlns:a16="http://schemas.microsoft.com/office/drawing/2014/main" id="{08087AC2-DFAA-4EDE-9BEB-A55E97C050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24613893"/>
              </p:ext>
            </p:extLst>
          </p:nvPr>
        </p:nvGraphicFramePr>
        <p:xfrm>
          <a:off x="8597900" y="3143586"/>
          <a:ext cx="3317240" cy="37144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</p:spTree>
    <p:extLst>
      <p:ext uri="{BB962C8B-B14F-4D97-AF65-F5344CB8AC3E}">
        <p14:creationId xmlns:p14="http://schemas.microsoft.com/office/powerpoint/2010/main" val="22885132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8889615A-0E79-4F7A-B69B-9586E1D4D06C}"/>
              </a:ext>
            </a:extLst>
          </p:cNvPr>
          <p:cNvSpPr txBox="1"/>
          <p:nvPr/>
        </p:nvSpPr>
        <p:spPr>
          <a:xfrm>
            <a:off x="274320" y="262890"/>
            <a:ext cx="9829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/>
              <a:t>Il servizio sociale e la tutela minorile. Linee di mutamento e interrogativi aperti</a:t>
            </a:r>
          </a:p>
        </p:txBody>
      </p:sp>
      <p:pic>
        <p:nvPicPr>
          <p:cNvPr id="1026" name="Picture 2" descr="Risultati immagini per bambini">
            <a:extLst>
              <a:ext uri="{FF2B5EF4-FFF2-40B4-BE49-F238E27FC236}">
                <a16:creationId xmlns:a16="http://schemas.microsoft.com/office/drawing/2014/main" id="{71DA6A02-D5C7-4C99-A84B-D604A0AE90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317" y="1558344"/>
            <a:ext cx="1297117" cy="2270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isultati immagini per genitori">
            <a:extLst>
              <a:ext uri="{FF2B5EF4-FFF2-40B4-BE49-F238E27FC236}">
                <a16:creationId xmlns:a16="http://schemas.microsoft.com/office/drawing/2014/main" id="{3C4C591E-DAFF-4756-961A-E06BA676F8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124" y="877910"/>
            <a:ext cx="2137571" cy="962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isultati immagini per mondo">
            <a:extLst>
              <a:ext uri="{FF2B5EF4-FFF2-40B4-BE49-F238E27FC236}">
                <a16:creationId xmlns:a16="http://schemas.microsoft.com/office/drawing/2014/main" id="{F5B56F92-08B8-4107-8446-C9829046E9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8571" y="3148675"/>
            <a:ext cx="2143125" cy="1015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Connettore 2 3">
            <a:extLst>
              <a:ext uri="{FF2B5EF4-FFF2-40B4-BE49-F238E27FC236}">
                <a16:creationId xmlns:a16="http://schemas.microsoft.com/office/drawing/2014/main" id="{FD0B5654-6154-424B-8AC5-193C325E2C83}"/>
              </a:ext>
            </a:extLst>
          </p:cNvPr>
          <p:cNvCxnSpPr>
            <a:cxnSpLocks/>
            <a:stCxn id="1026" idx="3"/>
            <a:endCxn id="1028" idx="1"/>
          </p:cNvCxnSpPr>
          <p:nvPr/>
        </p:nvCxnSpPr>
        <p:spPr>
          <a:xfrm flipV="1">
            <a:off x="1442434" y="1359284"/>
            <a:ext cx="811690" cy="13344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2 5">
            <a:extLst>
              <a:ext uri="{FF2B5EF4-FFF2-40B4-BE49-F238E27FC236}">
                <a16:creationId xmlns:a16="http://schemas.microsoft.com/office/drawing/2014/main" id="{24397DA9-0DBE-4F35-9305-092DDED2C515}"/>
              </a:ext>
            </a:extLst>
          </p:cNvPr>
          <p:cNvCxnSpPr>
            <a:cxnSpLocks/>
            <a:stCxn id="1026" idx="3"/>
            <a:endCxn id="1030" idx="1"/>
          </p:cNvCxnSpPr>
          <p:nvPr/>
        </p:nvCxnSpPr>
        <p:spPr>
          <a:xfrm>
            <a:off x="1442434" y="2693727"/>
            <a:ext cx="806137" cy="9627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0AEC9407-7906-43CB-9A26-2A116D748183}"/>
              </a:ext>
            </a:extLst>
          </p:cNvPr>
          <p:cNvSpPr txBox="1"/>
          <p:nvPr/>
        </p:nvSpPr>
        <p:spPr>
          <a:xfrm>
            <a:off x="2588788" y="2170507"/>
            <a:ext cx="14626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FF0000"/>
                </a:solidFill>
              </a:rPr>
              <a:t>Pericoli</a:t>
            </a:r>
          </a:p>
        </p:txBody>
      </p:sp>
      <p:graphicFrame>
        <p:nvGraphicFramePr>
          <p:cNvPr id="15" name="Diagramma 14">
            <a:extLst>
              <a:ext uri="{FF2B5EF4-FFF2-40B4-BE49-F238E27FC236}">
                <a16:creationId xmlns:a16="http://schemas.microsoft.com/office/drawing/2014/main" id="{61829957-4CAB-4388-8BB6-080CA35CCBF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01224709"/>
              </p:ext>
            </p:extLst>
          </p:nvPr>
        </p:nvGraphicFramePr>
        <p:xfrm>
          <a:off x="712682" y="4326333"/>
          <a:ext cx="3071777" cy="24361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3" name="Diagramma 2">
            <a:extLst>
              <a:ext uri="{FF2B5EF4-FFF2-40B4-BE49-F238E27FC236}">
                <a16:creationId xmlns:a16="http://schemas.microsoft.com/office/drawing/2014/main" id="{01809A14-6877-466C-92BD-3802746D82C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49592051"/>
              </p:ext>
            </p:extLst>
          </p:nvPr>
        </p:nvGraphicFramePr>
        <p:xfrm>
          <a:off x="4726359" y="1033644"/>
          <a:ext cx="3071777" cy="56208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5" name="CasellaDiTesto 4">
            <a:extLst>
              <a:ext uri="{FF2B5EF4-FFF2-40B4-BE49-F238E27FC236}">
                <a16:creationId xmlns:a16="http://schemas.microsoft.com/office/drawing/2014/main" id="{957A9A87-E8DA-47B4-B3F9-FF7ED6CF6705}"/>
              </a:ext>
            </a:extLst>
          </p:cNvPr>
          <p:cNvSpPr txBox="1"/>
          <p:nvPr/>
        </p:nvSpPr>
        <p:spPr>
          <a:xfrm>
            <a:off x="4880610" y="664312"/>
            <a:ext cx="3931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Attuale sistema di servizi</a:t>
            </a:r>
          </a:p>
        </p:txBody>
      </p:sp>
      <p:grpSp>
        <p:nvGrpSpPr>
          <p:cNvPr id="14" name="Gruppo 13">
            <a:extLst>
              <a:ext uri="{FF2B5EF4-FFF2-40B4-BE49-F238E27FC236}">
                <a16:creationId xmlns:a16="http://schemas.microsoft.com/office/drawing/2014/main" id="{955C5507-315D-4959-A4A0-2B4C1EFDAE4C}"/>
              </a:ext>
            </a:extLst>
          </p:cNvPr>
          <p:cNvGrpSpPr/>
          <p:nvPr/>
        </p:nvGrpSpPr>
        <p:grpSpPr>
          <a:xfrm>
            <a:off x="5979325" y="4621474"/>
            <a:ext cx="1843066" cy="1457069"/>
            <a:chOff x="1228711" y="1835615"/>
            <a:chExt cx="1843066" cy="1457069"/>
          </a:xfrm>
        </p:grpSpPr>
        <p:sp>
          <p:nvSpPr>
            <p:cNvPr id="16" name="Rettangolo con angoli in alto arrotondati 15">
              <a:extLst>
                <a:ext uri="{FF2B5EF4-FFF2-40B4-BE49-F238E27FC236}">
                  <a16:creationId xmlns:a16="http://schemas.microsoft.com/office/drawing/2014/main" id="{2B88F815-6035-40F2-B3E2-A9FF622BF656}"/>
                </a:ext>
              </a:extLst>
            </p:cNvPr>
            <p:cNvSpPr/>
            <p:nvPr/>
          </p:nvSpPr>
          <p:spPr>
            <a:xfrm rot="5400000">
              <a:off x="1421709" y="1642617"/>
              <a:ext cx="1457069" cy="1843066"/>
            </a:xfrm>
            <a:prstGeom prst="round2Same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CasellaDiTesto 16">
              <a:extLst>
                <a:ext uri="{FF2B5EF4-FFF2-40B4-BE49-F238E27FC236}">
                  <a16:creationId xmlns:a16="http://schemas.microsoft.com/office/drawing/2014/main" id="{2B1091A6-DF5E-455D-8F03-425BFEC2EDCC}"/>
                </a:ext>
              </a:extLst>
            </p:cNvPr>
            <p:cNvSpPr txBox="1"/>
            <p:nvPr/>
          </p:nvSpPr>
          <p:spPr>
            <a:xfrm>
              <a:off x="1228711" y="1906743"/>
              <a:ext cx="1771938" cy="131481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8232" tIns="6985" rIns="6985" bIns="6985" numCol="1" spcCol="1270" anchor="ctr" anchorCtr="0">
              <a:noAutofit/>
            </a:bodyPr>
            <a:lstStyle/>
            <a:p>
              <a:pPr marL="57150" lvl="1" indent="-571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it-IT" sz="1100" b="1" kern="1200" dirty="0"/>
                <a:t>Tracce di mutamento ?</a:t>
              </a:r>
            </a:p>
          </p:txBody>
        </p:sp>
      </p:grp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92883306-E4B8-41C6-8C89-3E1A76952D00}"/>
              </a:ext>
            </a:extLst>
          </p:cNvPr>
          <p:cNvSpPr txBox="1"/>
          <p:nvPr/>
        </p:nvSpPr>
        <p:spPr>
          <a:xfrm>
            <a:off x="8150947" y="1570430"/>
            <a:ext cx="42388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/>
              <a:t>Gli assistenti sociali nei servizi per la tutela. Una tipologia di quattro </a:t>
            </a:r>
            <a:r>
              <a:rPr lang="it-IT" sz="1600" dirty="0" err="1"/>
              <a:t>idealtipi</a:t>
            </a:r>
            <a:r>
              <a:rPr lang="it-IT" sz="1600" dirty="0"/>
              <a:t> di operatori</a:t>
            </a:r>
          </a:p>
        </p:txBody>
      </p:sp>
      <p:graphicFrame>
        <p:nvGraphicFramePr>
          <p:cNvPr id="11" name="Diagramma 10">
            <a:extLst>
              <a:ext uri="{FF2B5EF4-FFF2-40B4-BE49-F238E27FC236}">
                <a16:creationId xmlns:a16="http://schemas.microsoft.com/office/drawing/2014/main" id="{9AEA179B-E8D5-4C5A-850E-60AC22E8E62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46352248"/>
              </p:ext>
            </p:extLst>
          </p:nvPr>
        </p:nvGraphicFramePr>
        <p:xfrm>
          <a:off x="8407543" y="2731939"/>
          <a:ext cx="3413136" cy="4006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AFF9D203-C9EF-49CD-8A84-A40ED90A0C90}"/>
              </a:ext>
            </a:extLst>
          </p:cNvPr>
          <p:cNvSpPr txBox="1"/>
          <p:nvPr/>
        </p:nvSpPr>
        <p:spPr>
          <a:xfrm>
            <a:off x="9247076" y="3429000"/>
            <a:ext cx="329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highlight>
                  <a:srgbClr val="FF0000"/>
                </a:highlight>
              </a:rPr>
              <a:t>D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B54A9CB4-9A2D-4ABF-ACDF-C56EA334393A}"/>
              </a:ext>
            </a:extLst>
          </p:cNvPr>
          <p:cNvSpPr txBox="1"/>
          <p:nvPr/>
        </p:nvSpPr>
        <p:spPr>
          <a:xfrm>
            <a:off x="10659189" y="3429000"/>
            <a:ext cx="329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highlight>
                  <a:srgbClr val="FF0000"/>
                </a:highlight>
              </a:rPr>
              <a:t>A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06A75F45-3B68-4A15-8984-5E4D4355B920}"/>
              </a:ext>
            </a:extLst>
          </p:cNvPr>
          <p:cNvSpPr txBox="1"/>
          <p:nvPr/>
        </p:nvSpPr>
        <p:spPr>
          <a:xfrm>
            <a:off x="8665608" y="5206041"/>
            <a:ext cx="441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highlight>
                  <a:srgbClr val="FF0000"/>
                </a:highlight>
              </a:rPr>
              <a:t>C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2985B1D1-A78B-46FE-B4EE-CDDE11C00161}"/>
              </a:ext>
            </a:extLst>
          </p:cNvPr>
          <p:cNvSpPr txBox="1"/>
          <p:nvPr/>
        </p:nvSpPr>
        <p:spPr>
          <a:xfrm>
            <a:off x="11340359" y="5206041"/>
            <a:ext cx="277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highlight>
                  <a:srgbClr val="FF0000"/>
                </a:highlight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8216388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BC67BB0-B816-4E2A-88DC-B07CC1156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4450" y="262890"/>
            <a:ext cx="8549640" cy="537210"/>
          </a:xfrm>
        </p:spPr>
        <p:txBody>
          <a:bodyPr/>
          <a:lstStyle/>
          <a:p>
            <a:pPr algn="ctr"/>
            <a:r>
              <a:rPr lang="it-IT" sz="2000" dirty="0"/>
              <a:t>Servizio sociale e lotta alla povertà infantile </a:t>
            </a:r>
          </a:p>
        </p:txBody>
      </p:sp>
      <p:graphicFrame>
        <p:nvGraphicFramePr>
          <p:cNvPr id="3" name="Diagramma 2">
            <a:extLst>
              <a:ext uri="{FF2B5EF4-FFF2-40B4-BE49-F238E27FC236}">
                <a16:creationId xmlns:a16="http://schemas.microsoft.com/office/drawing/2014/main" id="{FAA14C15-F90A-4A0B-ABCC-7BF10F7AA7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20185373"/>
              </p:ext>
            </p:extLst>
          </p:nvPr>
        </p:nvGraphicFramePr>
        <p:xfrm>
          <a:off x="740410" y="800100"/>
          <a:ext cx="3180080" cy="36118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reccia in giù 3">
            <a:extLst>
              <a:ext uri="{FF2B5EF4-FFF2-40B4-BE49-F238E27FC236}">
                <a16:creationId xmlns:a16="http://schemas.microsoft.com/office/drawing/2014/main" id="{339F4C42-CCDB-4FB7-8DB4-0BF5D353D794}"/>
              </a:ext>
            </a:extLst>
          </p:cNvPr>
          <p:cNvSpPr/>
          <p:nvPr/>
        </p:nvSpPr>
        <p:spPr>
          <a:xfrm>
            <a:off x="7164705" y="1999535"/>
            <a:ext cx="1512570" cy="14294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/>
              <a:t>3 Aree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AACA835A-0B7A-4AD2-933A-2317041CA0AD}"/>
              </a:ext>
            </a:extLst>
          </p:cNvPr>
          <p:cNvSpPr txBox="1"/>
          <p:nvPr/>
        </p:nvSpPr>
        <p:spPr>
          <a:xfrm>
            <a:off x="5406390" y="1120139"/>
            <a:ext cx="4857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Risposte efficaci bambini poveri, 0-6 anni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53620368-79B1-4371-BD80-FB9F68CE2E33}"/>
              </a:ext>
            </a:extLst>
          </p:cNvPr>
          <p:cNvSpPr txBox="1"/>
          <p:nvPr/>
        </p:nvSpPr>
        <p:spPr>
          <a:xfrm>
            <a:off x="5191127" y="3612596"/>
            <a:ext cx="616077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arenR"/>
            </a:pPr>
            <a:r>
              <a:rPr lang="it-IT" dirty="0"/>
              <a:t>Le fasi del processo di presa in carico: domanda segnalazione, analisi del bisogno;</a:t>
            </a:r>
          </a:p>
          <a:p>
            <a:pPr marL="228600" indent="-228600">
              <a:buAutoNum type="arabicParenR"/>
            </a:pPr>
            <a:r>
              <a:rPr lang="it-IT" dirty="0"/>
              <a:t>Valutazione degli assistenti sociali sull’utilità degli interventi erogati a bambini e famiglie;</a:t>
            </a:r>
          </a:p>
          <a:p>
            <a:pPr marL="228600" indent="-228600">
              <a:buAutoNum type="arabicParenR"/>
            </a:pPr>
            <a:r>
              <a:rPr lang="it-IT" dirty="0"/>
              <a:t>Suggerimenti degli assistenti sociali per migliorare le risposte: quali interventi privilegiare, come valutare le iniziative formative e come migliorarle.</a:t>
            </a:r>
          </a:p>
          <a:p>
            <a:pPr marL="228600" indent="-228600">
              <a:buAutoNum type="arabicParenR"/>
            </a:pPr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val="10098638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BC67BB0-B816-4E2A-88DC-B07CC1156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4450" y="262890"/>
            <a:ext cx="8549640" cy="537210"/>
          </a:xfrm>
        </p:spPr>
        <p:txBody>
          <a:bodyPr/>
          <a:lstStyle/>
          <a:p>
            <a:pPr algn="ctr"/>
            <a:r>
              <a:rPr lang="it-IT" sz="2000" dirty="0"/>
              <a:t>Servizio sociale e lotta alla povertà infantile </a:t>
            </a:r>
          </a:p>
        </p:txBody>
      </p:sp>
      <p:graphicFrame>
        <p:nvGraphicFramePr>
          <p:cNvPr id="9" name="Grafico 8">
            <a:extLst>
              <a:ext uri="{FF2B5EF4-FFF2-40B4-BE49-F238E27FC236}">
                <a16:creationId xmlns:a16="http://schemas.microsoft.com/office/drawing/2014/main" id="{0C1BAE12-FEA8-4420-A4B5-C848E0B9293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14038082"/>
              </p:ext>
            </p:extLst>
          </p:nvPr>
        </p:nvGraphicFramePr>
        <p:xfrm>
          <a:off x="1017908" y="800100"/>
          <a:ext cx="4571362" cy="57950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CasellaDiTesto 9">
            <a:extLst>
              <a:ext uri="{FF2B5EF4-FFF2-40B4-BE49-F238E27FC236}">
                <a16:creationId xmlns:a16="http://schemas.microsoft.com/office/drawing/2014/main" id="{A685D145-2787-4410-86BE-46453F95262F}"/>
              </a:ext>
            </a:extLst>
          </p:cNvPr>
          <p:cNvSpPr txBox="1"/>
          <p:nvPr/>
        </p:nvSpPr>
        <p:spPr>
          <a:xfrm>
            <a:off x="5868038" y="2358747"/>
            <a:ext cx="481265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10.000 bambini età 0-6  </a:t>
            </a:r>
          </a:p>
          <a:p>
            <a:r>
              <a:rPr lang="it-IT" dirty="0"/>
              <a:t>39% bambini vivono in famiglie straniere</a:t>
            </a:r>
          </a:p>
          <a:p>
            <a:r>
              <a:rPr lang="it-IT" dirty="0"/>
              <a:t>73% famiglie a rischio povertà</a:t>
            </a:r>
          </a:p>
          <a:p>
            <a:r>
              <a:rPr lang="it-IT" dirty="0"/>
              <a:t>41% famiglie basso reddito</a:t>
            </a:r>
          </a:p>
          <a:p>
            <a:r>
              <a:rPr lang="it-IT" dirty="0"/>
              <a:t>36% difficoltà occupazionali</a:t>
            </a:r>
          </a:p>
          <a:p>
            <a:r>
              <a:rPr lang="it-IT" dirty="0"/>
              <a:t>17% deprivazione materiale.</a:t>
            </a:r>
          </a:p>
          <a:p>
            <a:r>
              <a:rPr lang="it-IT" dirty="0"/>
              <a:t>37% segnalazione povertà genitori</a:t>
            </a:r>
          </a:p>
          <a:p>
            <a:r>
              <a:rPr lang="it-IT" dirty="0"/>
              <a:t>25,6%  organi giudiziari</a:t>
            </a:r>
          </a:p>
          <a:p>
            <a:r>
              <a:rPr lang="it-IT" dirty="0"/>
              <a:t>13% servizi di prima infanzia</a:t>
            </a:r>
          </a:p>
          <a:p>
            <a:r>
              <a:rPr lang="it-IT" dirty="0"/>
              <a:t>1/6 % forze dell’ordine, enti no profit</a:t>
            </a:r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681587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e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586</TotalTime>
  <Words>1189</Words>
  <Application>Microsoft Office PowerPoint</Application>
  <PresentationFormat>Widescreen</PresentationFormat>
  <Paragraphs>207</Paragraphs>
  <Slides>14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22" baseType="lpstr">
      <vt:lpstr>Arial</vt:lpstr>
      <vt:lpstr>Cagliostro</vt:lpstr>
      <vt:lpstr>Century Gothic</vt:lpstr>
      <vt:lpstr>Fira Sans</vt:lpstr>
      <vt:lpstr>Open Sans</vt:lpstr>
      <vt:lpstr>Wingdings</vt:lpstr>
      <vt:lpstr>Wingdings 3</vt:lpstr>
      <vt:lpstr>Ione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Servizio sociale e lotta alla povertà infantile </vt:lpstr>
      <vt:lpstr>Servizio sociale e lotta alla povertà infantile </vt:lpstr>
      <vt:lpstr>Servizio sociale e lotta alla povertà infantile </vt:lpstr>
      <vt:lpstr>Presentazione standard di PowerPoint</vt:lpstr>
      <vt:lpstr>Presentazione standard di PowerPoint</vt:lpstr>
      <vt:lpstr>Considerazioni finali</vt:lpstr>
      <vt:lpstr>Grazie per l’attenzione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tiziana</dc:creator>
  <cp:lastModifiedBy>tiziana</cp:lastModifiedBy>
  <cp:revision>28</cp:revision>
  <dcterms:created xsi:type="dcterms:W3CDTF">2019-04-06T16:29:35Z</dcterms:created>
  <dcterms:modified xsi:type="dcterms:W3CDTF">2019-05-06T10:20:03Z</dcterms:modified>
</cp:coreProperties>
</file>