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24863"/>
        </a:solidFill>
        <a:effectLst/>
        <a:uFillTx/>
        <a:latin typeface="Palatino"/>
        <a:ea typeface="Palatino"/>
        <a:cs typeface="Palatino"/>
        <a:sym typeface="Palatino"/>
      </a:defRPr>
    </a:lvl1pPr>
    <a:lvl2pPr marL="0" marR="0" indent="0" algn="ctr" defTabSz="584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24863"/>
        </a:solidFill>
        <a:effectLst/>
        <a:uFillTx/>
        <a:latin typeface="Palatino"/>
        <a:ea typeface="Palatino"/>
        <a:cs typeface="Palatino"/>
        <a:sym typeface="Palatino"/>
      </a:defRPr>
    </a:lvl2pPr>
    <a:lvl3pPr marL="0" marR="0" indent="0" algn="ctr" defTabSz="584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24863"/>
        </a:solidFill>
        <a:effectLst/>
        <a:uFillTx/>
        <a:latin typeface="Palatino"/>
        <a:ea typeface="Palatino"/>
        <a:cs typeface="Palatino"/>
        <a:sym typeface="Palatino"/>
      </a:defRPr>
    </a:lvl3pPr>
    <a:lvl4pPr marL="0" marR="0" indent="0" algn="ctr" defTabSz="584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24863"/>
        </a:solidFill>
        <a:effectLst/>
        <a:uFillTx/>
        <a:latin typeface="Palatino"/>
        <a:ea typeface="Palatino"/>
        <a:cs typeface="Palatino"/>
        <a:sym typeface="Palatino"/>
      </a:defRPr>
    </a:lvl4pPr>
    <a:lvl5pPr marL="0" marR="0" indent="0" algn="ctr" defTabSz="584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24863"/>
        </a:solidFill>
        <a:effectLst/>
        <a:uFillTx/>
        <a:latin typeface="Palatino"/>
        <a:ea typeface="Palatino"/>
        <a:cs typeface="Palatino"/>
        <a:sym typeface="Palatino"/>
      </a:defRPr>
    </a:lvl5pPr>
    <a:lvl6pPr marL="0" marR="0" indent="0" algn="ctr" defTabSz="584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24863"/>
        </a:solidFill>
        <a:effectLst/>
        <a:uFillTx/>
        <a:latin typeface="Palatino"/>
        <a:ea typeface="Palatino"/>
        <a:cs typeface="Palatino"/>
        <a:sym typeface="Palatino"/>
      </a:defRPr>
    </a:lvl6pPr>
    <a:lvl7pPr marL="0" marR="0" indent="0" algn="ctr" defTabSz="584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24863"/>
        </a:solidFill>
        <a:effectLst/>
        <a:uFillTx/>
        <a:latin typeface="Palatino"/>
        <a:ea typeface="Palatino"/>
        <a:cs typeface="Palatino"/>
        <a:sym typeface="Palatino"/>
      </a:defRPr>
    </a:lvl7pPr>
    <a:lvl8pPr marL="0" marR="0" indent="0" algn="ctr" defTabSz="584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24863"/>
        </a:solidFill>
        <a:effectLst/>
        <a:uFillTx/>
        <a:latin typeface="Palatino"/>
        <a:ea typeface="Palatino"/>
        <a:cs typeface="Palatino"/>
        <a:sym typeface="Palatino"/>
      </a:defRPr>
    </a:lvl8pPr>
    <a:lvl9pPr marL="0" marR="0" indent="0" algn="ctr" defTabSz="584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24863"/>
        </a:solidFill>
        <a:effectLst/>
        <a:uFillTx/>
        <a:latin typeface="Palatino"/>
        <a:ea typeface="Palatino"/>
        <a:cs typeface="Palatino"/>
        <a:sym typeface="Palatin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6D6A67"/>
      </a:tcTxStyle>
      <a:tcStyle>
        <a:tcBdr>
          <a:left>
            <a:ln w="3175" cap="flat">
              <a:solidFill>
                <a:srgbClr val="7695B6"/>
              </a:solidFill>
              <a:prstDash val="solid"/>
              <a:miter lim="400000"/>
            </a:ln>
          </a:left>
          <a:right>
            <a:ln w="3175" cap="flat">
              <a:solidFill>
                <a:srgbClr val="7695B6"/>
              </a:solidFill>
              <a:prstDash val="solid"/>
              <a:miter lim="400000"/>
            </a:ln>
          </a:right>
          <a:top>
            <a:ln w="3175" cap="flat">
              <a:solidFill>
                <a:srgbClr val="7695B6"/>
              </a:solidFill>
              <a:prstDash val="solid"/>
              <a:miter lim="400000"/>
            </a:ln>
          </a:top>
          <a:bottom>
            <a:ln w="3175" cap="flat">
              <a:solidFill>
                <a:srgbClr val="7695B6"/>
              </a:solidFill>
              <a:prstDash val="solid"/>
              <a:miter lim="400000"/>
            </a:ln>
          </a:bottom>
          <a:insideH>
            <a:ln w="3175" cap="flat">
              <a:solidFill>
                <a:srgbClr val="7695B6"/>
              </a:solidFill>
              <a:prstDash val="solid"/>
              <a:miter lim="400000"/>
            </a:ln>
          </a:insideH>
          <a:insideV>
            <a:ln w="3175" cap="flat">
              <a:solidFill>
                <a:srgbClr val="7695B6"/>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Palatino"/>
          <a:ea typeface="Palatino"/>
          <a:cs typeface="Palatino"/>
        </a:font>
        <a:srgbClr val="F6F4EF"/>
      </a:tcTxStyle>
      <a:tcStyle>
        <a:tcBdr>
          <a:left>
            <a:ln w="3175" cap="flat">
              <a:solidFill>
                <a:srgbClr val="7695B6"/>
              </a:solidFill>
              <a:prstDash val="solid"/>
              <a:miter lim="400000"/>
            </a:ln>
          </a:left>
          <a:right>
            <a:ln w="3175" cap="flat">
              <a:noFill/>
              <a:miter lim="400000"/>
            </a:ln>
          </a:right>
          <a:top>
            <a:ln w="3175" cap="flat">
              <a:solidFill>
                <a:srgbClr val="D6D3CB">
                  <a:alpha val="85000"/>
                </a:srgbClr>
              </a:solidFill>
              <a:prstDash val="solid"/>
              <a:miter lim="400000"/>
            </a:ln>
          </a:top>
          <a:bottom>
            <a:ln w="3175" cap="flat">
              <a:solidFill>
                <a:srgbClr val="D6D3CB">
                  <a:alpha val="85000"/>
                </a:srgbClr>
              </a:solidFill>
              <a:prstDash val="solid"/>
              <a:miter lim="400000"/>
            </a:ln>
          </a:bottom>
          <a:insideH>
            <a:ln w="3175" cap="flat">
              <a:solidFill>
                <a:srgbClr val="D6D3CB">
                  <a:alpha val="85000"/>
                </a:srgbClr>
              </a:solidFill>
              <a:prstDash val="solid"/>
              <a:miter lim="400000"/>
            </a:ln>
          </a:insideH>
          <a:insideV>
            <a:ln w="3175" cap="flat">
              <a:solidFill>
                <a:srgbClr val="7695B6"/>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7695B6"/>
              </a:solidFill>
              <a:prstDash val="solid"/>
              <a:miter lim="400000"/>
            </a:ln>
          </a:top>
          <a:bottom>
            <a:ln w="3175" cap="flat">
              <a:solidFill>
                <a:srgbClr val="7695B6"/>
              </a:solidFill>
              <a:prstDash val="solid"/>
              <a:miter lim="400000"/>
            </a:ln>
          </a:bottom>
          <a:insideH>
            <a:ln w="3175" cap="flat">
              <a:solidFill>
                <a:srgbClr val="7695B6"/>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3175" cap="flat">
              <a:solidFill>
                <a:srgbClr val="7695B6"/>
              </a:solidFill>
              <a:prstDash val="solid"/>
              <a:miter lim="400000"/>
            </a:ln>
          </a:top>
          <a:bottom>
            <a:ln w="3175" cap="flat">
              <a:noFill/>
              <a:miter lim="400000"/>
            </a:ln>
          </a:bottom>
          <a:insideH>
            <a:ln w="3175" cap="flat">
              <a:solidFill>
                <a:srgbClr val="7695B6"/>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Palatino"/>
          <a:ea typeface="Palatino"/>
          <a:cs typeface="Palatino"/>
        </a:font>
        <a:srgbClr val="6D6A67"/>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5D5D5D"/>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3175" cap="flat">
              <a:solidFill>
                <a:srgbClr val="615F5C"/>
              </a:solidFill>
              <a:custDash>
                <a:ds d="200000" sp="200000"/>
              </a:custDash>
              <a:miter lim="400000"/>
            </a:ln>
          </a:top>
          <a:bottom>
            <a:ln w="3175" cap="flat">
              <a:solidFill>
                <a:srgbClr val="615F5C"/>
              </a:solidFill>
              <a:custDash>
                <a:ds d="200000" sp="200000"/>
              </a:custDash>
              <a:miter lim="400000"/>
            </a:ln>
          </a:bottom>
          <a:insideH>
            <a:ln w="3175" cap="flat">
              <a:solidFill>
                <a:srgbClr val="615F5C"/>
              </a:solidFill>
              <a:custDash>
                <a:ds d="200000" sp="200000"/>
              </a:custDash>
              <a:miter lim="400000"/>
            </a:ln>
          </a:insideH>
          <a:insideV>
            <a:ln w="12700" cap="flat">
              <a:noFill/>
              <a:miter lim="400000"/>
            </a:ln>
          </a:insideV>
        </a:tcBdr>
        <a:fill>
          <a:noFill/>
        </a:fill>
      </a:tcStyle>
    </a:wholeTbl>
    <a:band2H>
      <a:tcTxStyle/>
      <a:tcStyle>
        <a:tcBdr/>
        <a:fill>
          <a:solidFill>
            <a:srgbClr val="DBD8CD">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3175" cap="flat">
              <a:noFill/>
              <a:miter lim="400000"/>
            </a:ln>
          </a:right>
          <a:top>
            <a:ln w="3175" cap="flat">
              <a:solidFill>
                <a:srgbClr val="615F5C"/>
              </a:solidFill>
              <a:custDash>
                <a:ds d="200000" sp="200000"/>
              </a:custDash>
              <a:miter lim="400000"/>
            </a:ln>
          </a:top>
          <a:bottom>
            <a:ln w="3175" cap="flat">
              <a:solidFill>
                <a:srgbClr val="615F5C"/>
              </a:solidFill>
              <a:custDash>
                <a:ds d="200000" sp="200000"/>
              </a:custDash>
              <a:miter lim="400000"/>
            </a:ln>
          </a:bottom>
          <a:insideH>
            <a:ln w="3175" cap="flat">
              <a:solidFill>
                <a:srgbClr val="615F5C"/>
              </a:solidFill>
              <a:custDash>
                <a:ds d="200000" sp="200000"/>
              </a:custDash>
              <a:miter lim="400000"/>
            </a:ln>
          </a:insideH>
          <a:insideV>
            <a:ln w="3175" cap="flat">
              <a:noFill/>
              <a:miter lim="400000"/>
            </a:ln>
          </a:insideV>
        </a:tcBdr>
        <a:fill>
          <a:solidFill>
            <a:srgbClr val="EEEBE2">
              <a:alpha val="85000"/>
            </a:srgbClr>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3175"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Palatino"/>
          <a:ea typeface="Palatino"/>
          <a:cs typeface="Palatino"/>
        </a:font>
        <a:srgbClr val="6D6A67"/>
      </a:tcTxStyle>
      <a:tcStyle>
        <a:tcBdr>
          <a:left>
            <a:ln w="3175" cap="flat">
              <a:solidFill>
                <a:srgbClr val="A8A49D"/>
              </a:solidFill>
              <a:prstDash val="solid"/>
              <a:miter lim="400000"/>
            </a:ln>
          </a:left>
          <a:right>
            <a:ln w="3175"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3175" cap="flat">
              <a:solidFill>
                <a:srgbClr val="A8A49D"/>
              </a:solidFill>
              <a:prstDash val="solid"/>
              <a:miter lim="400000"/>
            </a:ln>
          </a:insideV>
        </a:tcBdr>
        <a:fill>
          <a:noFill/>
        </a:fill>
      </a:tcStyle>
    </a:wholeTbl>
    <a:band2H>
      <a:tcTxStyle/>
      <a:tcStyle>
        <a:tcBdr/>
        <a:fill>
          <a:solidFill>
            <a:srgbClr val="C4C1BA">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solidFill>
                <a:srgbClr val="F3F1DF"/>
              </a:solidFill>
              <a:prstDash val="solid"/>
              <a:miter lim="400000"/>
            </a:ln>
          </a:insideV>
        </a:tcBdr>
        <a:fill>
          <a:no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3175"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D6D3CB"/>
              </a:solidFill>
              <a:custDash>
                <a:ds d="200000" sp="200000"/>
              </a:custDash>
              <a:miter lim="400000"/>
            </a:ln>
          </a:top>
          <a:bottom>
            <a:ln w="12700" cap="flat">
              <a:solidFill>
                <a:srgbClr val="D6D3CB"/>
              </a:solidFill>
              <a:custDash>
                <a:ds d="200000" sp="200000"/>
              </a:custDash>
              <a:miter lim="400000"/>
            </a:ln>
          </a:bottom>
          <a:insideH>
            <a:ln w="12700" cap="flat">
              <a:solidFill>
                <a:srgbClr val="D6D3CB"/>
              </a:solidFill>
              <a:custDash>
                <a:ds d="200000" sp="200000"/>
              </a:custDash>
              <a:miter lim="400000"/>
            </a:ln>
          </a:insideH>
          <a:insideV>
            <a:ln w="12700" cap="flat">
              <a:noFill/>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solidFill>
                <a:srgbClr val="D6D3CB"/>
              </a:solidFill>
              <a:prstDash val="solid"/>
              <a:miter lim="400000"/>
            </a:ln>
          </a:insideV>
        </a:tcBdr>
        <a:fill>
          <a:solidFill>
            <a:srgbClr val="8C8982"/>
          </a:solid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3175" cap="flat">
              <a:solidFill>
                <a:srgbClr val="D6D3CB"/>
              </a:solidFill>
              <a:prstDash val="solid"/>
              <a:miter lim="400000"/>
            </a:ln>
          </a:insideH>
          <a:insideV>
            <a:ln w="12700" cap="flat">
              <a:noFill/>
              <a:miter lim="400000"/>
            </a:ln>
          </a:insideV>
        </a:tcBdr>
        <a:fill>
          <a:solidFill>
            <a:srgbClr val="A8A49D"/>
          </a:solid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b="off" i="off">
        <a:font>
          <a:latin typeface="Palatino"/>
          <a:ea typeface="Palatino"/>
          <a:cs typeface="Palatino"/>
        </a:font>
        <a:srgbClr val="6D6A67"/>
      </a:tcTxStyle>
      <a:tcStyle>
        <a:tcBdr>
          <a:left>
            <a:ln w="12700" cap="flat">
              <a:solidFill>
                <a:srgbClr val="D6D3CB"/>
              </a:solidFill>
              <a:custDash>
                <a:ds d="200000" sp="200000"/>
              </a:custDash>
              <a:miter lim="400000"/>
            </a:ln>
          </a:left>
          <a:right>
            <a:ln w="12700" cap="flat">
              <a:solidFill>
                <a:srgbClr val="D6D3CB"/>
              </a:solidFill>
              <a:custDash>
                <a:ds d="200000" sp="200000"/>
              </a:custDash>
              <a:miter lim="400000"/>
            </a:ln>
          </a:right>
          <a:top>
            <a:ln w="12700" cap="flat">
              <a:solidFill>
                <a:srgbClr val="D6D3CB"/>
              </a:solidFill>
              <a:custDash>
                <a:ds d="200000" sp="200000"/>
              </a:custDash>
              <a:miter lim="400000"/>
            </a:ln>
          </a:top>
          <a:bottom>
            <a:ln w="12700" cap="flat">
              <a:solidFill>
                <a:srgbClr val="D6D3CB"/>
              </a:solidFill>
              <a:custDash>
                <a:ds d="200000" sp="200000"/>
              </a:custDash>
              <a:miter lim="400000"/>
            </a:ln>
          </a:bottom>
          <a:insideH>
            <a:ln w="12700" cap="flat">
              <a:solidFill>
                <a:srgbClr val="D6D3CB"/>
              </a:solidFill>
              <a:custDash>
                <a:ds d="200000" sp="200000"/>
              </a:custDash>
              <a:miter lim="400000"/>
            </a:ln>
          </a:insideH>
          <a:insideV>
            <a:ln w="12700" cap="flat">
              <a:solidFill>
                <a:srgbClr val="D6D3CB"/>
              </a:solidFill>
              <a:custDash>
                <a:ds d="200000" sp="200000"/>
              </a:custDash>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12700" cap="flat">
              <a:solidFill>
                <a:srgbClr val="D6D3CB"/>
              </a:solidFill>
              <a:prstDash val="solid"/>
              <a:miter lim="400000"/>
            </a:ln>
          </a:right>
          <a:top>
            <a:ln w="12700" cap="flat">
              <a:solidFill>
                <a:srgbClr val="D6D3CB"/>
              </a:solidFill>
              <a:custDash>
                <a:ds d="200000" sp="200000"/>
              </a:custDash>
              <a:miter lim="400000"/>
            </a:ln>
          </a:top>
          <a:bottom>
            <a:ln w="12700" cap="flat">
              <a:solidFill>
                <a:srgbClr val="D6D3CB"/>
              </a:solidFill>
              <a:custDash>
                <a:ds d="200000" sp="200000"/>
              </a:custDash>
              <a:miter lim="400000"/>
            </a:ln>
          </a:bottom>
          <a:insideH>
            <a:ln w="12700" cap="flat">
              <a:solidFill>
                <a:srgbClr val="D6D3CB"/>
              </a:solidFill>
              <a:custDash>
                <a:ds d="200000" sp="200000"/>
              </a:custDash>
              <a:miter lim="400000"/>
            </a:ln>
          </a:insideH>
          <a:insideV>
            <a:ln w="12700" cap="flat">
              <a:solidFill>
                <a:srgbClr val="D6D3CB"/>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D6D3CB"/>
              </a:solidFill>
              <a:prstDash val="solid"/>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noFill/>
              <a:miter lim="400000"/>
            </a:ln>
          </a:top>
          <a:bottom>
            <a:ln w="12700" cap="flat">
              <a:solidFill>
                <a:srgbClr val="D6D3CB"/>
              </a:solidFill>
              <a:prstDash val="solid"/>
              <a:miter lim="400000"/>
            </a:ln>
          </a:bottom>
          <a:insideH>
            <a:ln w="12700" cap="flat">
              <a:solidFill>
                <a:srgbClr val="D6D3CB"/>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3"/>
  </p:normalViewPr>
  <p:slideViewPr>
    <p:cSldViewPr snapToGrid="0" snapToObjects="1">
      <p:cViewPr varScale="1">
        <p:scale>
          <a:sx n="63" d="100"/>
          <a:sy n="63" d="100"/>
        </p:scale>
        <p:origin x="174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e sottotitolo">
    <p:spTree>
      <p:nvGrpSpPr>
        <p:cNvPr id="1" name=""/>
        <p:cNvGrpSpPr/>
        <p:nvPr/>
      </p:nvGrpSpPr>
      <p:grpSpPr>
        <a:xfrm>
          <a:off x="0" y="0"/>
          <a:ext cx="0" cy="0"/>
          <a:chOff x="0" y="0"/>
          <a:chExt cx="0" cy="0"/>
        </a:xfrm>
      </p:grpSpPr>
      <p:sp>
        <p:nvSpPr>
          <p:cNvPr id="11" name="Linea"/>
          <p:cNvSpPr/>
          <p:nvPr/>
        </p:nvSpPr>
        <p:spPr>
          <a:xfrm>
            <a:off x="1930399" y="7686675"/>
            <a:ext cx="9144002" cy="127"/>
          </a:xfrm>
          <a:prstGeom prst="line">
            <a:avLst/>
          </a:prstGeom>
          <a:ln w="3175">
            <a:solidFill>
              <a:schemeClr val="accent1">
                <a:hueOff val="109193"/>
                <a:satOff val="-4874"/>
                <a:lumOff val="12971"/>
              </a:schemeClr>
            </a:solidFill>
            <a:miter lim="400000"/>
          </a:ln>
        </p:spPr>
        <p:txBody>
          <a:bodyPr lIns="38100" tIns="38100" rIns="38100" bIns="38100" anchor="ctr"/>
          <a:lstStyle/>
          <a:p>
            <a:pPr algn="l" defTabSz="457200">
              <a:defRPr sz="1100">
                <a:solidFill>
                  <a:srgbClr val="000000"/>
                </a:solidFill>
                <a:latin typeface="Helvetica"/>
                <a:ea typeface="Helvetica"/>
                <a:cs typeface="Helvetica"/>
                <a:sym typeface="Helvetica"/>
              </a:defRPr>
            </a:pPr>
            <a:endParaRPr/>
          </a:p>
        </p:txBody>
      </p:sp>
      <p:sp>
        <p:nvSpPr>
          <p:cNvPr id="12" name="Linea"/>
          <p:cNvSpPr/>
          <p:nvPr/>
        </p:nvSpPr>
        <p:spPr>
          <a:xfrm>
            <a:off x="1930399" y="7724775"/>
            <a:ext cx="9144002" cy="127"/>
          </a:xfrm>
          <a:prstGeom prst="line">
            <a:avLst/>
          </a:prstGeom>
          <a:ln w="3175">
            <a:solidFill>
              <a:schemeClr val="accent1">
                <a:hueOff val="109193"/>
                <a:satOff val="-4874"/>
                <a:lumOff val="12971"/>
              </a:schemeClr>
            </a:solidFill>
            <a:miter lim="400000"/>
          </a:ln>
        </p:spPr>
        <p:txBody>
          <a:bodyPr lIns="38100" tIns="38100" rIns="38100" bIns="38100" anchor="ctr"/>
          <a:lstStyle/>
          <a:p>
            <a:pPr algn="l" defTabSz="457200">
              <a:defRPr sz="1100">
                <a:solidFill>
                  <a:srgbClr val="000000"/>
                </a:solidFill>
                <a:latin typeface="Helvetica"/>
                <a:ea typeface="Helvetica"/>
                <a:cs typeface="Helvetica"/>
                <a:sym typeface="Helvetica"/>
              </a:defRPr>
            </a:pPr>
            <a:endParaRPr/>
          </a:p>
        </p:txBody>
      </p:sp>
      <p:sp>
        <p:nvSpPr>
          <p:cNvPr id="13" name="Data"/>
          <p:cNvSpPr txBox="1">
            <a:spLocks noGrp="1"/>
          </p:cNvSpPr>
          <p:nvPr>
            <p:ph type="body" sz="quarter" idx="13"/>
          </p:nvPr>
        </p:nvSpPr>
        <p:spPr>
          <a:xfrm>
            <a:off x="1902666" y="7812087"/>
            <a:ext cx="9191627" cy="330201"/>
          </a:xfrm>
          <a:prstGeom prst="rect">
            <a:avLst/>
          </a:prstGeom>
        </p:spPr>
        <p:txBody>
          <a:bodyPr>
            <a:spAutoFit/>
          </a:bodyPr>
          <a:lstStyle>
            <a:lvl1pPr marL="0" indent="0">
              <a:spcBef>
                <a:spcPts val="0"/>
              </a:spcBef>
              <a:buClrTx/>
              <a:buSzTx/>
              <a:buFontTx/>
              <a:buNone/>
              <a:defRPr sz="1600" i="1">
                <a:solidFill>
                  <a:srgbClr val="5C86B9"/>
                </a:solidFill>
              </a:defRPr>
            </a:lvl1pPr>
          </a:lstStyle>
          <a:p>
            <a:r>
              <a:t>Data</a:t>
            </a:r>
          </a:p>
        </p:txBody>
      </p:sp>
      <p:sp>
        <p:nvSpPr>
          <p:cNvPr id="14" name="Titolo Testo"/>
          <p:cNvSpPr txBox="1">
            <a:spLocks noGrp="1"/>
          </p:cNvSpPr>
          <p:nvPr>
            <p:ph type="title"/>
          </p:nvPr>
        </p:nvSpPr>
        <p:spPr>
          <a:xfrm>
            <a:off x="1892299" y="5648325"/>
            <a:ext cx="9220202" cy="1581151"/>
          </a:xfrm>
          <a:prstGeom prst="rect">
            <a:avLst/>
          </a:prstGeom>
        </p:spPr>
        <p:txBody>
          <a:bodyPr anchor="b"/>
          <a:lstStyle>
            <a:lvl1pPr>
              <a:lnSpc>
                <a:spcPct val="100000"/>
              </a:lnSpc>
            </a:lvl1pPr>
          </a:lstStyle>
          <a:p>
            <a:r>
              <a:t>Titolo Testo</a:t>
            </a:r>
          </a:p>
        </p:txBody>
      </p:sp>
      <p:sp>
        <p:nvSpPr>
          <p:cNvPr id="15" name="Corpo livello uno…"/>
          <p:cNvSpPr txBox="1">
            <a:spLocks noGrp="1"/>
          </p:cNvSpPr>
          <p:nvPr>
            <p:ph type="body" sz="quarter" idx="1"/>
          </p:nvPr>
        </p:nvSpPr>
        <p:spPr>
          <a:xfrm>
            <a:off x="1892299" y="7219950"/>
            <a:ext cx="9220202" cy="381001"/>
          </a:xfrm>
          <a:prstGeom prst="rect">
            <a:avLst/>
          </a:prstGeom>
        </p:spPr>
        <p:txBody>
          <a:bodyPr anchor="t"/>
          <a:lstStyle>
            <a:lvl1pPr marL="0" indent="0">
              <a:spcBef>
                <a:spcPts val="1000"/>
              </a:spcBef>
              <a:buClrTx/>
              <a:buSzTx/>
              <a:buFontTx/>
              <a:buNone/>
              <a:defRPr sz="2200">
                <a:solidFill>
                  <a:srgbClr val="5C86B9"/>
                </a:solidFill>
              </a:defRPr>
            </a:lvl1pPr>
            <a:lvl2pPr marL="0" indent="0">
              <a:spcBef>
                <a:spcPts val="1000"/>
              </a:spcBef>
              <a:buClrTx/>
              <a:buSzTx/>
              <a:buFontTx/>
              <a:buNone/>
              <a:defRPr sz="2200">
                <a:solidFill>
                  <a:srgbClr val="5C86B9"/>
                </a:solidFill>
              </a:defRPr>
            </a:lvl2pPr>
            <a:lvl3pPr marL="0" indent="0">
              <a:spcBef>
                <a:spcPts val="1000"/>
              </a:spcBef>
              <a:buClrTx/>
              <a:buSzTx/>
              <a:buFontTx/>
              <a:buNone/>
              <a:defRPr sz="2200">
                <a:solidFill>
                  <a:srgbClr val="5C86B9"/>
                </a:solidFill>
              </a:defRPr>
            </a:lvl3pPr>
            <a:lvl4pPr marL="0" indent="0">
              <a:spcBef>
                <a:spcPts val="1000"/>
              </a:spcBef>
              <a:buClrTx/>
              <a:buSzTx/>
              <a:buFontTx/>
              <a:buNone/>
              <a:defRPr sz="2200">
                <a:solidFill>
                  <a:srgbClr val="5C86B9"/>
                </a:solidFill>
              </a:defRPr>
            </a:lvl4pPr>
            <a:lvl5pPr marL="0" indent="0">
              <a:spcBef>
                <a:spcPts val="1000"/>
              </a:spcBef>
              <a:buClrTx/>
              <a:buSzTx/>
              <a:buFontTx/>
              <a:buNone/>
              <a:defRPr sz="2200">
                <a:solidFill>
                  <a:srgbClr val="5C86B9"/>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107" name="“Inserisci qui una citazione”."/>
          <p:cNvSpPr txBox="1">
            <a:spLocks noGrp="1"/>
          </p:cNvSpPr>
          <p:nvPr>
            <p:ph type="body" sz="quarter" idx="13"/>
          </p:nvPr>
        </p:nvSpPr>
        <p:spPr>
          <a:xfrm>
            <a:off x="2578099" y="4403725"/>
            <a:ext cx="7848602" cy="546101"/>
          </a:xfrm>
          <a:prstGeom prst="rect">
            <a:avLst/>
          </a:prstGeom>
        </p:spPr>
        <p:txBody>
          <a:bodyPr>
            <a:spAutoFit/>
          </a:bodyPr>
          <a:lstStyle>
            <a:lvl1pPr marL="0" indent="0" algn="ctr">
              <a:spcBef>
                <a:spcPts val="3800"/>
              </a:spcBef>
              <a:buClrTx/>
              <a:buSzTx/>
              <a:buFontTx/>
              <a:buNone/>
              <a:defRPr sz="2800"/>
            </a:lvl1pPr>
          </a:lstStyle>
          <a:p>
            <a:r>
              <a:t>“Inserisci qui una citazione”. </a:t>
            </a:r>
          </a:p>
        </p:txBody>
      </p:sp>
      <p:sp>
        <p:nvSpPr>
          <p:cNvPr id="108" name="–Giovanni Mela"/>
          <p:cNvSpPr txBox="1">
            <a:spLocks noGrp="1"/>
          </p:cNvSpPr>
          <p:nvPr>
            <p:ph type="body" sz="quarter" idx="14"/>
          </p:nvPr>
        </p:nvSpPr>
        <p:spPr>
          <a:xfrm>
            <a:off x="2578099" y="5991225"/>
            <a:ext cx="7848602" cy="546100"/>
          </a:xfrm>
          <a:prstGeom prst="rect">
            <a:avLst/>
          </a:prstGeom>
        </p:spPr>
        <p:txBody>
          <a:bodyPr anchor="t">
            <a:spAutoFit/>
          </a:bodyPr>
          <a:lstStyle>
            <a:lvl1pPr marL="0" indent="0" algn="ctr">
              <a:spcBef>
                <a:spcPts val="1200"/>
              </a:spcBef>
              <a:buClrTx/>
              <a:buSzTx/>
              <a:buFontTx/>
              <a:buNone/>
              <a:defRPr sz="2800" i="1">
                <a:solidFill>
                  <a:srgbClr val="5C86B9"/>
                </a:solidFill>
              </a:defRPr>
            </a:lvl1pPr>
          </a:lstStyle>
          <a:p>
            <a:r>
              <a:t>–Giovanni Mela</a:t>
            </a:r>
          </a:p>
        </p:txBody>
      </p:sp>
      <p:sp>
        <p:nvSpPr>
          <p:cNvPr id="10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16" name="Immagine"/>
          <p:cNvSpPr>
            <a:spLocks noGrp="1"/>
          </p:cNvSpPr>
          <p:nvPr>
            <p:ph type="pic" idx="13"/>
          </p:nvPr>
        </p:nvSpPr>
        <p:spPr>
          <a:xfrm>
            <a:off x="1625599" y="1219199"/>
            <a:ext cx="9753602" cy="7315201"/>
          </a:xfrm>
          <a:prstGeom prst="rect">
            <a:avLst/>
          </a:prstGeom>
        </p:spPr>
        <p:txBody>
          <a:bodyPr lIns="91439" tIns="45719" rIns="91439" bIns="45719" anchor="t">
            <a:noAutofit/>
          </a:bodyPr>
          <a:lstStyle/>
          <a:p>
            <a:endParaRPr/>
          </a:p>
        </p:txBody>
      </p:sp>
      <p:sp>
        <p:nvSpPr>
          <p:cNvPr id="117" name="Numero diapositiva"/>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12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23" name="Linea"/>
          <p:cNvSpPr/>
          <p:nvPr/>
        </p:nvSpPr>
        <p:spPr>
          <a:xfrm>
            <a:off x="1930399" y="7686675"/>
            <a:ext cx="9144002" cy="127"/>
          </a:xfrm>
          <a:prstGeom prst="line">
            <a:avLst/>
          </a:prstGeom>
          <a:ln w="3175">
            <a:solidFill>
              <a:schemeClr val="accent1">
                <a:hueOff val="109193"/>
                <a:satOff val="-4874"/>
                <a:lumOff val="12971"/>
              </a:schemeClr>
            </a:solidFill>
            <a:miter lim="400000"/>
          </a:ln>
        </p:spPr>
        <p:txBody>
          <a:bodyPr lIns="38100" tIns="38100" rIns="38100" bIns="38100" anchor="ctr"/>
          <a:lstStyle/>
          <a:p>
            <a:pPr algn="l" defTabSz="457200">
              <a:defRPr sz="1100">
                <a:solidFill>
                  <a:srgbClr val="000000"/>
                </a:solidFill>
                <a:latin typeface="Helvetica"/>
                <a:ea typeface="Helvetica"/>
                <a:cs typeface="Helvetica"/>
                <a:sym typeface="Helvetica"/>
              </a:defRPr>
            </a:pPr>
            <a:endParaRPr/>
          </a:p>
        </p:txBody>
      </p:sp>
      <p:sp>
        <p:nvSpPr>
          <p:cNvPr id="24" name="Linea"/>
          <p:cNvSpPr/>
          <p:nvPr/>
        </p:nvSpPr>
        <p:spPr>
          <a:xfrm>
            <a:off x="1930399" y="7724775"/>
            <a:ext cx="9144002" cy="127"/>
          </a:xfrm>
          <a:prstGeom prst="line">
            <a:avLst/>
          </a:prstGeom>
          <a:ln w="3175">
            <a:solidFill>
              <a:schemeClr val="accent1">
                <a:hueOff val="109193"/>
                <a:satOff val="-4874"/>
                <a:lumOff val="12971"/>
              </a:schemeClr>
            </a:solidFill>
            <a:miter lim="400000"/>
          </a:ln>
        </p:spPr>
        <p:txBody>
          <a:bodyPr lIns="38100" tIns="38100" rIns="38100" bIns="38100" anchor="ctr"/>
          <a:lstStyle/>
          <a:p>
            <a:pPr algn="l" defTabSz="457200">
              <a:defRPr sz="1100">
                <a:solidFill>
                  <a:srgbClr val="000000"/>
                </a:solidFill>
                <a:latin typeface="Helvetica"/>
                <a:ea typeface="Helvetica"/>
                <a:cs typeface="Helvetica"/>
                <a:sym typeface="Helvetica"/>
              </a:defRPr>
            </a:pPr>
            <a:endParaRPr/>
          </a:p>
        </p:txBody>
      </p:sp>
      <p:sp>
        <p:nvSpPr>
          <p:cNvPr id="25" name="Data"/>
          <p:cNvSpPr txBox="1">
            <a:spLocks noGrp="1"/>
          </p:cNvSpPr>
          <p:nvPr>
            <p:ph type="body" sz="quarter" idx="13"/>
          </p:nvPr>
        </p:nvSpPr>
        <p:spPr>
          <a:xfrm>
            <a:off x="1902666" y="7812087"/>
            <a:ext cx="9191627" cy="330201"/>
          </a:xfrm>
          <a:prstGeom prst="rect">
            <a:avLst/>
          </a:prstGeom>
        </p:spPr>
        <p:txBody>
          <a:bodyPr>
            <a:spAutoFit/>
          </a:bodyPr>
          <a:lstStyle>
            <a:lvl1pPr marL="0" indent="0">
              <a:spcBef>
                <a:spcPts val="0"/>
              </a:spcBef>
              <a:buClrTx/>
              <a:buSzTx/>
              <a:buFontTx/>
              <a:buNone/>
              <a:defRPr sz="1600" i="1">
                <a:solidFill>
                  <a:srgbClr val="5C86B9"/>
                </a:solidFill>
              </a:defRPr>
            </a:lvl1pPr>
          </a:lstStyle>
          <a:p>
            <a:r>
              <a:t>Data</a:t>
            </a:r>
          </a:p>
        </p:txBody>
      </p:sp>
      <p:sp>
        <p:nvSpPr>
          <p:cNvPr id="26" name="108352003_2880x2057.jpeg"/>
          <p:cNvSpPr>
            <a:spLocks noGrp="1"/>
          </p:cNvSpPr>
          <p:nvPr>
            <p:ph type="pic" sz="half" idx="14"/>
          </p:nvPr>
        </p:nvSpPr>
        <p:spPr>
          <a:xfrm>
            <a:off x="1901824" y="1552574"/>
            <a:ext cx="9201152" cy="4743452"/>
          </a:xfrm>
          <a:prstGeom prst="rect">
            <a:avLst/>
          </a:prstGeom>
        </p:spPr>
        <p:txBody>
          <a:bodyPr lIns="91439" tIns="45719" rIns="91439" bIns="45719" anchor="t">
            <a:noAutofit/>
          </a:bodyPr>
          <a:lstStyle/>
          <a:p>
            <a:endParaRPr/>
          </a:p>
        </p:txBody>
      </p:sp>
      <p:sp>
        <p:nvSpPr>
          <p:cNvPr id="27" name="Titolo Testo"/>
          <p:cNvSpPr txBox="1">
            <a:spLocks noGrp="1"/>
          </p:cNvSpPr>
          <p:nvPr>
            <p:ph type="title"/>
          </p:nvPr>
        </p:nvSpPr>
        <p:spPr>
          <a:xfrm>
            <a:off x="1892299" y="6400800"/>
            <a:ext cx="9220202" cy="828675"/>
          </a:xfrm>
          <a:prstGeom prst="rect">
            <a:avLst/>
          </a:prstGeom>
        </p:spPr>
        <p:txBody>
          <a:bodyPr anchor="b"/>
          <a:lstStyle>
            <a:lvl1pPr>
              <a:lnSpc>
                <a:spcPct val="100000"/>
              </a:lnSpc>
            </a:lvl1pPr>
          </a:lstStyle>
          <a:p>
            <a:r>
              <a:t>Titolo Testo</a:t>
            </a:r>
          </a:p>
        </p:txBody>
      </p:sp>
      <p:sp>
        <p:nvSpPr>
          <p:cNvPr id="28" name="Corpo livello uno…"/>
          <p:cNvSpPr txBox="1">
            <a:spLocks noGrp="1"/>
          </p:cNvSpPr>
          <p:nvPr>
            <p:ph type="body" sz="quarter" idx="1"/>
          </p:nvPr>
        </p:nvSpPr>
        <p:spPr>
          <a:xfrm>
            <a:off x="1892299" y="7219950"/>
            <a:ext cx="9220202" cy="381001"/>
          </a:xfrm>
          <a:prstGeom prst="rect">
            <a:avLst/>
          </a:prstGeom>
        </p:spPr>
        <p:txBody>
          <a:bodyPr anchor="t"/>
          <a:lstStyle>
            <a:lvl1pPr marL="0" indent="0">
              <a:spcBef>
                <a:spcPts val="1000"/>
              </a:spcBef>
              <a:buClrTx/>
              <a:buSzTx/>
              <a:buFontTx/>
              <a:buNone/>
              <a:defRPr sz="2200">
                <a:solidFill>
                  <a:srgbClr val="5C86B9"/>
                </a:solidFill>
              </a:defRPr>
            </a:lvl1pPr>
            <a:lvl2pPr marL="0" indent="0">
              <a:spcBef>
                <a:spcPts val="1000"/>
              </a:spcBef>
              <a:buClrTx/>
              <a:buSzTx/>
              <a:buFontTx/>
              <a:buNone/>
              <a:defRPr sz="2200">
                <a:solidFill>
                  <a:srgbClr val="5C86B9"/>
                </a:solidFill>
              </a:defRPr>
            </a:lvl2pPr>
            <a:lvl3pPr marL="0" indent="0">
              <a:spcBef>
                <a:spcPts val="1000"/>
              </a:spcBef>
              <a:buClrTx/>
              <a:buSzTx/>
              <a:buFontTx/>
              <a:buNone/>
              <a:defRPr sz="2200">
                <a:solidFill>
                  <a:srgbClr val="5C86B9"/>
                </a:solidFill>
              </a:defRPr>
            </a:lvl3pPr>
            <a:lvl4pPr marL="0" indent="0">
              <a:spcBef>
                <a:spcPts val="1000"/>
              </a:spcBef>
              <a:buClrTx/>
              <a:buSzTx/>
              <a:buFontTx/>
              <a:buNone/>
              <a:defRPr sz="2200">
                <a:solidFill>
                  <a:srgbClr val="5C86B9"/>
                </a:solidFill>
              </a:defRPr>
            </a:lvl4pPr>
            <a:lvl5pPr marL="0" indent="0">
              <a:spcBef>
                <a:spcPts val="1000"/>
              </a:spcBef>
              <a:buClrTx/>
              <a:buSzTx/>
              <a:buFontTx/>
              <a:buNone/>
              <a:defRPr sz="2200">
                <a:solidFill>
                  <a:srgbClr val="5C86B9"/>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29" name="Numero diapositiva"/>
          <p:cNvSpPr txBox="1">
            <a:spLocks noGrp="1"/>
          </p:cNvSpPr>
          <p:nvPr>
            <p:ph type="sldNum" sz="quarter" idx="2"/>
          </p:nvPr>
        </p:nvSpPr>
        <p:spPr>
          <a:prstGeom prst="rect">
            <a:avLst/>
          </a:prstGeom>
        </p:spPr>
        <p:txBody>
          <a:bodyPr/>
          <a:lstStyle>
            <a:lvl1pPr>
              <a:defRPr>
                <a:solidFill>
                  <a:schemeClr val="accent1">
                    <a:hueOff val="54750"/>
                    <a:satOff val="-1697"/>
                    <a:lumOff val="-18038"/>
                  </a:schemeClr>
                </a:solidFill>
              </a:defRPr>
            </a:lvl1p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36" name="Linea"/>
          <p:cNvSpPr/>
          <p:nvPr/>
        </p:nvSpPr>
        <p:spPr>
          <a:xfrm>
            <a:off x="1930399" y="4867275"/>
            <a:ext cx="9144002" cy="127"/>
          </a:xfrm>
          <a:prstGeom prst="line">
            <a:avLst/>
          </a:prstGeom>
          <a:ln w="3175">
            <a:solidFill>
              <a:schemeClr val="accent1">
                <a:hueOff val="109193"/>
                <a:satOff val="-4874"/>
                <a:lumOff val="12971"/>
              </a:schemeClr>
            </a:solidFill>
            <a:miter lim="400000"/>
          </a:ln>
        </p:spPr>
        <p:txBody>
          <a:bodyPr lIns="38100" tIns="38100" rIns="38100" bIns="38100" anchor="ctr"/>
          <a:lstStyle/>
          <a:p>
            <a:pPr algn="l" defTabSz="457200">
              <a:defRPr sz="1100">
                <a:solidFill>
                  <a:srgbClr val="000000"/>
                </a:solidFill>
                <a:latin typeface="Helvetica"/>
                <a:ea typeface="Helvetica"/>
                <a:cs typeface="Helvetica"/>
                <a:sym typeface="Helvetica"/>
              </a:defRPr>
            </a:pPr>
            <a:endParaRPr/>
          </a:p>
        </p:txBody>
      </p:sp>
      <p:sp>
        <p:nvSpPr>
          <p:cNvPr id="37" name="Linea"/>
          <p:cNvSpPr/>
          <p:nvPr/>
        </p:nvSpPr>
        <p:spPr>
          <a:xfrm>
            <a:off x="1930399" y="4905375"/>
            <a:ext cx="9144002" cy="127"/>
          </a:xfrm>
          <a:prstGeom prst="line">
            <a:avLst/>
          </a:prstGeom>
          <a:ln w="3175">
            <a:solidFill>
              <a:schemeClr val="accent1">
                <a:hueOff val="109193"/>
                <a:satOff val="-4874"/>
                <a:lumOff val="12971"/>
              </a:schemeClr>
            </a:solidFill>
            <a:miter lim="400000"/>
          </a:ln>
        </p:spPr>
        <p:txBody>
          <a:bodyPr lIns="38100" tIns="38100" rIns="38100" bIns="38100" anchor="ctr"/>
          <a:lstStyle/>
          <a:p>
            <a:pPr algn="l" defTabSz="457200">
              <a:defRPr sz="1100">
                <a:solidFill>
                  <a:srgbClr val="000000"/>
                </a:solidFill>
                <a:latin typeface="Helvetica"/>
                <a:ea typeface="Helvetica"/>
                <a:cs typeface="Helvetica"/>
                <a:sym typeface="Helvetica"/>
              </a:defRPr>
            </a:pPr>
            <a:endParaRPr/>
          </a:p>
        </p:txBody>
      </p:sp>
      <p:sp>
        <p:nvSpPr>
          <p:cNvPr id="38" name="Titolo Testo"/>
          <p:cNvSpPr txBox="1">
            <a:spLocks noGrp="1"/>
          </p:cNvSpPr>
          <p:nvPr>
            <p:ph type="title"/>
          </p:nvPr>
        </p:nvSpPr>
        <p:spPr>
          <a:xfrm>
            <a:off x="1892299" y="3190875"/>
            <a:ext cx="9220202" cy="1581151"/>
          </a:xfrm>
          <a:prstGeom prst="rect">
            <a:avLst/>
          </a:prstGeom>
        </p:spPr>
        <p:txBody>
          <a:bodyPr anchor="b"/>
          <a:lstStyle>
            <a:lvl1pPr>
              <a:lnSpc>
                <a:spcPct val="100000"/>
              </a:lnSpc>
            </a:lvl1pPr>
          </a:lstStyle>
          <a:p>
            <a:r>
              <a:t>Titolo Testo</a:t>
            </a:r>
          </a:p>
        </p:txBody>
      </p:sp>
      <p:sp>
        <p:nvSpPr>
          <p:cNvPr id="39" name="Numero diapositiva"/>
          <p:cNvSpPr txBox="1">
            <a:spLocks noGrp="1"/>
          </p:cNvSpPr>
          <p:nvPr>
            <p:ph type="sldNum" sz="quarter" idx="2"/>
          </p:nvPr>
        </p:nvSpPr>
        <p:spPr>
          <a:prstGeom prst="rect">
            <a:avLst/>
          </a:prstGeom>
        </p:spPr>
        <p:txBody>
          <a:bodyPr/>
          <a:lstStyle>
            <a:lvl1pPr>
              <a:defRPr>
                <a:solidFill>
                  <a:schemeClr val="accent1">
                    <a:hueOff val="54750"/>
                    <a:satOff val="-1697"/>
                    <a:lumOff val="-18038"/>
                  </a:schemeClr>
                </a:solidFill>
              </a:defRPr>
            </a:lvl1p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46" name="Linea"/>
          <p:cNvSpPr/>
          <p:nvPr/>
        </p:nvSpPr>
        <p:spPr>
          <a:xfrm>
            <a:off x="1930399" y="5172075"/>
            <a:ext cx="4267202" cy="127"/>
          </a:xfrm>
          <a:prstGeom prst="line">
            <a:avLst/>
          </a:prstGeom>
          <a:ln w="3175">
            <a:solidFill>
              <a:schemeClr val="accent1">
                <a:hueOff val="109193"/>
                <a:satOff val="-4874"/>
                <a:lumOff val="12971"/>
              </a:schemeClr>
            </a:solidFill>
            <a:miter lim="400000"/>
          </a:ln>
        </p:spPr>
        <p:txBody>
          <a:bodyPr lIns="38100" tIns="38100" rIns="38100" bIns="38100" anchor="ctr"/>
          <a:lstStyle/>
          <a:p>
            <a:pPr algn="l" defTabSz="457200">
              <a:defRPr sz="1100">
                <a:solidFill>
                  <a:srgbClr val="000000"/>
                </a:solidFill>
                <a:latin typeface="Helvetica"/>
                <a:ea typeface="Helvetica"/>
                <a:cs typeface="Helvetica"/>
                <a:sym typeface="Helvetica"/>
              </a:defRPr>
            </a:pPr>
            <a:endParaRPr/>
          </a:p>
        </p:txBody>
      </p:sp>
      <p:sp>
        <p:nvSpPr>
          <p:cNvPr id="47" name="Linea"/>
          <p:cNvSpPr/>
          <p:nvPr/>
        </p:nvSpPr>
        <p:spPr>
          <a:xfrm>
            <a:off x="1930399" y="5210175"/>
            <a:ext cx="4267202" cy="127"/>
          </a:xfrm>
          <a:prstGeom prst="line">
            <a:avLst/>
          </a:prstGeom>
          <a:ln w="3175">
            <a:solidFill>
              <a:schemeClr val="accent1">
                <a:hueOff val="109193"/>
                <a:satOff val="-4874"/>
                <a:lumOff val="12971"/>
              </a:schemeClr>
            </a:solidFill>
            <a:miter lim="400000"/>
          </a:ln>
        </p:spPr>
        <p:txBody>
          <a:bodyPr lIns="38100" tIns="38100" rIns="38100" bIns="38100" anchor="ctr"/>
          <a:lstStyle/>
          <a:p>
            <a:pPr algn="l" defTabSz="457200">
              <a:defRPr sz="1100">
                <a:solidFill>
                  <a:srgbClr val="000000"/>
                </a:solidFill>
                <a:latin typeface="Helvetica"/>
                <a:ea typeface="Helvetica"/>
                <a:cs typeface="Helvetica"/>
                <a:sym typeface="Helvetica"/>
              </a:defRPr>
            </a:pPr>
            <a:endParaRPr/>
          </a:p>
        </p:txBody>
      </p:sp>
      <p:sp>
        <p:nvSpPr>
          <p:cNvPr id="48" name="108177208_1914x1620.jpeg"/>
          <p:cNvSpPr>
            <a:spLocks noGrp="1"/>
          </p:cNvSpPr>
          <p:nvPr>
            <p:ph type="pic" sz="half" idx="13"/>
          </p:nvPr>
        </p:nvSpPr>
        <p:spPr>
          <a:xfrm>
            <a:off x="6502400" y="1219199"/>
            <a:ext cx="4876801" cy="7315201"/>
          </a:xfrm>
          <a:prstGeom prst="rect">
            <a:avLst/>
          </a:prstGeom>
        </p:spPr>
        <p:txBody>
          <a:bodyPr lIns="91439" tIns="45719" rIns="91439" bIns="45719" anchor="t">
            <a:noAutofit/>
          </a:bodyPr>
          <a:lstStyle/>
          <a:p>
            <a:endParaRPr/>
          </a:p>
        </p:txBody>
      </p:sp>
      <p:sp>
        <p:nvSpPr>
          <p:cNvPr id="49" name="Titolo Testo"/>
          <p:cNvSpPr txBox="1">
            <a:spLocks noGrp="1"/>
          </p:cNvSpPr>
          <p:nvPr>
            <p:ph type="title"/>
          </p:nvPr>
        </p:nvSpPr>
        <p:spPr>
          <a:xfrm>
            <a:off x="1892299" y="2666999"/>
            <a:ext cx="4362452" cy="2428876"/>
          </a:xfrm>
          <a:prstGeom prst="rect">
            <a:avLst/>
          </a:prstGeom>
        </p:spPr>
        <p:txBody>
          <a:bodyPr anchor="b"/>
          <a:lstStyle>
            <a:lvl1pPr>
              <a:lnSpc>
                <a:spcPct val="100000"/>
              </a:lnSpc>
            </a:lvl1pPr>
          </a:lstStyle>
          <a:p>
            <a:r>
              <a:t>Titolo Testo</a:t>
            </a:r>
          </a:p>
        </p:txBody>
      </p:sp>
      <p:sp>
        <p:nvSpPr>
          <p:cNvPr id="50" name="Corpo livello uno…"/>
          <p:cNvSpPr txBox="1">
            <a:spLocks noGrp="1"/>
          </p:cNvSpPr>
          <p:nvPr>
            <p:ph type="body" sz="quarter" idx="1"/>
          </p:nvPr>
        </p:nvSpPr>
        <p:spPr>
          <a:xfrm>
            <a:off x="1892299" y="5276850"/>
            <a:ext cx="4362452" cy="2524126"/>
          </a:xfrm>
          <a:prstGeom prst="rect">
            <a:avLst/>
          </a:prstGeom>
        </p:spPr>
        <p:txBody>
          <a:bodyPr anchor="t"/>
          <a:lstStyle>
            <a:lvl1pPr marL="0" indent="0">
              <a:spcBef>
                <a:spcPts val="1000"/>
              </a:spcBef>
              <a:buClrTx/>
              <a:buSzTx/>
              <a:buFontTx/>
              <a:buNone/>
              <a:defRPr sz="2200">
                <a:solidFill>
                  <a:srgbClr val="5C86B9"/>
                </a:solidFill>
              </a:defRPr>
            </a:lvl1pPr>
            <a:lvl2pPr marL="0" indent="0">
              <a:spcBef>
                <a:spcPts val="1000"/>
              </a:spcBef>
              <a:buClrTx/>
              <a:buSzTx/>
              <a:buFontTx/>
              <a:buNone/>
              <a:defRPr sz="2200">
                <a:solidFill>
                  <a:srgbClr val="5C86B9"/>
                </a:solidFill>
              </a:defRPr>
            </a:lvl2pPr>
            <a:lvl3pPr marL="0" indent="0">
              <a:spcBef>
                <a:spcPts val="1000"/>
              </a:spcBef>
              <a:buClrTx/>
              <a:buSzTx/>
              <a:buFontTx/>
              <a:buNone/>
              <a:defRPr sz="2200">
                <a:solidFill>
                  <a:srgbClr val="5C86B9"/>
                </a:solidFill>
              </a:defRPr>
            </a:lvl3pPr>
            <a:lvl4pPr marL="0" indent="0">
              <a:spcBef>
                <a:spcPts val="1000"/>
              </a:spcBef>
              <a:buClrTx/>
              <a:buSzTx/>
              <a:buFontTx/>
              <a:buNone/>
              <a:defRPr sz="2200">
                <a:solidFill>
                  <a:srgbClr val="5C86B9"/>
                </a:solidFill>
              </a:defRPr>
            </a:lvl4pPr>
            <a:lvl5pPr marL="0" indent="0">
              <a:spcBef>
                <a:spcPts val="1000"/>
              </a:spcBef>
              <a:buClrTx/>
              <a:buSzTx/>
              <a:buFontTx/>
              <a:buNone/>
              <a:defRPr sz="2200">
                <a:solidFill>
                  <a:srgbClr val="5C86B9"/>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51" name="Numero diapositiva"/>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58" name="Linea"/>
          <p:cNvSpPr/>
          <p:nvPr/>
        </p:nvSpPr>
        <p:spPr>
          <a:xfrm>
            <a:off x="1930399" y="3143250"/>
            <a:ext cx="9144002" cy="127"/>
          </a:xfrm>
          <a:prstGeom prst="line">
            <a:avLst/>
          </a:prstGeom>
          <a:ln w="3175">
            <a:solidFill>
              <a:schemeClr val="accent1">
                <a:hueOff val="109193"/>
                <a:satOff val="-4874"/>
                <a:lumOff val="12971"/>
              </a:schemeClr>
            </a:solidFill>
            <a:miter lim="400000"/>
          </a:ln>
        </p:spPr>
        <p:txBody>
          <a:bodyPr lIns="38100" tIns="38100" rIns="38100" bIns="38100" anchor="ctr"/>
          <a:lstStyle/>
          <a:p>
            <a:pPr algn="l" defTabSz="457200">
              <a:defRPr sz="1100">
                <a:solidFill>
                  <a:srgbClr val="000000"/>
                </a:solidFill>
                <a:latin typeface="Helvetica"/>
                <a:ea typeface="Helvetica"/>
                <a:cs typeface="Helvetica"/>
                <a:sym typeface="Helvetica"/>
              </a:defRPr>
            </a:pPr>
            <a:endParaRPr/>
          </a:p>
        </p:txBody>
      </p:sp>
      <p:sp>
        <p:nvSpPr>
          <p:cNvPr id="59" name="Linea"/>
          <p:cNvSpPr/>
          <p:nvPr/>
        </p:nvSpPr>
        <p:spPr>
          <a:xfrm>
            <a:off x="1930399" y="3181350"/>
            <a:ext cx="9144002" cy="127"/>
          </a:xfrm>
          <a:prstGeom prst="line">
            <a:avLst/>
          </a:prstGeom>
          <a:ln w="3175">
            <a:solidFill>
              <a:schemeClr val="accent1">
                <a:hueOff val="109193"/>
                <a:satOff val="-4874"/>
                <a:lumOff val="12971"/>
              </a:schemeClr>
            </a:solidFill>
            <a:miter lim="400000"/>
          </a:ln>
        </p:spPr>
        <p:txBody>
          <a:bodyPr lIns="38100" tIns="38100" rIns="38100" bIns="38100" anchor="ctr"/>
          <a:lstStyle/>
          <a:p>
            <a:pPr algn="l" defTabSz="457200">
              <a:defRPr sz="1100">
                <a:solidFill>
                  <a:srgbClr val="000000"/>
                </a:solidFill>
                <a:latin typeface="Helvetica"/>
                <a:ea typeface="Helvetica"/>
                <a:cs typeface="Helvetica"/>
                <a:sym typeface="Helvetica"/>
              </a:defRPr>
            </a:pPr>
            <a:endParaRPr/>
          </a:p>
        </p:txBody>
      </p:sp>
      <p:sp>
        <p:nvSpPr>
          <p:cNvPr id="60" name="Titolo Testo"/>
          <p:cNvSpPr txBox="1">
            <a:spLocks noGrp="1"/>
          </p:cNvSpPr>
          <p:nvPr>
            <p:ph type="title"/>
          </p:nvPr>
        </p:nvSpPr>
        <p:spPr>
          <a:prstGeom prst="rect">
            <a:avLst/>
          </a:prstGeom>
        </p:spPr>
        <p:txBody>
          <a:bodyPr/>
          <a:lstStyle>
            <a:lvl1pPr>
              <a:lnSpc>
                <a:spcPct val="100000"/>
              </a:lnSpc>
            </a:lvl1pPr>
          </a:lstStyle>
          <a:p>
            <a:r>
              <a:t>Titolo Testo</a:t>
            </a:r>
          </a:p>
        </p:txBody>
      </p:sp>
      <p:sp>
        <p:nvSpPr>
          <p:cNvPr id="61" name="Numero diapositiva"/>
          <p:cNvSpPr txBox="1">
            <a:spLocks noGrp="1"/>
          </p:cNvSpPr>
          <p:nvPr>
            <p:ph type="sldNum" sz="quarter" idx="2"/>
          </p:nvPr>
        </p:nvSpPr>
        <p:spPr>
          <a:prstGeom prst="rect">
            <a:avLst/>
          </a:prstGeom>
        </p:spPr>
        <p:txBody>
          <a:bodyPr/>
          <a:lstStyle>
            <a:lvl1pPr>
              <a:defRPr>
                <a:solidFill>
                  <a:schemeClr val="accent1">
                    <a:hueOff val="54750"/>
                    <a:satOff val="-1697"/>
                    <a:lumOff val="-18038"/>
                  </a:schemeClr>
                </a:solidFill>
              </a:defRPr>
            </a:lvl1p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68" name="Linea"/>
          <p:cNvSpPr/>
          <p:nvPr/>
        </p:nvSpPr>
        <p:spPr>
          <a:xfrm>
            <a:off x="1930399" y="3143250"/>
            <a:ext cx="9144002" cy="127"/>
          </a:xfrm>
          <a:prstGeom prst="line">
            <a:avLst/>
          </a:prstGeom>
          <a:ln w="3175">
            <a:solidFill>
              <a:schemeClr val="accent1">
                <a:hueOff val="109193"/>
                <a:satOff val="-4874"/>
                <a:lumOff val="12971"/>
              </a:schemeClr>
            </a:solidFill>
            <a:miter lim="400000"/>
          </a:ln>
        </p:spPr>
        <p:txBody>
          <a:bodyPr lIns="38100" tIns="38100" rIns="38100" bIns="38100" anchor="ctr"/>
          <a:lstStyle/>
          <a:p>
            <a:pPr algn="l" defTabSz="457200">
              <a:defRPr sz="1100">
                <a:solidFill>
                  <a:srgbClr val="000000"/>
                </a:solidFill>
                <a:latin typeface="Helvetica"/>
                <a:ea typeface="Helvetica"/>
                <a:cs typeface="Helvetica"/>
                <a:sym typeface="Helvetica"/>
              </a:defRPr>
            </a:pPr>
            <a:endParaRPr/>
          </a:p>
        </p:txBody>
      </p:sp>
      <p:sp>
        <p:nvSpPr>
          <p:cNvPr id="69" name="Linea"/>
          <p:cNvSpPr/>
          <p:nvPr/>
        </p:nvSpPr>
        <p:spPr>
          <a:xfrm>
            <a:off x="1930399" y="3181350"/>
            <a:ext cx="9144002" cy="127"/>
          </a:xfrm>
          <a:prstGeom prst="line">
            <a:avLst/>
          </a:prstGeom>
          <a:ln w="3175">
            <a:solidFill>
              <a:schemeClr val="accent1">
                <a:hueOff val="109193"/>
                <a:satOff val="-4874"/>
                <a:lumOff val="12971"/>
              </a:schemeClr>
            </a:solidFill>
            <a:miter lim="400000"/>
          </a:ln>
        </p:spPr>
        <p:txBody>
          <a:bodyPr lIns="38100" tIns="38100" rIns="38100" bIns="38100" anchor="ctr"/>
          <a:lstStyle/>
          <a:p>
            <a:pPr algn="l" defTabSz="457200">
              <a:defRPr sz="1100">
                <a:solidFill>
                  <a:srgbClr val="000000"/>
                </a:solidFill>
                <a:latin typeface="Helvetica"/>
                <a:ea typeface="Helvetica"/>
                <a:cs typeface="Helvetica"/>
                <a:sym typeface="Helvetica"/>
              </a:defRPr>
            </a:pPr>
            <a:endParaRPr/>
          </a:p>
        </p:txBody>
      </p:sp>
      <p:sp>
        <p:nvSpPr>
          <p:cNvPr id="70" name="Titolo Testo"/>
          <p:cNvSpPr txBox="1">
            <a:spLocks noGrp="1"/>
          </p:cNvSpPr>
          <p:nvPr>
            <p:ph type="title"/>
          </p:nvPr>
        </p:nvSpPr>
        <p:spPr>
          <a:prstGeom prst="rect">
            <a:avLst/>
          </a:prstGeom>
        </p:spPr>
        <p:txBody>
          <a:bodyPr/>
          <a:lstStyle>
            <a:lvl1pPr>
              <a:lnSpc>
                <a:spcPct val="100000"/>
              </a:lnSpc>
            </a:lvl1pPr>
          </a:lstStyle>
          <a:p>
            <a:r>
              <a:t>Titolo Testo</a:t>
            </a:r>
          </a:p>
        </p:txBody>
      </p:sp>
      <p:sp>
        <p:nvSpPr>
          <p:cNvPr id="71" name="Corpo livello uno…"/>
          <p:cNvSpPr txBox="1">
            <a:spLocks noGrp="1"/>
          </p:cNvSpPr>
          <p:nvPr>
            <p:ph type="body" sz="half" idx="1"/>
          </p:nvPr>
        </p:nvSpPr>
        <p:spPr>
          <a:xfrm>
            <a:off x="1892299" y="3457575"/>
            <a:ext cx="9220202" cy="4743451"/>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2" name="Numero diapositiva"/>
          <p:cNvSpPr txBox="1">
            <a:spLocks noGrp="1"/>
          </p:cNvSpPr>
          <p:nvPr>
            <p:ph type="sldNum" sz="quarter" idx="2"/>
          </p:nvPr>
        </p:nvSpPr>
        <p:spPr>
          <a:prstGeom prst="rect">
            <a:avLst/>
          </a:prstGeom>
        </p:spPr>
        <p:txBody>
          <a:bodyPr/>
          <a:lstStyle>
            <a:lvl1pPr>
              <a:defRPr>
                <a:solidFill>
                  <a:schemeClr val="accent1">
                    <a:hueOff val="54750"/>
                    <a:satOff val="-1697"/>
                    <a:lumOff val="-18038"/>
                  </a:schemeClr>
                </a:solidFill>
              </a:defRPr>
            </a:lvl1p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79" name="117356722_2160x1620.jpeg"/>
          <p:cNvSpPr>
            <a:spLocks noGrp="1"/>
          </p:cNvSpPr>
          <p:nvPr>
            <p:ph type="pic" sz="half" idx="13"/>
          </p:nvPr>
        </p:nvSpPr>
        <p:spPr>
          <a:xfrm>
            <a:off x="6502400" y="1219199"/>
            <a:ext cx="4876801" cy="7315201"/>
          </a:xfrm>
          <a:prstGeom prst="rect">
            <a:avLst/>
          </a:prstGeom>
        </p:spPr>
        <p:txBody>
          <a:bodyPr lIns="91439" tIns="45719" rIns="91439" bIns="45719" anchor="t">
            <a:noAutofit/>
          </a:bodyPr>
          <a:lstStyle/>
          <a:p>
            <a:endParaRPr/>
          </a:p>
        </p:txBody>
      </p:sp>
      <p:sp>
        <p:nvSpPr>
          <p:cNvPr id="80" name="Titolo Testo"/>
          <p:cNvSpPr txBox="1">
            <a:spLocks noGrp="1"/>
          </p:cNvSpPr>
          <p:nvPr>
            <p:ph type="title"/>
          </p:nvPr>
        </p:nvSpPr>
        <p:spPr>
          <a:xfrm>
            <a:off x="1892299" y="1552574"/>
            <a:ext cx="4362452" cy="1533526"/>
          </a:xfrm>
          <a:prstGeom prst="rect">
            <a:avLst/>
          </a:prstGeom>
        </p:spPr>
        <p:txBody>
          <a:bodyPr/>
          <a:lstStyle>
            <a:lvl1pPr>
              <a:lnSpc>
                <a:spcPct val="100000"/>
              </a:lnSpc>
            </a:lvl1pPr>
          </a:lstStyle>
          <a:p>
            <a:r>
              <a:t>Titolo Testo</a:t>
            </a:r>
          </a:p>
        </p:txBody>
      </p:sp>
      <p:sp>
        <p:nvSpPr>
          <p:cNvPr id="81" name="Corpo livello uno…"/>
          <p:cNvSpPr txBox="1">
            <a:spLocks noGrp="1"/>
          </p:cNvSpPr>
          <p:nvPr>
            <p:ph type="body" sz="quarter" idx="1"/>
          </p:nvPr>
        </p:nvSpPr>
        <p:spPr>
          <a:xfrm>
            <a:off x="1892299" y="3457575"/>
            <a:ext cx="4362452" cy="4743451"/>
          </a:xfrm>
          <a:prstGeom prst="rect">
            <a:avLst/>
          </a:prstGeom>
        </p:spPr>
        <p:txBody>
          <a:bodyPr/>
          <a:lstStyle>
            <a:lvl1pPr marL="355600" indent="-355600">
              <a:spcBef>
                <a:spcPts val="3800"/>
              </a:spcBef>
              <a:defRPr sz="2800"/>
            </a:lvl1pPr>
            <a:lvl2pPr marL="736600" indent="-355600">
              <a:spcBef>
                <a:spcPts val="3800"/>
              </a:spcBef>
              <a:defRPr sz="2800"/>
            </a:lvl2pPr>
            <a:lvl3pPr marL="1117600" indent="-355600">
              <a:spcBef>
                <a:spcPts val="3800"/>
              </a:spcBef>
              <a:defRPr sz="2800"/>
            </a:lvl3pPr>
            <a:lvl4pPr marL="1498600" indent="-355600">
              <a:spcBef>
                <a:spcPts val="3800"/>
              </a:spcBef>
              <a:defRPr sz="2800"/>
            </a:lvl4pPr>
            <a:lvl5pPr marL="1879600" indent="-355600">
              <a:spcBef>
                <a:spcPts val="3800"/>
              </a:spcBef>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82" name="Numero diapositiva"/>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89"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9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97" name="Immagine"/>
          <p:cNvSpPr>
            <a:spLocks noGrp="1"/>
          </p:cNvSpPr>
          <p:nvPr>
            <p:ph type="pic" sz="quarter" idx="13"/>
          </p:nvPr>
        </p:nvSpPr>
        <p:spPr>
          <a:xfrm>
            <a:off x="6502400" y="4829175"/>
            <a:ext cx="4591051" cy="3267076"/>
          </a:xfrm>
          <a:prstGeom prst="rect">
            <a:avLst/>
          </a:prstGeom>
        </p:spPr>
        <p:txBody>
          <a:bodyPr lIns="91439" tIns="45719" rIns="91439" bIns="45719" anchor="t">
            <a:noAutofit/>
          </a:bodyPr>
          <a:lstStyle/>
          <a:p>
            <a:endParaRPr/>
          </a:p>
        </p:txBody>
      </p:sp>
      <p:sp>
        <p:nvSpPr>
          <p:cNvPr id="98" name="Immagine"/>
          <p:cNvSpPr>
            <a:spLocks noGrp="1"/>
          </p:cNvSpPr>
          <p:nvPr>
            <p:ph type="pic" sz="quarter" idx="14"/>
          </p:nvPr>
        </p:nvSpPr>
        <p:spPr>
          <a:xfrm>
            <a:off x="6502400" y="1552574"/>
            <a:ext cx="4591051" cy="3276601"/>
          </a:xfrm>
          <a:prstGeom prst="rect">
            <a:avLst/>
          </a:prstGeom>
        </p:spPr>
        <p:txBody>
          <a:bodyPr lIns="91439" tIns="45719" rIns="91439" bIns="45719" anchor="t">
            <a:noAutofit/>
          </a:bodyPr>
          <a:lstStyle/>
          <a:p>
            <a:endParaRPr/>
          </a:p>
        </p:txBody>
      </p:sp>
      <p:sp>
        <p:nvSpPr>
          <p:cNvPr id="99" name="Immagine"/>
          <p:cNvSpPr>
            <a:spLocks noGrp="1"/>
          </p:cNvSpPr>
          <p:nvPr>
            <p:ph type="pic" sz="half" idx="15"/>
          </p:nvPr>
        </p:nvSpPr>
        <p:spPr>
          <a:xfrm>
            <a:off x="1901824" y="1552574"/>
            <a:ext cx="4591052" cy="6543676"/>
          </a:xfrm>
          <a:prstGeom prst="rect">
            <a:avLst/>
          </a:prstGeom>
        </p:spPr>
        <p:txBody>
          <a:bodyPr lIns="91439" tIns="45719" rIns="91439" bIns="45719" anchor="t">
            <a:noAutofit/>
          </a:bodyPr>
          <a:lstStyle/>
          <a:p>
            <a:endParaRPr/>
          </a:p>
        </p:txBody>
      </p:sp>
      <p:sp>
        <p:nvSpPr>
          <p:cNvPr id="10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Corpo livello uno…"/>
          <p:cNvSpPr txBox="1">
            <a:spLocks noGrp="1"/>
          </p:cNvSpPr>
          <p:nvPr>
            <p:ph type="body" idx="1"/>
          </p:nvPr>
        </p:nvSpPr>
        <p:spPr>
          <a:xfrm>
            <a:off x="1892299" y="1552574"/>
            <a:ext cx="9220202" cy="664845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3" name="Titolo Testo"/>
          <p:cNvSpPr txBox="1">
            <a:spLocks noGrp="1"/>
          </p:cNvSpPr>
          <p:nvPr>
            <p:ph type="title"/>
          </p:nvPr>
        </p:nvSpPr>
        <p:spPr>
          <a:xfrm>
            <a:off x="1892299" y="1552574"/>
            <a:ext cx="9220202" cy="153352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normAutofit/>
          </a:bodyPr>
          <a:lstStyle/>
          <a:p>
            <a:r>
              <a:t>Titolo Testo</a:t>
            </a:r>
          </a:p>
        </p:txBody>
      </p:sp>
      <p:sp>
        <p:nvSpPr>
          <p:cNvPr id="4" name="Numero diapositiva"/>
          <p:cNvSpPr txBox="1">
            <a:spLocks noGrp="1"/>
          </p:cNvSpPr>
          <p:nvPr>
            <p:ph type="sldNum" sz="quarter" idx="2"/>
          </p:nvPr>
        </p:nvSpPr>
        <p:spPr>
          <a:xfrm>
            <a:off x="10860087" y="8108950"/>
            <a:ext cx="266701" cy="317500"/>
          </a:xfrm>
          <a:prstGeom prst="rect">
            <a:avLst/>
          </a:prstGeom>
          <a:ln w="3175">
            <a:miter lim="400000"/>
          </a:ln>
        </p:spPr>
        <p:txBody>
          <a:bodyPr wrap="none" lIns="38100" tIns="38100" rIns="38100" bIns="38100" anchor="ctr">
            <a:spAutoFit/>
          </a:bodyPr>
          <a:lstStyle>
            <a:lvl1pPr>
              <a:defRPr sz="140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latinLnBrk="0">
        <a:lnSpc>
          <a:spcPct val="9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1pPr>
      <a:lvl2pPr marL="0" marR="0" indent="0" algn="l" defTabSz="584200" latinLnBrk="0">
        <a:lnSpc>
          <a:spcPct val="9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2pPr>
      <a:lvl3pPr marL="0" marR="0" indent="0" algn="l" defTabSz="584200" latinLnBrk="0">
        <a:lnSpc>
          <a:spcPct val="9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3pPr>
      <a:lvl4pPr marL="0" marR="0" indent="0" algn="l" defTabSz="584200" latinLnBrk="0">
        <a:lnSpc>
          <a:spcPct val="9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4pPr>
      <a:lvl5pPr marL="0" marR="0" indent="0" algn="l" defTabSz="584200" latinLnBrk="0">
        <a:lnSpc>
          <a:spcPct val="9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5pPr>
      <a:lvl6pPr marL="0" marR="0" indent="0" algn="l" defTabSz="584200" latinLnBrk="0">
        <a:lnSpc>
          <a:spcPct val="9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6pPr>
      <a:lvl7pPr marL="0" marR="0" indent="0" algn="l" defTabSz="584200" latinLnBrk="0">
        <a:lnSpc>
          <a:spcPct val="9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7pPr>
      <a:lvl8pPr marL="0" marR="0" indent="0" algn="l" defTabSz="584200" latinLnBrk="0">
        <a:lnSpc>
          <a:spcPct val="9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8pPr>
      <a:lvl9pPr marL="0" marR="0" indent="0" algn="l" defTabSz="584200" latinLnBrk="0">
        <a:lnSpc>
          <a:spcPct val="9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9pPr>
    </p:titleStyle>
    <p:bodyStyle>
      <a:lvl1pPr marL="481263" marR="0" indent="-481263" algn="l" defTabSz="584200" rtl="0" latinLnBrk="0">
        <a:lnSpc>
          <a:spcPct val="100000"/>
        </a:lnSpc>
        <a:spcBef>
          <a:spcPts val="4200"/>
        </a:spcBef>
        <a:spcAft>
          <a:spcPts val="0"/>
        </a:spcAft>
        <a:buClr>
          <a:srgbClr val="5C86B9"/>
        </a:buClr>
        <a:buSzPct val="70000"/>
        <a:buFont typeface="Zapf Dingbats"/>
        <a:buChar char="➡"/>
        <a:tabLst/>
        <a:defRPr sz="3600" b="0" i="0" u="none" strike="noStrike" cap="none" spc="0" baseline="0">
          <a:ln>
            <a:noFill/>
          </a:ln>
          <a:solidFill>
            <a:srgbClr val="000000"/>
          </a:solidFill>
          <a:uFillTx/>
          <a:latin typeface="Palatino"/>
          <a:ea typeface="Palatino"/>
          <a:cs typeface="Palatino"/>
          <a:sym typeface="Palatino"/>
        </a:defRPr>
      </a:lvl1pPr>
      <a:lvl2pPr marL="989263" marR="0" indent="-481263" algn="l" defTabSz="584200" rtl="0" latinLnBrk="0">
        <a:lnSpc>
          <a:spcPct val="100000"/>
        </a:lnSpc>
        <a:spcBef>
          <a:spcPts val="4200"/>
        </a:spcBef>
        <a:spcAft>
          <a:spcPts val="0"/>
        </a:spcAft>
        <a:buClr>
          <a:srgbClr val="5C86B9"/>
        </a:buClr>
        <a:buSzPct val="70000"/>
        <a:buFont typeface="Zapf Dingbats"/>
        <a:buChar char="✤"/>
        <a:tabLst/>
        <a:defRPr sz="3600" b="0" i="0" u="none" strike="noStrike" cap="none" spc="0" baseline="0">
          <a:ln>
            <a:noFill/>
          </a:ln>
          <a:solidFill>
            <a:srgbClr val="000000"/>
          </a:solidFill>
          <a:uFillTx/>
          <a:latin typeface="Palatino"/>
          <a:ea typeface="Palatino"/>
          <a:cs typeface="Palatino"/>
          <a:sym typeface="Palatino"/>
        </a:defRPr>
      </a:lvl2pPr>
      <a:lvl3pPr marL="1497263" marR="0" indent="-481263" algn="l" defTabSz="584200" rtl="0" latinLnBrk="0">
        <a:lnSpc>
          <a:spcPct val="100000"/>
        </a:lnSpc>
        <a:spcBef>
          <a:spcPts val="4200"/>
        </a:spcBef>
        <a:spcAft>
          <a:spcPts val="0"/>
        </a:spcAft>
        <a:buClr>
          <a:srgbClr val="5C86B9"/>
        </a:buClr>
        <a:buSzPct val="70000"/>
        <a:buFont typeface="Zapf Dingbats"/>
        <a:buChar char="✤"/>
        <a:tabLst/>
        <a:defRPr sz="3600" b="0" i="0" u="none" strike="noStrike" cap="none" spc="0" baseline="0">
          <a:ln>
            <a:noFill/>
          </a:ln>
          <a:solidFill>
            <a:srgbClr val="000000"/>
          </a:solidFill>
          <a:uFillTx/>
          <a:latin typeface="Palatino"/>
          <a:ea typeface="Palatino"/>
          <a:cs typeface="Palatino"/>
          <a:sym typeface="Palatino"/>
        </a:defRPr>
      </a:lvl3pPr>
      <a:lvl4pPr marL="2005263" marR="0" indent="-481263" algn="l" defTabSz="584200" rtl="0" latinLnBrk="0">
        <a:lnSpc>
          <a:spcPct val="100000"/>
        </a:lnSpc>
        <a:spcBef>
          <a:spcPts val="4200"/>
        </a:spcBef>
        <a:spcAft>
          <a:spcPts val="0"/>
        </a:spcAft>
        <a:buClr>
          <a:srgbClr val="5C86B9"/>
        </a:buClr>
        <a:buSzPct val="70000"/>
        <a:buFont typeface="Zapf Dingbats"/>
        <a:buChar char="✤"/>
        <a:tabLst/>
        <a:defRPr sz="3600" b="0" i="0" u="none" strike="noStrike" cap="none" spc="0" baseline="0">
          <a:ln>
            <a:noFill/>
          </a:ln>
          <a:solidFill>
            <a:srgbClr val="000000"/>
          </a:solidFill>
          <a:uFillTx/>
          <a:latin typeface="Palatino"/>
          <a:ea typeface="Palatino"/>
          <a:cs typeface="Palatino"/>
          <a:sym typeface="Palatino"/>
        </a:defRPr>
      </a:lvl4pPr>
      <a:lvl5pPr marL="2513263" marR="0" indent="-481263" algn="l" defTabSz="584200" rtl="0" latinLnBrk="0">
        <a:lnSpc>
          <a:spcPct val="100000"/>
        </a:lnSpc>
        <a:spcBef>
          <a:spcPts val="4200"/>
        </a:spcBef>
        <a:spcAft>
          <a:spcPts val="0"/>
        </a:spcAft>
        <a:buClr>
          <a:srgbClr val="5C86B9"/>
        </a:buClr>
        <a:buSzPct val="70000"/>
        <a:buFont typeface="Zapf Dingbats"/>
        <a:buChar char="✤"/>
        <a:tabLst/>
        <a:defRPr sz="3600" b="0" i="0" u="none" strike="noStrike" cap="none" spc="0" baseline="0">
          <a:ln>
            <a:noFill/>
          </a:ln>
          <a:solidFill>
            <a:srgbClr val="000000"/>
          </a:solidFill>
          <a:uFillTx/>
          <a:latin typeface="Palatino"/>
          <a:ea typeface="Palatino"/>
          <a:cs typeface="Palatino"/>
          <a:sym typeface="Palatino"/>
        </a:defRPr>
      </a:lvl5pPr>
      <a:lvl6pPr marL="3021263" marR="0" indent="-481263" algn="l" defTabSz="584200" rtl="0" latinLnBrk="0">
        <a:lnSpc>
          <a:spcPct val="100000"/>
        </a:lnSpc>
        <a:spcBef>
          <a:spcPts val="4200"/>
        </a:spcBef>
        <a:spcAft>
          <a:spcPts val="0"/>
        </a:spcAft>
        <a:buClr>
          <a:srgbClr val="5C86B9"/>
        </a:buClr>
        <a:buSzPct val="70000"/>
        <a:buFont typeface="Zapf Dingbats"/>
        <a:buChar char="✤"/>
        <a:tabLst/>
        <a:defRPr sz="3600" b="0" i="0" u="none" strike="noStrike" cap="none" spc="0" baseline="0">
          <a:ln>
            <a:noFill/>
          </a:ln>
          <a:solidFill>
            <a:srgbClr val="000000"/>
          </a:solidFill>
          <a:uFillTx/>
          <a:latin typeface="Palatino"/>
          <a:ea typeface="Palatino"/>
          <a:cs typeface="Palatino"/>
          <a:sym typeface="Palatino"/>
        </a:defRPr>
      </a:lvl6pPr>
      <a:lvl7pPr marL="3529263" marR="0" indent="-481263" algn="l" defTabSz="584200" rtl="0" latinLnBrk="0">
        <a:lnSpc>
          <a:spcPct val="100000"/>
        </a:lnSpc>
        <a:spcBef>
          <a:spcPts val="4200"/>
        </a:spcBef>
        <a:spcAft>
          <a:spcPts val="0"/>
        </a:spcAft>
        <a:buClr>
          <a:srgbClr val="5C86B9"/>
        </a:buClr>
        <a:buSzPct val="70000"/>
        <a:buFont typeface="Zapf Dingbats"/>
        <a:buChar char="✤"/>
        <a:tabLst/>
        <a:defRPr sz="3600" b="0" i="0" u="none" strike="noStrike" cap="none" spc="0" baseline="0">
          <a:ln>
            <a:noFill/>
          </a:ln>
          <a:solidFill>
            <a:srgbClr val="000000"/>
          </a:solidFill>
          <a:uFillTx/>
          <a:latin typeface="Palatino"/>
          <a:ea typeface="Palatino"/>
          <a:cs typeface="Palatino"/>
          <a:sym typeface="Palatino"/>
        </a:defRPr>
      </a:lvl7pPr>
      <a:lvl8pPr marL="4037263" marR="0" indent="-481263" algn="l" defTabSz="584200" rtl="0" latinLnBrk="0">
        <a:lnSpc>
          <a:spcPct val="100000"/>
        </a:lnSpc>
        <a:spcBef>
          <a:spcPts val="4200"/>
        </a:spcBef>
        <a:spcAft>
          <a:spcPts val="0"/>
        </a:spcAft>
        <a:buClr>
          <a:srgbClr val="5C86B9"/>
        </a:buClr>
        <a:buSzPct val="70000"/>
        <a:buFont typeface="Zapf Dingbats"/>
        <a:buChar char="✤"/>
        <a:tabLst/>
        <a:defRPr sz="3600" b="0" i="0" u="none" strike="noStrike" cap="none" spc="0" baseline="0">
          <a:ln>
            <a:noFill/>
          </a:ln>
          <a:solidFill>
            <a:srgbClr val="000000"/>
          </a:solidFill>
          <a:uFillTx/>
          <a:latin typeface="Palatino"/>
          <a:ea typeface="Palatino"/>
          <a:cs typeface="Palatino"/>
          <a:sym typeface="Palatino"/>
        </a:defRPr>
      </a:lvl8pPr>
      <a:lvl9pPr marL="4545263" marR="0" indent="-481263" algn="l" defTabSz="584200" rtl="0" latinLnBrk="0">
        <a:lnSpc>
          <a:spcPct val="100000"/>
        </a:lnSpc>
        <a:spcBef>
          <a:spcPts val="4200"/>
        </a:spcBef>
        <a:spcAft>
          <a:spcPts val="0"/>
        </a:spcAft>
        <a:buClr>
          <a:srgbClr val="5C86B9"/>
        </a:buClr>
        <a:buSzPct val="70000"/>
        <a:buFont typeface="Zapf Dingbats"/>
        <a:buChar char="✤"/>
        <a:tabLst/>
        <a:defRPr sz="3600" b="0" i="0" u="none" strike="noStrike" cap="none" spc="0" baseline="0">
          <a:ln>
            <a:noFill/>
          </a:ln>
          <a:solidFill>
            <a:srgbClr val="000000"/>
          </a:solidFill>
          <a:uFillTx/>
          <a:latin typeface="Palatino"/>
          <a:ea typeface="Palatino"/>
          <a:cs typeface="Palatino"/>
          <a:sym typeface="Palatino"/>
        </a:defRPr>
      </a:lvl9pPr>
    </p:bodyStyle>
    <p:otherStyle>
      <a:lvl1pPr marL="0" marR="0" indent="0" algn="ctr" defTabSz="584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Palatino"/>
        </a:defRPr>
      </a:lvl1pPr>
      <a:lvl2pPr marL="0" marR="0" indent="0" algn="ctr" defTabSz="584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Palatino"/>
        </a:defRPr>
      </a:lvl2pPr>
      <a:lvl3pPr marL="0" marR="0" indent="0" algn="ctr" defTabSz="584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Palatino"/>
        </a:defRPr>
      </a:lvl3pPr>
      <a:lvl4pPr marL="0" marR="0" indent="0" algn="ctr" defTabSz="584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Palatino"/>
        </a:defRPr>
      </a:lvl4pPr>
      <a:lvl5pPr marL="0" marR="0" indent="0" algn="ctr" defTabSz="584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Palatino"/>
        </a:defRPr>
      </a:lvl5pPr>
      <a:lvl6pPr marL="0" marR="0" indent="0" algn="ctr" defTabSz="584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Palatino"/>
        </a:defRPr>
      </a:lvl6pPr>
      <a:lvl7pPr marL="0" marR="0" indent="0" algn="ctr" defTabSz="584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Palatino"/>
        </a:defRPr>
      </a:lvl7pPr>
      <a:lvl8pPr marL="0" marR="0" indent="0" algn="ctr" defTabSz="584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Palatino"/>
        </a:defRPr>
      </a:lvl8pPr>
      <a:lvl9pPr marL="0" marR="0" indent="0" algn="ctr" defTabSz="584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07th May 2019 - De Giacinto Anna"/>
          <p:cNvSpPr txBox="1">
            <a:spLocks noGrp="1"/>
          </p:cNvSpPr>
          <p:nvPr>
            <p:ph type="body" idx="13"/>
          </p:nvPr>
        </p:nvSpPr>
        <p:spPr>
          <a:xfrm>
            <a:off x="1906587" y="8064500"/>
            <a:ext cx="9191626" cy="381000"/>
          </a:xfrm>
          <a:prstGeom prst="rect">
            <a:avLst/>
          </a:prstGeom>
        </p:spPr>
        <p:txBody>
          <a:bodyPr/>
          <a:lstStyle>
            <a:lvl1pPr>
              <a:defRPr sz="1800"/>
            </a:lvl1pPr>
          </a:lstStyle>
          <a:p>
            <a:r>
              <a:t>07th May 2019 - De Giacinto Anna</a:t>
            </a:r>
          </a:p>
        </p:txBody>
      </p:sp>
      <p:pic>
        <p:nvPicPr>
          <p:cNvPr id="134" name="Westminster_Magistrates'_Court_-_Crest.JPG" descr="Westminster_Magistrates'_Court_-_Crest.JPG"/>
          <p:cNvPicPr>
            <a:picLocks noGrp="1" noChangeAspect="1"/>
          </p:cNvPicPr>
          <p:nvPr>
            <p:ph type="pic" idx="14"/>
          </p:nvPr>
        </p:nvPicPr>
        <p:blipFill>
          <a:blip r:embed="rId2">
            <a:extLst/>
          </a:blip>
          <a:srcRect t="11296" b="11296"/>
          <a:stretch>
            <a:fillRect/>
          </a:stretch>
        </p:blipFill>
        <p:spPr>
          <a:xfrm>
            <a:off x="785217" y="659407"/>
            <a:ext cx="11434552" cy="5894832"/>
          </a:xfrm>
          <a:prstGeom prst="rect">
            <a:avLst/>
          </a:prstGeom>
          <a:ln w="12700"/>
          <a:effectLst>
            <a:outerShdw blurRad="177800" dist="88900" dir="5400000" rotWithShape="0">
              <a:srgbClr val="000000">
                <a:alpha val="70000"/>
              </a:srgbClr>
            </a:outerShdw>
          </a:effectLst>
        </p:spPr>
      </p:pic>
      <p:sp>
        <p:nvSpPr>
          <p:cNvPr id="135" name="Judicial System in England and Wales"/>
          <p:cNvSpPr txBox="1">
            <a:spLocks noGrp="1"/>
          </p:cNvSpPr>
          <p:nvPr>
            <p:ph type="title"/>
          </p:nvPr>
        </p:nvSpPr>
        <p:spPr>
          <a:xfrm>
            <a:off x="769232" y="6601690"/>
            <a:ext cx="11466336" cy="1035900"/>
          </a:xfrm>
          <a:prstGeom prst="rect">
            <a:avLst/>
          </a:prstGeom>
        </p:spPr>
        <p:txBody>
          <a:bodyPr/>
          <a:lstStyle>
            <a:lvl1pPr algn="ctr">
              <a:defRPr sz="5200" spc="-104"/>
            </a:lvl1pPr>
          </a:lstStyle>
          <a:p>
            <a:r>
              <a:t>Judicial System in England and Wales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queen-and-law.jpg" descr="queen-and-law.jpg"/>
          <p:cNvPicPr>
            <a:picLocks noGrp="1" noChangeAspect="1"/>
          </p:cNvPicPr>
          <p:nvPr>
            <p:ph type="pic" idx="13"/>
          </p:nvPr>
        </p:nvPicPr>
        <p:blipFill>
          <a:blip r:embed="rId2">
            <a:extLst/>
          </a:blip>
          <a:srcRect l="142"/>
          <a:stretch>
            <a:fillRect/>
          </a:stretch>
        </p:blipFill>
        <p:spPr>
          <a:xfrm>
            <a:off x="1816175" y="1853774"/>
            <a:ext cx="9385833" cy="4666278"/>
          </a:xfrm>
          <a:prstGeom prst="rect">
            <a:avLst/>
          </a:prstGeom>
        </p:spPr>
      </p:pic>
      <p:sp>
        <p:nvSpPr>
          <p:cNvPr id="173" name="HIGH COURT of JUSTICE"/>
          <p:cNvSpPr txBox="1">
            <a:spLocks noGrp="1"/>
          </p:cNvSpPr>
          <p:nvPr>
            <p:ph type="title"/>
          </p:nvPr>
        </p:nvSpPr>
        <p:spPr>
          <a:xfrm>
            <a:off x="1765554" y="150453"/>
            <a:ext cx="9385698" cy="1673389"/>
          </a:xfrm>
          <a:prstGeom prst="rect">
            <a:avLst/>
          </a:prstGeom>
        </p:spPr>
        <p:txBody>
          <a:bodyPr anchor="ctr"/>
          <a:lstStyle>
            <a:lvl1pPr defTabSz="543305">
              <a:defRPr sz="5952" spc="-119"/>
            </a:lvl1pPr>
          </a:lstStyle>
          <a:p>
            <a:r>
              <a:t>HIGH COURT of JUSTICE</a:t>
            </a:r>
          </a:p>
        </p:txBody>
      </p:sp>
      <p:sp>
        <p:nvSpPr>
          <p:cNvPr id="174" name="The High Court is divided into three main divisions:…"/>
          <p:cNvSpPr txBox="1">
            <a:spLocks noGrp="1"/>
          </p:cNvSpPr>
          <p:nvPr>
            <p:ph type="body" sz="quarter" idx="1"/>
          </p:nvPr>
        </p:nvSpPr>
        <p:spPr>
          <a:xfrm>
            <a:off x="1802554" y="6549931"/>
            <a:ext cx="9399692" cy="2524127"/>
          </a:xfrm>
          <a:prstGeom prst="rect">
            <a:avLst/>
          </a:prstGeom>
        </p:spPr>
        <p:txBody>
          <a:bodyPr/>
          <a:lstStyle/>
          <a:p>
            <a:pPr defTabSz="457200">
              <a:spcBef>
                <a:spcPts val="0"/>
              </a:spcBef>
              <a:defRPr sz="2500">
                <a:solidFill>
                  <a:srgbClr val="333333"/>
                </a:solidFill>
              </a:defRPr>
            </a:pPr>
            <a:r>
              <a:t>The High Court is divided into </a:t>
            </a:r>
            <a:r>
              <a:rPr b="1"/>
              <a:t>three main divisions</a:t>
            </a:r>
            <a:r>
              <a:t>:</a:t>
            </a:r>
          </a:p>
          <a:p>
            <a:pPr marL="457200" indent="-317500" defTabSz="457200">
              <a:spcBef>
                <a:spcPts val="0"/>
              </a:spcBef>
              <a:buClr>
                <a:srgbClr val="333333"/>
              </a:buClr>
              <a:buSzPct val="100000"/>
              <a:buFont typeface="Helvetica"/>
              <a:buAutoNum type="arabicPeriod"/>
              <a:defRPr sz="2500">
                <a:solidFill>
                  <a:srgbClr val="333333"/>
                </a:solidFill>
              </a:defRPr>
            </a:pPr>
            <a:r>
              <a:t>The </a:t>
            </a:r>
            <a:r>
              <a:rPr b="1"/>
              <a:t>Queen’s Bench Division</a:t>
            </a:r>
            <a:r>
              <a:t> (or King’s Bench Division)</a:t>
            </a:r>
          </a:p>
          <a:p>
            <a:pPr marL="457200" indent="-317500" defTabSz="457200">
              <a:spcBef>
                <a:spcPts val="0"/>
              </a:spcBef>
              <a:buClr>
                <a:srgbClr val="333333"/>
              </a:buClr>
              <a:buSzPct val="100000"/>
              <a:buFont typeface="Helvetica"/>
              <a:buAutoNum type="arabicPeriod"/>
              <a:defRPr sz="2500">
                <a:solidFill>
                  <a:srgbClr val="333333"/>
                </a:solidFill>
              </a:defRPr>
            </a:pPr>
            <a:r>
              <a:t>The </a:t>
            </a:r>
            <a:r>
              <a:rPr b="1"/>
              <a:t>Chancery Division</a:t>
            </a:r>
          </a:p>
          <a:p>
            <a:pPr marL="457200" indent="-317500" defTabSz="457200">
              <a:spcBef>
                <a:spcPts val="0"/>
              </a:spcBef>
              <a:buClr>
                <a:srgbClr val="333333"/>
              </a:buClr>
              <a:buSzPct val="100000"/>
              <a:buFont typeface="Helvetica"/>
              <a:buAutoNum type="arabicPeriod"/>
              <a:defRPr sz="2500">
                <a:solidFill>
                  <a:srgbClr val="333333"/>
                </a:solidFill>
              </a:defRPr>
            </a:pPr>
            <a:r>
              <a:t>The </a:t>
            </a:r>
            <a:r>
              <a:rPr b="1"/>
              <a:t>Family Division</a:t>
            </a:r>
            <a:r>
              <a:t>.</a:t>
            </a:r>
          </a:p>
          <a:p>
            <a:pPr defTabSz="457200">
              <a:spcBef>
                <a:spcPts val="0"/>
              </a:spcBef>
              <a:defRPr sz="2500">
                <a:solidFill>
                  <a:srgbClr val="333333"/>
                </a:solidFill>
              </a:defRPr>
            </a:pPr>
            <a:r>
              <a:t>These in turn are further </a:t>
            </a:r>
            <a:r>
              <a:rPr u="sng"/>
              <a:t>sub-divided</a:t>
            </a:r>
            <a:r>
              <a: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1. QUEEN’S BENCH DIVISION"/>
          <p:cNvSpPr txBox="1">
            <a:spLocks noGrp="1"/>
          </p:cNvSpPr>
          <p:nvPr>
            <p:ph type="title"/>
          </p:nvPr>
        </p:nvSpPr>
        <p:spPr>
          <a:prstGeom prst="rect">
            <a:avLst/>
          </a:prstGeom>
        </p:spPr>
        <p:txBody>
          <a:bodyPr/>
          <a:lstStyle>
            <a:lvl1pPr defTabSz="455675">
              <a:defRPr sz="4992" spc="-99"/>
            </a:lvl1pPr>
          </a:lstStyle>
          <a:p>
            <a:r>
              <a:t>1. QUEEN’S BENCH DIVISION</a:t>
            </a:r>
          </a:p>
        </p:txBody>
      </p:sp>
      <p:sp>
        <p:nvSpPr>
          <p:cNvPr id="177" name="The Queen’s Bench Division (QBD) deals with general civil disputes involving things like negligence, breach of contract, defamation, and breach of statutory duty. Within it there are a number of specialist courts and lists:…"/>
          <p:cNvSpPr txBox="1">
            <a:spLocks noGrp="1"/>
          </p:cNvSpPr>
          <p:nvPr>
            <p:ph type="body" sz="half" idx="1"/>
          </p:nvPr>
        </p:nvSpPr>
        <p:spPr>
          <a:xfrm>
            <a:off x="1892299" y="3457575"/>
            <a:ext cx="9220202" cy="5378450"/>
          </a:xfrm>
          <a:prstGeom prst="rect">
            <a:avLst/>
          </a:prstGeom>
        </p:spPr>
        <p:txBody>
          <a:bodyPr/>
          <a:lstStyle/>
          <a:p>
            <a:pPr marL="0" indent="0" defTabSz="457200">
              <a:spcBef>
                <a:spcPts val="0"/>
              </a:spcBef>
              <a:buClrTx/>
              <a:buSzTx/>
              <a:buFontTx/>
              <a:buNone/>
              <a:defRPr sz="2700">
                <a:solidFill>
                  <a:srgbClr val="333333"/>
                </a:solidFill>
              </a:defRPr>
            </a:pPr>
            <a:r>
              <a:rPr dirty="0"/>
              <a:t>The Queen’s Bench Division (QBD) deals with general civil disputes involving things like </a:t>
            </a:r>
            <a:r>
              <a:rPr b="1" u="sng" dirty="0"/>
              <a:t>negligence, breach of contract, defamation, and breach of statutory duty</a:t>
            </a:r>
            <a:r>
              <a:rPr dirty="0"/>
              <a:t>. Within it there are a number of specialist courts and lists:</a:t>
            </a:r>
          </a:p>
          <a:p>
            <a:pPr marL="457200" indent="-317500" defTabSz="457200">
              <a:spcBef>
                <a:spcPts val="0"/>
              </a:spcBef>
              <a:buClr>
                <a:srgbClr val="333333"/>
              </a:buClr>
              <a:buFont typeface="Helvetica"/>
              <a:buChar char="•"/>
              <a:defRPr sz="2700">
                <a:solidFill>
                  <a:srgbClr val="333333"/>
                </a:solidFill>
              </a:defRPr>
            </a:pPr>
            <a:r>
              <a:rPr dirty="0"/>
              <a:t>Administrative Court </a:t>
            </a:r>
            <a:endParaRPr lang="it-IT" dirty="0"/>
          </a:p>
          <a:p>
            <a:pPr marL="457200" indent="-317500" defTabSz="457200">
              <a:spcBef>
                <a:spcPts val="0"/>
              </a:spcBef>
              <a:buClr>
                <a:srgbClr val="333333"/>
              </a:buClr>
              <a:buFont typeface="Helvetica"/>
              <a:buChar char="•"/>
              <a:defRPr sz="2700">
                <a:solidFill>
                  <a:srgbClr val="333333"/>
                </a:solidFill>
              </a:defRPr>
            </a:pPr>
            <a:r>
              <a:rPr dirty="0"/>
              <a:t>Admiralty Court</a:t>
            </a:r>
          </a:p>
          <a:p>
            <a:pPr marL="457200" indent="-317500" defTabSz="457200">
              <a:spcBef>
                <a:spcPts val="0"/>
              </a:spcBef>
              <a:buClr>
                <a:srgbClr val="333333"/>
              </a:buClr>
              <a:buFont typeface="Helvetica"/>
              <a:buChar char="•"/>
              <a:defRPr sz="2700">
                <a:solidFill>
                  <a:srgbClr val="333333"/>
                </a:solidFill>
              </a:defRPr>
            </a:pPr>
            <a:r>
              <a:rPr dirty="0"/>
              <a:t>Commercial Court</a:t>
            </a:r>
          </a:p>
          <a:p>
            <a:pPr marL="457200" indent="-317500" defTabSz="457200">
              <a:spcBef>
                <a:spcPts val="0"/>
              </a:spcBef>
              <a:buClr>
                <a:srgbClr val="333333"/>
              </a:buClr>
              <a:buFont typeface="Helvetica"/>
              <a:buChar char="•"/>
              <a:defRPr sz="2700">
                <a:solidFill>
                  <a:srgbClr val="333333"/>
                </a:solidFill>
              </a:defRPr>
            </a:pPr>
            <a:r>
              <a:rPr dirty="0"/>
              <a:t>Mercantile Court and Circuit Commercial Courts </a:t>
            </a:r>
          </a:p>
          <a:p>
            <a:pPr marL="457200" indent="-317500" defTabSz="457200">
              <a:spcBef>
                <a:spcPts val="0"/>
              </a:spcBef>
              <a:buClr>
                <a:srgbClr val="333333"/>
              </a:buClr>
              <a:buFont typeface="Helvetica"/>
              <a:buChar char="•"/>
              <a:defRPr sz="2700">
                <a:solidFill>
                  <a:srgbClr val="333333"/>
                </a:solidFill>
              </a:defRPr>
            </a:pPr>
            <a:r>
              <a:rPr dirty="0"/>
              <a:t>Planning Court </a:t>
            </a:r>
            <a:endParaRPr lang="it-IT" dirty="0"/>
          </a:p>
          <a:p>
            <a:pPr marL="457200" indent="-317500" defTabSz="457200">
              <a:spcBef>
                <a:spcPts val="0"/>
              </a:spcBef>
              <a:buClr>
                <a:srgbClr val="333333"/>
              </a:buClr>
              <a:buFont typeface="Helvetica"/>
              <a:buChar char="•"/>
              <a:defRPr sz="2700">
                <a:solidFill>
                  <a:srgbClr val="333333"/>
                </a:solidFill>
              </a:defRPr>
            </a:pPr>
            <a:r>
              <a:rPr dirty="0"/>
              <a:t>Technology and Construction Court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2. CHANCERY DIVISION"/>
          <p:cNvSpPr txBox="1">
            <a:spLocks noGrp="1"/>
          </p:cNvSpPr>
          <p:nvPr>
            <p:ph type="title"/>
          </p:nvPr>
        </p:nvSpPr>
        <p:spPr>
          <a:prstGeom prst="rect">
            <a:avLst/>
          </a:prstGeom>
        </p:spPr>
        <p:txBody>
          <a:bodyPr/>
          <a:lstStyle>
            <a:lvl1pPr defTabSz="560831">
              <a:defRPr sz="6144" spc="-122"/>
            </a:lvl1pPr>
          </a:lstStyle>
          <a:p>
            <a:r>
              <a:t>2. CHANCERY DIVISION</a:t>
            </a:r>
          </a:p>
        </p:txBody>
      </p:sp>
      <p:sp>
        <p:nvSpPr>
          <p:cNvPr id="180" name="The Chancery Division (ChD) deals with a number of specialist areas of civil law to do with companies, insolvency, real property, trusts, tax, and wills. It includes the following specialist courts and lists:…"/>
          <p:cNvSpPr txBox="1"/>
          <p:nvPr/>
        </p:nvSpPr>
        <p:spPr>
          <a:xfrm>
            <a:off x="1930399" y="3219449"/>
            <a:ext cx="9144002" cy="58547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p>
            <a:pPr algn="l" defTabSz="457200">
              <a:defRPr sz="2700">
                <a:solidFill>
                  <a:srgbClr val="333333"/>
                </a:solidFill>
              </a:defRPr>
            </a:pPr>
            <a:r>
              <a:t>The Chancery Division (ChD) deals with a number of specialist areas of civil law to do with </a:t>
            </a:r>
            <a:r>
              <a:rPr b="1" u="sng"/>
              <a:t>companies, insolvency, real property, trusts, tax, and wills</a:t>
            </a:r>
            <a:r>
              <a:t>. It includes the following specialist courts and lists:</a:t>
            </a:r>
          </a:p>
          <a:p>
            <a:pPr marL="457200" indent="-317500" algn="l" defTabSz="457200">
              <a:buClr>
                <a:srgbClr val="333333"/>
              </a:buClr>
              <a:buSzPct val="70000"/>
              <a:buFont typeface="Helvetica"/>
              <a:buChar char="•"/>
              <a:defRPr sz="2700">
                <a:solidFill>
                  <a:srgbClr val="333333"/>
                </a:solidFill>
              </a:defRPr>
            </a:pPr>
            <a:r>
              <a:t>Business List</a:t>
            </a:r>
          </a:p>
          <a:p>
            <a:pPr marL="457200" indent="-317500" algn="l" defTabSz="457200">
              <a:buClr>
                <a:srgbClr val="333333"/>
              </a:buClr>
              <a:buSzPct val="70000"/>
              <a:buFont typeface="Helvetica"/>
              <a:buChar char="•"/>
              <a:defRPr sz="2700">
                <a:solidFill>
                  <a:srgbClr val="333333"/>
                </a:solidFill>
              </a:defRPr>
            </a:pPr>
            <a:r>
              <a:t>Competition List</a:t>
            </a:r>
          </a:p>
          <a:p>
            <a:pPr marL="457200" indent="-317500" algn="l" defTabSz="457200">
              <a:buClr>
                <a:srgbClr val="333333"/>
              </a:buClr>
              <a:buSzPct val="70000"/>
              <a:buFont typeface="Helvetica"/>
              <a:buChar char="•"/>
              <a:defRPr sz="2700">
                <a:solidFill>
                  <a:srgbClr val="333333"/>
                </a:solidFill>
              </a:defRPr>
            </a:pPr>
            <a:r>
              <a:t>Insolvency and Companies List</a:t>
            </a:r>
          </a:p>
          <a:p>
            <a:pPr marL="457200" indent="-317500" algn="l" defTabSz="457200">
              <a:buClr>
                <a:srgbClr val="333333"/>
              </a:buClr>
              <a:buSzPct val="70000"/>
              <a:buFont typeface="Helvetica"/>
              <a:buChar char="•"/>
              <a:defRPr sz="2700">
                <a:solidFill>
                  <a:srgbClr val="333333"/>
                </a:solidFill>
              </a:defRPr>
            </a:pPr>
            <a:r>
              <a:t>Intellectual Property Enterprise Court (formerly the Patents County Court)</a:t>
            </a:r>
          </a:p>
          <a:p>
            <a:pPr marL="457200" indent="-317500" algn="l" defTabSz="457200">
              <a:buClr>
                <a:srgbClr val="333333"/>
              </a:buClr>
              <a:buSzPct val="70000"/>
              <a:buFont typeface="Helvetica"/>
              <a:buChar char="•"/>
              <a:defRPr sz="2700">
                <a:solidFill>
                  <a:srgbClr val="333333"/>
                </a:solidFill>
              </a:defRPr>
            </a:pPr>
            <a:r>
              <a:t>Intellectual Property List</a:t>
            </a:r>
          </a:p>
          <a:p>
            <a:pPr marL="457200" indent="-317500" algn="l" defTabSz="457200">
              <a:buClr>
                <a:srgbClr val="333333"/>
              </a:buClr>
              <a:buSzPct val="70000"/>
              <a:buFont typeface="Helvetica"/>
              <a:buChar char="•"/>
              <a:defRPr sz="2700">
                <a:solidFill>
                  <a:srgbClr val="333333"/>
                </a:solidFill>
              </a:defRPr>
            </a:pPr>
            <a:r>
              <a:t>Patents Court</a:t>
            </a:r>
          </a:p>
          <a:p>
            <a:pPr marL="457200" indent="-317500" algn="l" defTabSz="457200">
              <a:buClr>
                <a:srgbClr val="333333"/>
              </a:buClr>
              <a:buSzPct val="70000"/>
              <a:buFont typeface="Helvetica"/>
              <a:buChar char="•"/>
              <a:defRPr sz="2700">
                <a:solidFill>
                  <a:srgbClr val="333333"/>
                </a:solidFill>
              </a:defRPr>
            </a:pPr>
            <a:r>
              <a:t>Property, Trusts and Probate List</a:t>
            </a:r>
          </a:p>
          <a:p>
            <a:pPr marL="457200" indent="-317500" algn="l" defTabSz="457200">
              <a:buClr>
                <a:srgbClr val="333333"/>
              </a:buClr>
              <a:buSzPct val="70000"/>
              <a:buFont typeface="Helvetica"/>
              <a:buChar char="•"/>
              <a:defRPr sz="2700">
                <a:solidFill>
                  <a:srgbClr val="333333"/>
                </a:solidFill>
              </a:defRPr>
            </a:pPr>
            <a:r>
              <a:t>Revenue List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3. FAMILY DIVISION"/>
          <p:cNvSpPr txBox="1">
            <a:spLocks noGrp="1"/>
          </p:cNvSpPr>
          <p:nvPr>
            <p:ph type="title"/>
          </p:nvPr>
        </p:nvSpPr>
        <p:spPr>
          <a:prstGeom prst="rect">
            <a:avLst/>
          </a:prstGeom>
        </p:spPr>
        <p:txBody>
          <a:bodyPr/>
          <a:lstStyle/>
          <a:p>
            <a:r>
              <a:t>3. FAMILY DIVISION</a:t>
            </a:r>
          </a:p>
        </p:txBody>
      </p:sp>
      <p:sp>
        <p:nvSpPr>
          <p:cNvPr id="183" name="The Family Division (Fam D) deals with divorce, financial maintenance, and cases relating to the care and welfare of children. It also hears appeals from the Family Court"/>
          <p:cNvSpPr txBox="1"/>
          <p:nvPr/>
        </p:nvSpPr>
        <p:spPr>
          <a:xfrm>
            <a:off x="1930399" y="4171949"/>
            <a:ext cx="9144002" cy="14097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p>
            <a:pPr algn="l" defTabSz="457200">
              <a:defRPr sz="2700">
                <a:solidFill>
                  <a:srgbClr val="333333"/>
                </a:solidFill>
              </a:defRPr>
            </a:pPr>
            <a:r>
              <a:t>The Family Division (Fam D) deals with </a:t>
            </a:r>
            <a:r>
              <a:rPr b="1" u="sng"/>
              <a:t>divorce, financial maintenance, and cases relating to the care and welfare of children</a:t>
            </a:r>
            <a:r>
              <a:t>. It also hears appeals from the Family Court</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royal-courts-of-justice.jpg" descr="royal-courts-of-justice.jpg"/>
          <p:cNvPicPr>
            <a:picLocks noGrp="1" noChangeAspect="1"/>
          </p:cNvPicPr>
          <p:nvPr>
            <p:ph type="pic" idx="13"/>
          </p:nvPr>
        </p:nvPicPr>
        <p:blipFill>
          <a:blip r:embed="rId2">
            <a:extLst/>
          </a:blip>
          <a:srcRect t="142" b="142"/>
          <a:stretch>
            <a:fillRect/>
          </a:stretch>
        </p:blipFill>
        <p:spPr>
          <a:xfrm>
            <a:off x="5049403" y="640649"/>
            <a:ext cx="7629744" cy="5048161"/>
          </a:xfrm>
          <a:prstGeom prst="rect">
            <a:avLst/>
          </a:prstGeom>
        </p:spPr>
      </p:pic>
      <p:sp>
        <p:nvSpPr>
          <p:cNvPr id="186" name="COURT of APPEAL"/>
          <p:cNvSpPr txBox="1">
            <a:spLocks noGrp="1"/>
          </p:cNvSpPr>
          <p:nvPr>
            <p:ph type="title"/>
          </p:nvPr>
        </p:nvSpPr>
        <p:spPr>
          <a:xfrm>
            <a:off x="630792" y="693737"/>
            <a:ext cx="4362451" cy="2253210"/>
          </a:xfrm>
          <a:prstGeom prst="rect">
            <a:avLst/>
          </a:prstGeom>
        </p:spPr>
        <p:txBody>
          <a:bodyPr anchor="t"/>
          <a:lstStyle/>
          <a:p>
            <a:r>
              <a:t>COURT of APPEAL</a:t>
            </a:r>
          </a:p>
        </p:txBody>
      </p:sp>
      <p:sp>
        <p:nvSpPr>
          <p:cNvPr id="187" name="The Court of Appeal of England and Wales sits in two divisions:…"/>
          <p:cNvSpPr txBox="1">
            <a:spLocks noGrp="1"/>
          </p:cNvSpPr>
          <p:nvPr>
            <p:ph type="body" sz="half" idx="1"/>
          </p:nvPr>
        </p:nvSpPr>
        <p:spPr>
          <a:xfrm>
            <a:off x="362601" y="5743440"/>
            <a:ext cx="12279598" cy="3609450"/>
          </a:xfrm>
          <a:prstGeom prst="rect">
            <a:avLst/>
          </a:prstGeom>
        </p:spPr>
        <p:txBody>
          <a:bodyPr anchor="t"/>
          <a:lstStyle/>
          <a:p>
            <a:pPr marL="0" indent="0" defTabSz="457200">
              <a:spcBef>
                <a:spcPts val="0"/>
              </a:spcBef>
              <a:buClrTx/>
              <a:buSzTx/>
              <a:buFontTx/>
              <a:buNone/>
              <a:defRPr sz="2300">
                <a:solidFill>
                  <a:srgbClr val="333333"/>
                </a:solidFill>
              </a:defRPr>
            </a:pPr>
            <a:r>
              <a:t>The Court of Appeal of England and Wales sits in two divisions:</a:t>
            </a:r>
          </a:p>
          <a:p>
            <a:pPr marL="457200" indent="-317500" defTabSz="457200">
              <a:spcBef>
                <a:spcPts val="0"/>
              </a:spcBef>
              <a:buClr>
                <a:srgbClr val="333333"/>
              </a:buClr>
              <a:buFont typeface="Helvetica"/>
              <a:buChar char="•"/>
              <a:defRPr sz="2300">
                <a:solidFill>
                  <a:srgbClr val="333333"/>
                </a:solidFill>
              </a:defRPr>
            </a:pPr>
            <a:r>
              <a:t>the </a:t>
            </a:r>
            <a:r>
              <a:rPr b="1"/>
              <a:t>Criminal Division</a:t>
            </a:r>
            <a:r>
              <a:t>, which hears appeals from the Crown Court, and</a:t>
            </a:r>
          </a:p>
          <a:p>
            <a:pPr marL="457200" indent="-317500" defTabSz="457200">
              <a:spcBef>
                <a:spcPts val="0"/>
              </a:spcBef>
              <a:buClr>
                <a:srgbClr val="333333"/>
              </a:buClr>
              <a:buFont typeface="Helvetica"/>
              <a:buChar char="•"/>
              <a:defRPr sz="2300">
                <a:solidFill>
                  <a:srgbClr val="333333"/>
                </a:solidFill>
              </a:defRPr>
            </a:pPr>
            <a:r>
              <a:t>the </a:t>
            </a:r>
            <a:r>
              <a:rPr b="1"/>
              <a:t>Civil Division</a:t>
            </a:r>
            <a:r>
              <a:t> which hears appeals in civil and family matters from the High Court, Family Court, senior tribunals and county courts.</a:t>
            </a:r>
          </a:p>
          <a:p>
            <a:pPr marL="0" indent="0" defTabSz="457200">
              <a:spcBef>
                <a:spcPts val="0"/>
              </a:spcBef>
              <a:buClrTx/>
              <a:buSzTx/>
              <a:buFontTx/>
              <a:buNone/>
              <a:defRPr sz="2300">
                <a:solidFill>
                  <a:srgbClr val="333333"/>
                </a:solidFill>
              </a:defRPr>
            </a:pPr>
            <a:r>
              <a:t>The judges of the Court of Appeal are the Lord Chief Justice (LCJ), the Master of the Rolls (MR), the President of the Queen’s Bench Division (P), the President of the Family Division (P), the Chancellor of the High Court (C) and the Lord or Lady Justices (LJ).Most full appeals are heard by </a:t>
            </a:r>
            <a:r>
              <a:rPr u="sng"/>
              <a:t>three judges</a:t>
            </a:r>
            <a:r>
              <a:t>, but preliminary or less important hearings may be heard by </a:t>
            </a:r>
            <a:r>
              <a:rPr u="sng"/>
              <a:t>one or two judges</a:t>
            </a:r>
            <a:r>
              <a:t>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1200px-Supreme_court_crest_(official).svg.png" descr="1200px-Supreme_court_crest_(official).svg.png"/>
          <p:cNvPicPr>
            <a:picLocks noGrp="1" noChangeAspect="1"/>
          </p:cNvPicPr>
          <p:nvPr>
            <p:ph type="pic" idx="13"/>
          </p:nvPr>
        </p:nvPicPr>
        <p:blipFill>
          <a:blip r:embed="rId2">
            <a:extLst/>
          </a:blip>
          <a:srcRect/>
          <a:stretch>
            <a:fillRect/>
          </a:stretch>
        </p:blipFill>
        <p:spPr>
          <a:xfrm>
            <a:off x="8132894" y="2629297"/>
            <a:ext cx="3241728" cy="4495196"/>
          </a:xfrm>
          <a:prstGeom prst="rect">
            <a:avLst/>
          </a:prstGeom>
        </p:spPr>
      </p:pic>
      <p:sp>
        <p:nvSpPr>
          <p:cNvPr id="190" name="SUPREME COURT"/>
          <p:cNvSpPr txBox="1">
            <a:spLocks noGrp="1"/>
          </p:cNvSpPr>
          <p:nvPr>
            <p:ph type="title"/>
          </p:nvPr>
        </p:nvSpPr>
        <p:spPr>
          <a:xfrm>
            <a:off x="1892299" y="1065342"/>
            <a:ext cx="4362452" cy="2020758"/>
          </a:xfrm>
          <a:prstGeom prst="rect">
            <a:avLst/>
          </a:prstGeom>
        </p:spPr>
        <p:txBody>
          <a:bodyPr/>
          <a:lstStyle>
            <a:lvl1pPr defTabSz="560831">
              <a:defRPr sz="6144" spc="-122"/>
            </a:lvl1pPr>
          </a:lstStyle>
          <a:p>
            <a:r>
              <a:t>SUPREME COURT</a:t>
            </a:r>
          </a:p>
        </p:txBody>
      </p:sp>
      <p:sp>
        <p:nvSpPr>
          <p:cNvPr id="191" name="This was established in 2009, replacing the House of Lords* as the final court of appeal in the UK for all civil cases, and for criminal cases from England, Wales and Northern Ireland. Its judges are known as Justices of the Supreme Court (JSC) and are led by a President and Deputy President."/>
          <p:cNvSpPr txBox="1">
            <a:spLocks noGrp="1"/>
          </p:cNvSpPr>
          <p:nvPr>
            <p:ph type="body" sz="quarter" idx="1"/>
          </p:nvPr>
        </p:nvSpPr>
        <p:spPr>
          <a:prstGeom prst="rect">
            <a:avLst/>
          </a:prstGeom>
        </p:spPr>
        <p:txBody>
          <a:bodyPr anchor="t"/>
          <a:lstStyle/>
          <a:p>
            <a:pPr marL="0" indent="0" defTabSz="452627">
              <a:spcBef>
                <a:spcPts val="0"/>
              </a:spcBef>
              <a:buClrTx/>
              <a:buSzTx/>
              <a:buFontTx/>
              <a:buNone/>
              <a:defRPr sz="2475">
                <a:solidFill>
                  <a:srgbClr val="333333"/>
                </a:solidFill>
              </a:defRPr>
            </a:pPr>
            <a:r>
              <a:t>This was established in 2009, replacing the House of Lords</a:t>
            </a:r>
            <a:r>
              <a:rPr b="1"/>
              <a:t>*</a:t>
            </a:r>
            <a:r>
              <a:t> as the </a:t>
            </a:r>
            <a:r>
              <a:rPr b="1" u="sng"/>
              <a:t>final court of appeal</a:t>
            </a:r>
            <a:r>
              <a:t> in the UK for all civil cases, and for criminal cases from England, Wales and Northern Ireland. Its judges are known as Justices of the Supreme Court (JSC) and are led by a President and Deputy President.</a:t>
            </a:r>
          </a:p>
        </p:txBody>
      </p:sp>
      <p:sp>
        <p:nvSpPr>
          <p:cNvPr id="192" name="* consequence of the Constitutional Reform Act of 2005"/>
          <p:cNvSpPr txBox="1"/>
          <p:nvPr/>
        </p:nvSpPr>
        <p:spPr>
          <a:xfrm>
            <a:off x="2614612" y="8604250"/>
            <a:ext cx="7775576" cy="4826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defRPr sz="2400" b="1"/>
            </a:lvl1pPr>
          </a:lstStyle>
          <a:p>
            <a:r>
              <a:t>* consequence of the Constitutional Reform Act of 2005</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HANK YOU"/>
          <p:cNvSpPr txBox="1">
            <a:spLocks noGrp="1"/>
          </p:cNvSpPr>
          <p:nvPr>
            <p:ph type="title" idx="4294967295"/>
          </p:nvPr>
        </p:nvSpPr>
        <p:spPr>
          <a:xfrm>
            <a:off x="1892299" y="4110037"/>
            <a:ext cx="9220202" cy="1533526"/>
          </a:xfrm>
          <a:prstGeom prst="rect">
            <a:avLst/>
          </a:prstGeom>
        </p:spPr>
        <p:txBody>
          <a:bodyPr/>
          <a:lstStyle>
            <a:lvl1pPr algn="ctr"/>
          </a:lstStyle>
          <a:p>
            <a:r>
              <a:t>THANK YOU</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Index"/>
          <p:cNvSpPr txBox="1">
            <a:spLocks noGrp="1"/>
          </p:cNvSpPr>
          <p:nvPr>
            <p:ph type="title"/>
          </p:nvPr>
        </p:nvSpPr>
        <p:spPr>
          <a:xfrm>
            <a:off x="1892299" y="1552574"/>
            <a:ext cx="9220202" cy="1554291"/>
          </a:xfrm>
          <a:prstGeom prst="rect">
            <a:avLst/>
          </a:prstGeom>
        </p:spPr>
        <p:txBody>
          <a:bodyPr/>
          <a:lstStyle/>
          <a:p>
            <a:r>
              <a:t>Index</a:t>
            </a:r>
          </a:p>
        </p:txBody>
      </p:sp>
      <p:sp>
        <p:nvSpPr>
          <p:cNvPr id="138" name="Tribunals…"/>
          <p:cNvSpPr txBox="1">
            <a:spLocks noGrp="1"/>
          </p:cNvSpPr>
          <p:nvPr>
            <p:ph type="body" idx="1"/>
          </p:nvPr>
        </p:nvSpPr>
        <p:spPr>
          <a:xfrm>
            <a:off x="1892299" y="3094750"/>
            <a:ext cx="9220202" cy="6409892"/>
          </a:xfrm>
          <a:prstGeom prst="rect">
            <a:avLst/>
          </a:prstGeom>
        </p:spPr>
        <p:txBody>
          <a:bodyPr/>
          <a:lstStyle/>
          <a:p>
            <a:pPr marL="312821" indent="-312821" defTabSz="379729">
              <a:spcBef>
                <a:spcPts val="2700"/>
              </a:spcBef>
              <a:defRPr sz="2340"/>
            </a:pPr>
            <a:r>
              <a:t>Tribunals</a:t>
            </a:r>
          </a:p>
          <a:p>
            <a:pPr marL="312821" indent="-312821" defTabSz="379729">
              <a:spcBef>
                <a:spcPts val="2700"/>
              </a:spcBef>
              <a:defRPr sz="2340"/>
            </a:pPr>
            <a:r>
              <a:t>Criminal Courts</a:t>
            </a:r>
          </a:p>
          <a:p>
            <a:pPr marL="312821" indent="-312821" defTabSz="379729">
              <a:spcBef>
                <a:spcPts val="2700"/>
              </a:spcBef>
              <a:defRPr sz="2340"/>
            </a:pPr>
            <a:r>
              <a:t>County Courts</a:t>
            </a:r>
          </a:p>
          <a:p>
            <a:pPr marL="312821" indent="-312821" defTabSz="379729">
              <a:spcBef>
                <a:spcPts val="2700"/>
              </a:spcBef>
              <a:defRPr sz="2340"/>
            </a:pPr>
            <a:r>
              <a:t>High Court of Justice</a:t>
            </a:r>
          </a:p>
          <a:p>
            <a:pPr marL="643021" lvl="1" indent="-312821" defTabSz="379729">
              <a:spcBef>
                <a:spcPts val="2700"/>
              </a:spcBef>
              <a:buChar char="➡"/>
              <a:defRPr sz="2340"/>
            </a:pPr>
            <a:r>
              <a:t>Queen’s Bench Division</a:t>
            </a:r>
          </a:p>
          <a:p>
            <a:pPr marL="643021" lvl="1" indent="-312821" defTabSz="379729">
              <a:spcBef>
                <a:spcPts val="2700"/>
              </a:spcBef>
              <a:buChar char="➡"/>
              <a:defRPr sz="2340"/>
            </a:pPr>
            <a:r>
              <a:t>Chancery Division</a:t>
            </a:r>
          </a:p>
          <a:p>
            <a:pPr marL="643021" lvl="1" indent="-312821" defTabSz="379729">
              <a:spcBef>
                <a:spcPts val="2700"/>
              </a:spcBef>
              <a:buChar char="➡"/>
              <a:defRPr sz="2340"/>
            </a:pPr>
            <a:r>
              <a:t>Family Division</a:t>
            </a:r>
          </a:p>
          <a:p>
            <a:pPr marL="312821" indent="-312821" defTabSz="379729">
              <a:spcBef>
                <a:spcPts val="2700"/>
              </a:spcBef>
              <a:defRPr sz="2340"/>
            </a:pPr>
            <a:r>
              <a:t>Court of Appeal</a:t>
            </a:r>
          </a:p>
          <a:p>
            <a:pPr marL="312821" indent="-312821" defTabSz="379729">
              <a:spcBef>
                <a:spcPts val="2700"/>
              </a:spcBef>
              <a:defRPr sz="2340"/>
            </a:pPr>
            <a:r>
              <a:t>Supreme Court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court-structure-11.gif" descr="court-structure-11.gif"/>
          <p:cNvPicPr>
            <a:picLocks noGrp="1" noChangeAspect="1"/>
          </p:cNvPicPr>
          <p:nvPr>
            <p:ph type="pic" idx="13"/>
          </p:nvPr>
        </p:nvPicPr>
        <p:blipFill>
          <a:blip r:embed="rId2">
            <a:extLst/>
          </a:blip>
          <a:srcRect/>
          <a:stretch>
            <a:fillRect/>
          </a:stretch>
        </p:blipFill>
        <p:spPr>
          <a:xfrm>
            <a:off x="2711324" y="66832"/>
            <a:ext cx="7582142" cy="9619843"/>
          </a:xfrm>
          <a:prstGeom prst="rect">
            <a:avLst/>
          </a:prstGeom>
          <a:ln w="12700"/>
          <a:effectLst>
            <a:outerShdw blurRad="177800" dist="88900" dir="5400000" rotWithShape="0">
              <a:srgbClr val="000000">
                <a:alpha val="70000"/>
              </a:srgbClr>
            </a:outerShdw>
          </a:effectLst>
        </p:spPr>
      </p:pic>
      <p:sp>
        <p:nvSpPr>
          <p:cNvPr id="141" name="→ Supreme Court"/>
          <p:cNvSpPr txBox="1">
            <a:spLocks noGrp="1"/>
          </p:cNvSpPr>
          <p:nvPr>
            <p:ph type="body" sz="quarter" idx="4294967295"/>
          </p:nvPr>
        </p:nvSpPr>
        <p:spPr>
          <a:xfrm>
            <a:off x="10368050" y="102580"/>
            <a:ext cx="2274290" cy="1804462"/>
          </a:xfrm>
          <a:prstGeom prst="rect">
            <a:avLst/>
          </a:prstGeom>
        </p:spPr>
        <p:txBody>
          <a:bodyPr anchor="t"/>
          <a:lstStyle/>
          <a:p>
            <a:pPr marL="0" indent="0">
              <a:lnSpc>
                <a:spcPct val="120000"/>
              </a:lnSpc>
              <a:spcBef>
                <a:spcPts val="3800"/>
              </a:spcBef>
              <a:buClrTx/>
              <a:buSzTx/>
              <a:buFontTx/>
              <a:buNone/>
              <a:defRPr sz="2400"/>
            </a:pPr>
            <a:r>
              <a:rPr b="1">
                <a:latin typeface="Calibri"/>
                <a:ea typeface="Calibri"/>
                <a:cs typeface="Calibri"/>
                <a:sym typeface="Calibri"/>
              </a:rPr>
              <a:t>→ </a:t>
            </a:r>
            <a:r>
              <a:rPr b="1"/>
              <a:t>Supreme Court </a:t>
            </a:r>
          </a:p>
        </p:txBody>
      </p:sp>
      <p:sp>
        <p:nvSpPr>
          <p:cNvPr id="142" name="→ Court of Appeal"/>
          <p:cNvSpPr txBox="1"/>
          <p:nvPr/>
        </p:nvSpPr>
        <p:spPr>
          <a:xfrm>
            <a:off x="10308025" y="1875953"/>
            <a:ext cx="2693245" cy="4826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p>
            <a:pPr lvl="1" algn="l">
              <a:lnSpc>
                <a:spcPct val="120000"/>
              </a:lnSpc>
              <a:spcBef>
                <a:spcPts val="3800"/>
              </a:spcBef>
              <a:defRPr sz="2400" b="1">
                <a:solidFill>
                  <a:srgbClr val="000000"/>
                </a:solidFill>
              </a:defRPr>
            </a:pPr>
            <a:r>
              <a:rPr>
                <a:latin typeface="Calibri"/>
                <a:ea typeface="Calibri"/>
                <a:cs typeface="Calibri"/>
                <a:sym typeface="Calibri"/>
              </a:rPr>
              <a:t>→</a:t>
            </a:r>
            <a:r>
              <a:t> Court of Appeal</a:t>
            </a:r>
          </a:p>
        </p:txBody>
      </p:sp>
      <p:sp>
        <p:nvSpPr>
          <p:cNvPr id="143" name="→ High Court"/>
          <p:cNvSpPr txBox="1"/>
          <p:nvPr/>
        </p:nvSpPr>
        <p:spPr>
          <a:xfrm>
            <a:off x="10323855" y="4635500"/>
            <a:ext cx="2024262" cy="4826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p>
            <a:pPr algn="l">
              <a:lnSpc>
                <a:spcPct val="120000"/>
              </a:lnSpc>
              <a:spcBef>
                <a:spcPts val="3800"/>
              </a:spcBef>
              <a:defRPr sz="2400">
                <a:solidFill>
                  <a:srgbClr val="000000"/>
                </a:solidFill>
              </a:defRPr>
            </a:pPr>
            <a:r>
              <a:rPr b="1">
                <a:latin typeface="Calibri"/>
                <a:ea typeface="Calibri"/>
                <a:cs typeface="Calibri"/>
                <a:sym typeface="Calibri"/>
              </a:rPr>
              <a:t>→</a:t>
            </a:r>
            <a:r>
              <a:rPr b="1"/>
              <a:t> High Court</a:t>
            </a:r>
          </a:p>
        </p:txBody>
      </p:sp>
      <p:pic>
        <p:nvPicPr>
          <p:cNvPr id="144" name="Linea" descr="Linea"/>
          <p:cNvPicPr>
            <a:picLocks/>
          </p:cNvPicPr>
          <p:nvPr/>
        </p:nvPicPr>
        <p:blipFill>
          <a:blip r:embed="rId3">
            <a:extLst/>
          </a:blip>
          <a:stretch>
            <a:fillRect/>
          </a:stretch>
        </p:blipFill>
        <p:spPr>
          <a:xfrm>
            <a:off x="2103905" y="1573239"/>
            <a:ext cx="625259" cy="4776376"/>
          </a:xfrm>
          <a:prstGeom prst="rect">
            <a:avLst/>
          </a:prstGeom>
        </p:spPr>
      </p:pic>
      <p:sp>
        <p:nvSpPr>
          <p:cNvPr id="146" name="Senior Courts"/>
          <p:cNvSpPr txBox="1"/>
          <p:nvPr/>
        </p:nvSpPr>
        <p:spPr>
          <a:xfrm rot="16200000">
            <a:off x="636932" y="3688376"/>
            <a:ext cx="2247678" cy="5461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defRPr>
                <a:solidFill>
                  <a:srgbClr val="000000"/>
                </a:solidFill>
              </a:defRPr>
            </a:lvl1pPr>
          </a:lstStyle>
          <a:p>
            <a:r>
              <a:t>Senior Courts</a:t>
            </a:r>
          </a:p>
        </p:txBody>
      </p:sp>
      <p:pic>
        <p:nvPicPr>
          <p:cNvPr id="147" name="Linea" descr="Linea"/>
          <p:cNvPicPr>
            <a:picLocks/>
          </p:cNvPicPr>
          <p:nvPr/>
        </p:nvPicPr>
        <p:blipFill>
          <a:blip r:embed="rId4">
            <a:extLst/>
          </a:blip>
          <a:stretch>
            <a:fillRect/>
          </a:stretch>
        </p:blipFill>
        <p:spPr>
          <a:xfrm>
            <a:off x="2097325" y="6600866"/>
            <a:ext cx="657123" cy="3052092"/>
          </a:xfrm>
          <a:prstGeom prst="rect">
            <a:avLst/>
          </a:prstGeom>
        </p:spPr>
      </p:pic>
      <p:sp>
        <p:nvSpPr>
          <p:cNvPr id="149" name="Criminal Courts"/>
          <p:cNvSpPr txBox="1"/>
          <p:nvPr/>
        </p:nvSpPr>
        <p:spPr>
          <a:xfrm rot="16200000">
            <a:off x="437081" y="7853862"/>
            <a:ext cx="2647380" cy="5461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defRPr>
                <a:solidFill>
                  <a:srgbClr val="000000"/>
                </a:solidFill>
              </a:defRPr>
            </a:lvl1pPr>
          </a:lstStyle>
          <a:p>
            <a:r>
              <a:t>Criminal Courts</a:t>
            </a:r>
          </a:p>
        </p:txBody>
      </p:sp>
      <p:sp>
        <p:nvSpPr>
          <p:cNvPr id="150" name="→ County Courts"/>
          <p:cNvSpPr txBox="1"/>
          <p:nvPr/>
        </p:nvSpPr>
        <p:spPr>
          <a:xfrm>
            <a:off x="10264464" y="6972817"/>
            <a:ext cx="2481462" cy="4826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p>
            <a:pPr>
              <a:defRPr sz="2400" b="1">
                <a:solidFill>
                  <a:srgbClr val="000000"/>
                </a:solidFill>
              </a:defRPr>
            </a:pPr>
            <a:r>
              <a:rPr>
                <a:latin typeface="Calibri"/>
                <a:ea typeface="Calibri"/>
                <a:cs typeface="Calibri"/>
                <a:sym typeface="Calibri"/>
              </a:rPr>
              <a:t>→</a:t>
            </a:r>
            <a:r>
              <a:t> County Courts</a:t>
            </a:r>
          </a:p>
        </p:txBody>
      </p:sp>
      <p:sp>
        <p:nvSpPr>
          <p:cNvPr id="151" name="→Tribunals"/>
          <p:cNvSpPr txBox="1"/>
          <p:nvPr/>
        </p:nvSpPr>
        <p:spPr>
          <a:xfrm>
            <a:off x="10363632" y="8622055"/>
            <a:ext cx="1702198" cy="4826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p>
            <a:pPr>
              <a:defRPr sz="2400" b="1">
                <a:solidFill>
                  <a:srgbClr val="000000"/>
                </a:solidFill>
              </a:defRPr>
            </a:pPr>
            <a:r>
              <a:rPr>
                <a:latin typeface="Calibri"/>
                <a:ea typeface="Calibri"/>
                <a:cs typeface="Calibri"/>
                <a:sym typeface="Calibri"/>
              </a:rPr>
              <a:t>→</a:t>
            </a:r>
            <a:r>
              <a:t>Tribunals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RIBUNALS"/>
          <p:cNvSpPr txBox="1">
            <a:spLocks noGrp="1"/>
          </p:cNvSpPr>
          <p:nvPr>
            <p:ph type="title" idx="4294967295"/>
          </p:nvPr>
        </p:nvSpPr>
        <p:spPr>
          <a:prstGeom prst="rect">
            <a:avLst/>
          </a:prstGeom>
        </p:spPr>
        <p:txBody>
          <a:bodyPr/>
          <a:lstStyle>
            <a:lvl1pPr algn="ctr"/>
          </a:lstStyle>
          <a:p>
            <a:r>
              <a:t>TRIBUNALS</a:t>
            </a:r>
          </a:p>
        </p:txBody>
      </p:sp>
      <p:sp>
        <p:nvSpPr>
          <p:cNvPr id="154" name="Historically, tribunals have been created by statute to deal with particular types of regulatory, disciplinary or administrative matter. Unlike the courts, which are separate for England and Wales from those of Scotland and Northern Ireland, the tribunal system is UK-wide.…"/>
          <p:cNvSpPr txBox="1">
            <a:spLocks noGrp="1"/>
          </p:cNvSpPr>
          <p:nvPr>
            <p:ph type="body" idx="4294967295"/>
          </p:nvPr>
        </p:nvSpPr>
        <p:spPr>
          <a:xfrm>
            <a:off x="1892299" y="2818428"/>
            <a:ext cx="9220202" cy="5702831"/>
          </a:xfrm>
          <a:prstGeom prst="rect">
            <a:avLst/>
          </a:prstGeom>
        </p:spPr>
        <p:txBody>
          <a:bodyPr anchor="t"/>
          <a:lstStyle/>
          <a:p>
            <a:pPr marL="0" indent="0" defTabSz="457200">
              <a:spcBef>
                <a:spcPts val="0"/>
              </a:spcBef>
              <a:buClrTx/>
              <a:buSzTx/>
              <a:buFontTx/>
              <a:buNone/>
              <a:defRPr sz="2700">
                <a:solidFill>
                  <a:srgbClr val="333333"/>
                </a:solidFill>
              </a:defRPr>
            </a:pPr>
            <a:r>
              <a:t>Historically, tribunals have been created by statute to deal with particular types of </a:t>
            </a:r>
            <a:r>
              <a:rPr b="1" u="sng"/>
              <a:t>regulatory, disciplinary or administrative matter</a:t>
            </a:r>
            <a:r>
              <a:t>. Unlike the courts, which are separate for England and Wales from those of Scotland and Northern Ireland, the </a:t>
            </a:r>
            <a:r>
              <a:rPr b="1" u="sng"/>
              <a:t>tribunal system is UK-wide.</a:t>
            </a:r>
          </a:p>
          <a:p>
            <a:pPr marL="0" indent="0" defTabSz="457200">
              <a:spcBef>
                <a:spcPts val="0"/>
              </a:spcBef>
              <a:buClrTx/>
              <a:buSzTx/>
              <a:buFontTx/>
              <a:buNone/>
              <a:defRPr sz="2700">
                <a:solidFill>
                  <a:srgbClr val="333333"/>
                </a:solidFill>
              </a:defRPr>
            </a:pPr>
            <a:endParaRPr b="1" u="sng"/>
          </a:p>
          <a:p>
            <a:pPr marL="0" indent="0" defTabSz="457200">
              <a:spcBef>
                <a:spcPts val="0"/>
              </a:spcBef>
              <a:buClrTx/>
              <a:buSzTx/>
              <a:buFontTx/>
              <a:buNone/>
              <a:defRPr sz="2700">
                <a:solidFill>
                  <a:srgbClr val="333333"/>
                </a:solidFill>
              </a:defRPr>
            </a:pPr>
            <a:endParaRPr b="1" u="sng"/>
          </a:p>
          <a:p>
            <a:pPr marL="0" indent="0" defTabSz="457200">
              <a:spcBef>
                <a:spcPts val="0"/>
              </a:spcBef>
              <a:buClrTx/>
              <a:buSzTx/>
              <a:buFontTx/>
              <a:buNone/>
              <a:defRPr sz="2700">
                <a:solidFill>
                  <a:srgbClr val="333333"/>
                </a:solidFill>
              </a:defRPr>
            </a:pPr>
            <a:r>
              <a:t>Examples of tribunals include,</a:t>
            </a:r>
            <a:r>
              <a:rPr b="1">
                <a:solidFill>
                  <a:srgbClr val="000000"/>
                </a:solidFill>
              </a:rPr>
              <a:t> employment tribunals</a:t>
            </a:r>
            <a:r>
              <a:t>,</a:t>
            </a:r>
            <a:r>
              <a:rPr b="1">
                <a:solidFill>
                  <a:srgbClr val="000000"/>
                </a:solidFill>
              </a:rPr>
              <a:t> Office of Fair Trading</a:t>
            </a:r>
            <a:r>
              <a:t> adjudicators, the </a:t>
            </a:r>
            <a:r>
              <a:rPr b="1">
                <a:solidFill>
                  <a:srgbClr val="000000"/>
                </a:solidFill>
              </a:rPr>
              <a:t>Gender Recognition Panel</a:t>
            </a:r>
            <a:r>
              <a:t>, the </a:t>
            </a:r>
            <a:r>
              <a:rPr b="1">
                <a:solidFill>
                  <a:srgbClr val="000000"/>
                </a:solidFill>
              </a:rPr>
              <a:t>Planning Inspectorate</a:t>
            </a:r>
            <a:r>
              <a:t> and the </a:t>
            </a:r>
            <a:r>
              <a:rPr b="1">
                <a:solidFill>
                  <a:srgbClr val="000000"/>
                </a:solidFill>
              </a:rPr>
              <a:t>Company Names Tribunal</a:t>
            </a:r>
            <a:r>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RIMINAL vs CIVIL"/>
          <p:cNvSpPr txBox="1">
            <a:spLocks noGrp="1"/>
          </p:cNvSpPr>
          <p:nvPr>
            <p:ph type="title" idx="4294967295"/>
          </p:nvPr>
        </p:nvSpPr>
        <p:spPr>
          <a:xfrm>
            <a:off x="1892299" y="271356"/>
            <a:ext cx="9220202" cy="1533526"/>
          </a:xfrm>
          <a:prstGeom prst="rect">
            <a:avLst/>
          </a:prstGeom>
        </p:spPr>
        <p:txBody>
          <a:bodyPr/>
          <a:lstStyle>
            <a:lvl1pPr algn="ctr"/>
          </a:lstStyle>
          <a:p>
            <a:r>
              <a:t>CRIMINAL vs CIVIL</a:t>
            </a:r>
          </a:p>
        </p:txBody>
      </p:sp>
      <p:grpSp>
        <p:nvGrpSpPr>
          <p:cNvPr id="159" name="Galleria immagini"/>
          <p:cNvGrpSpPr/>
          <p:nvPr/>
        </p:nvGrpSpPr>
        <p:grpSpPr>
          <a:xfrm>
            <a:off x="1892299" y="1737489"/>
            <a:ext cx="9220202" cy="7574362"/>
            <a:chOff x="0" y="184914"/>
            <a:chExt cx="9220200" cy="7574360"/>
          </a:xfrm>
        </p:grpSpPr>
        <p:pic>
          <p:nvPicPr>
            <p:cNvPr id="157" name="british_legal_system.png" descr="british_legal_system.png"/>
            <p:cNvPicPr>
              <a:picLocks noChangeAspect="1"/>
            </p:cNvPicPr>
            <p:nvPr/>
          </p:nvPicPr>
          <p:blipFill>
            <a:blip r:embed="rId2">
              <a:extLst/>
            </a:blip>
            <a:srcRect/>
            <a:stretch>
              <a:fillRect/>
            </a:stretch>
          </p:blipFill>
          <p:spPr>
            <a:xfrm>
              <a:off x="0" y="184914"/>
              <a:ext cx="9220201" cy="6856047"/>
            </a:xfrm>
            <a:prstGeom prst="rect">
              <a:avLst/>
            </a:prstGeom>
            <a:ln w="12700" cap="flat">
              <a:noFill/>
              <a:miter lim="400000"/>
            </a:ln>
            <a:effectLst/>
          </p:spPr>
        </p:pic>
        <p:sp>
          <p:nvSpPr>
            <p:cNvPr id="158" name="Scrivi per inserire una didascalia."/>
            <p:cNvSpPr/>
            <p:nvPr/>
          </p:nvSpPr>
          <p:spPr>
            <a:xfrm>
              <a:off x="0" y="7302075"/>
              <a:ext cx="9220201" cy="457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lvl1pPr>
                <a:defRPr sz="1800"/>
              </a:lvl1pPr>
            </a:lstStyle>
            <a:p>
              <a:r>
                <a:t>Scrivi per inserire una didascalia.</a:t>
              </a: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RIMINAL COURTS"/>
          <p:cNvSpPr txBox="1">
            <a:spLocks noGrp="1"/>
          </p:cNvSpPr>
          <p:nvPr>
            <p:ph type="title" idx="4294967295"/>
          </p:nvPr>
        </p:nvSpPr>
        <p:spPr>
          <a:xfrm>
            <a:off x="1892299" y="685288"/>
            <a:ext cx="9220202" cy="1533526"/>
          </a:xfrm>
          <a:prstGeom prst="rect">
            <a:avLst/>
          </a:prstGeom>
        </p:spPr>
        <p:txBody>
          <a:bodyPr/>
          <a:lstStyle>
            <a:lvl1pPr algn="ctr"/>
          </a:lstStyle>
          <a:p>
            <a:r>
              <a:t>CRIMINAL COURTS</a:t>
            </a:r>
          </a:p>
        </p:txBody>
      </p:sp>
      <p:sp>
        <p:nvSpPr>
          <p:cNvPr id="162" name="MAGISTRATES’COURTS:…"/>
          <p:cNvSpPr txBox="1">
            <a:spLocks noGrp="1"/>
          </p:cNvSpPr>
          <p:nvPr>
            <p:ph type="body" idx="4294967295"/>
          </p:nvPr>
        </p:nvSpPr>
        <p:spPr>
          <a:xfrm>
            <a:off x="1892299" y="1998957"/>
            <a:ext cx="9220202" cy="6969722"/>
          </a:xfrm>
          <a:prstGeom prst="rect">
            <a:avLst/>
          </a:prstGeom>
        </p:spPr>
        <p:txBody>
          <a:bodyPr anchor="t"/>
          <a:lstStyle/>
          <a:p>
            <a:pPr marL="0" indent="0" algn="ctr" defTabSz="549148">
              <a:spcBef>
                <a:spcPts val="0"/>
              </a:spcBef>
              <a:buClrTx/>
              <a:buSzTx/>
              <a:buFontTx/>
              <a:buNone/>
              <a:defRPr sz="3759">
                <a:solidFill>
                  <a:srgbClr val="5C86B9"/>
                </a:solidFill>
                <a:latin typeface="+mn-lt"/>
                <a:ea typeface="+mn-ea"/>
                <a:cs typeface="+mn-cs"/>
                <a:sym typeface="Didot"/>
              </a:defRPr>
            </a:pPr>
            <a:r>
              <a:rPr dirty="0"/>
              <a:t>MAGISTRATES’COURTS:</a:t>
            </a:r>
          </a:p>
          <a:p>
            <a:pPr marL="0" indent="0" defTabSz="549148">
              <a:spcBef>
                <a:spcPts val="0"/>
              </a:spcBef>
              <a:buClrTx/>
              <a:buSzTx/>
              <a:buFontTx/>
              <a:buNone/>
              <a:defRPr sz="3759">
                <a:solidFill>
                  <a:srgbClr val="5C86B9"/>
                </a:solidFill>
                <a:latin typeface="+mn-lt"/>
                <a:ea typeface="+mn-ea"/>
                <a:cs typeface="+mn-cs"/>
                <a:sym typeface="Didot"/>
              </a:defRPr>
            </a:pPr>
            <a:br>
              <a:rPr dirty="0"/>
            </a:br>
            <a:r>
              <a:rPr sz="2444" dirty="0">
                <a:solidFill>
                  <a:srgbClr val="000000"/>
                </a:solidFill>
                <a:latin typeface="Palatino"/>
                <a:ea typeface="Palatino"/>
                <a:cs typeface="Palatino"/>
                <a:sym typeface="Palatino"/>
              </a:rPr>
              <a:t>Magistrates deal with over </a:t>
            </a:r>
            <a:r>
              <a:rPr sz="2444" b="1" dirty="0">
                <a:solidFill>
                  <a:srgbClr val="000000"/>
                </a:solidFill>
                <a:latin typeface="Palatino"/>
                <a:ea typeface="Palatino"/>
                <a:cs typeface="Palatino"/>
                <a:sym typeface="Palatino"/>
              </a:rPr>
              <a:t>90% of criminal cases</a:t>
            </a:r>
            <a:r>
              <a:rPr sz="2444" dirty="0">
                <a:solidFill>
                  <a:srgbClr val="000000"/>
                </a:solidFill>
                <a:latin typeface="Palatino"/>
                <a:ea typeface="Palatino"/>
                <a:cs typeface="Palatino"/>
                <a:sym typeface="Palatino"/>
              </a:rPr>
              <a:t>. The criminal jurisdiction of magistrates’ courts consists of:</a:t>
            </a:r>
          </a:p>
          <a:p>
            <a:pPr marL="429768" indent="-298450" defTabSz="429768">
              <a:spcBef>
                <a:spcPts val="0"/>
              </a:spcBef>
              <a:buClr>
                <a:srgbClr val="333333"/>
              </a:buClr>
              <a:buFont typeface="Helvetica"/>
              <a:buChar char="•"/>
              <a:defRPr sz="2444"/>
            </a:pPr>
            <a:r>
              <a:rPr dirty="0"/>
              <a:t>deciding </a:t>
            </a:r>
            <a:r>
              <a:rPr b="1" dirty="0"/>
              <a:t>less serious cases</a:t>
            </a:r>
            <a:r>
              <a:rPr dirty="0"/>
              <a:t>, known as </a:t>
            </a:r>
            <a:r>
              <a:rPr u="sng" dirty="0"/>
              <a:t>summary offences</a:t>
            </a:r>
            <a:r>
              <a:rPr dirty="0"/>
              <a:t>,</a:t>
            </a:r>
          </a:p>
          <a:p>
            <a:pPr marL="429768" indent="-298450" defTabSz="429768">
              <a:spcBef>
                <a:spcPts val="0"/>
              </a:spcBef>
              <a:buClr>
                <a:srgbClr val="333333"/>
              </a:buClr>
              <a:buFont typeface="Helvetica"/>
              <a:buChar char="•"/>
              <a:defRPr sz="2444"/>
            </a:pPr>
            <a:r>
              <a:rPr dirty="0"/>
              <a:t>deciding </a:t>
            </a:r>
            <a:r>
              <a:rPr b="1" dirty="0"/>
              <a:t>medium serious offences</a:t>
            </a:r>
            <a:endParaRPr lang="it-IT" b="1" dirty="0"/>
          </a:p>
          <a:p>
            <a:pPr marL="429768" indent="-298450" defTabSz="429768">
              <a:spcBef>
                <a:spcPts val="0"/>
              </a:spcBef>
              <a:buClr>
                <a:srgbClr val="333333"/>
              </a:buClr>
              <a:buFont typeface="Helvetica"/>
              <a:buChar char="•"/>
              <a:defRPr sz="2444"/>
            </a:pPr>
            <a:r>
              <a:rPr dirty="0"/>
              <a:t>dealing with </a:t>
            </a:r>
            <a:r>
              <a:rPr b="1" dirty="0"/>
              <a:t>pre-trial issues</a:t>
            </a:r>
            <a:r>
              <a:rPr dirty="0"/>
              <a:t> in relation to the most serious offences, such as bail, reporting restrictions etc.</a:t>
            </a:r>
          </a:p>
          <a:p>
            <a:pPr marL="429768" indent="-298450" defTabSz="429768">
              <a:spcBef>
                <a:spcPts val="0"/>
              </a:spcBef>
              <a:buClr>
                <a:srgbClr val="333333"/>
              </a:buClr>
              <a:buFont typeface="Helvetica"/>
              <a:buChar char="•"/>
              <a:defRPr sz="2444"/>
            </a:pPr>
            <a:r>
              <a:rPr dirty="0"/>
              <a:t>sending cases in which the defendant has pleaded or been found guilty to the Crown Court for sentencing</a:t>
            </a:r>
            <a:r>
              <a:rPr lang="it-IT" dirty="0"/>
              <a:t> (</a:t>
            </a:r>
            <a:r>
              <a:rPr dirty="0"/>
              <a:t>if their own sentencing powers are insufficient</a:t>
            </a:r>
            <a:r>
              <a:rPr lang="it-IT" dirty="0"/>
              <a:t>)</a:t>
            </a:r>
          </a:p>
          <a:p>
            <a:pPr marL="131318" indent="0" defTabSz="429768">
              <a:spcBef>
                <a:spcPts val="0"/>
              </a:spcBef>
              <a:buClr>
                <a:srgbClr val="333333"/>
              </a:buClr>
              <a:buNone/>
              <a:defRPr sz="2444"/>
            </a:pPr>
            <a:endParaRPr dirty="0"/>
          </a:p>
          <a:p>
            <a:pPr marL="0" indent="0" defTabSz="429768">
              <a:spcBef>
                <a:spcPts val="0"/>
              </a:spcBef>
              <a:buClrTx/>
              <a:buSzTx/>
              <a:buFontTx/>
              <a:buNone/>
              <a:defRPr sz="2444"/>
            </a:pPr>
            <a:r>
              <a:rPr dirty="0"/>
              <a:t>An appeal from a magistrates’ court can go either to the Crown Court or, if it involves a procedural error, to the Administrative Court (part of the Queen’s Bench Division of the High Court).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HE CROWN COURT:…"/>
          <p:cNvSpPr txBox="1"/>
          <p:nvPr/>
        </p:nvSpPr>
        <p:spPr>
          <a:xfrm>
            <a:off x="1463903" y="1150898"/>
            <a:ext cx="10076995" cy="666336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p>
            <a:pPr>
              <a:defRPr sz="4000">
                <a:solidFill>
                  <a:srgbClr val="5C86B9"/>
                </a:solidFill>
                <a:latin typeface="+mn-lt"/>
                <a:ea typeface="+mn-ea"/>
                <a:cs typeface="+mn-cs"/>
                <a:sym typeface="Didot"/>
              </a:defRPr>
            </a:pPr>
            <a:r>
              <a:rPr sz="4500" dirty="0"/>
              <a:t>THE CROWN COURT:</a:t>
            </a:r>
          </a:p>
          <a:p>
            <a:pPr>
              <a:defRPr sz="4000">
                <a:solidFill>
                  <a:srgbClr val="5C86B9"/>
                </a:solidFill>
                <a:latin typeface="+mn-lt"/>
                <a:ea typeface="+mn-ea"/>
                <a:cs typeface="+mn-cs"/>
                <a:sym typeface="Didot"/>
              </a:defRPr>
            </a:pPr>
            <a:endParaRPr sz="4500" dirty="0"/>
          </a:p>
          <a:p>
            <a:pPr marL="457200" indent="-317500" algn="l" defTabSz="457200">
              <a:buClr>
                <a:srgbClr val="333333"/>
              </a:buClr>
              <a:buSzPct val="70000"/>
              <a:buFont typeface="Helvetica"/>
              <a:buChar char="•"/>
              <a:defRPr sz="2600">
                <a:solidFill>
                  <a:srgbClr val="333333"/>
                </a:solidFill>
              </a:defRPr>
            </a:pPr>
            <a:r>
              <a:rPr dirty="0"/>
              <a:t>holds trials of </a:t>
            </a:r>
            <a:r>
              <a:rPr b="1" dirty="0"/>
              <a:t>more serious criminal offences</a:t>
            </a:r>
            <a:r>
              <a:rPr dirty="0"/>
              <a:t>;</a:t>
            </a:r>
          </a:p>
          <a:p>
            <a:pPr marL="457200" indent="-317500" algn="l" defTabSz="457200">
              <a:buClr>
                <a:srgbClr val="333333"/>
              </a:buClr>
              <a:buSzPct val="70000"/>
              <a:buFont typeface="Helvetica"/>
              <a:buChar char="•"/>
              <a:defRPr sz="2600">
                <a:solidFill>
                  <a:srgbClr val="333333"/>
                </a:solidFill>
              </a:defRPr>
            </a:pPr>
            <a:r>
              <a:rPr dirty="0"/>
              <a:t>deals with sentencing in cases where the defendant has either </a:t>
            </a:r>
            <a:r>
              <a:rPr b="1" dirty="0"/>
              <a:t>pleaded guilty already</a:t>
            </a:r>
            <a:r>
              <a:rPr dirty="0"/>
              <a:t>, or </a:t>
            </a:r>
            <a:r>
              <a:rPr b="1" dirty="0"/>
              <a:t>been convicted and referred for sentencing by a magistrate’s court</a:t>
            </a:r>
            <a:r>
              <a:rPr dirty="0"/>
              <a:t> because of the relative seriousness of the offence;</a:t>
            </a:r>
          </a:p>
          <a:p>
            <a:pPr marL="457200" indent="-317500" algn="l" defTabSz="457200">
              <a:buClr>
                <a:srgbClr val="333333"/>
              </a:buClr>
              <a:buSzPct val="70000"/>
              <a:buFont typeface="Helvetica"/>
              <a:buChar char="•"/>
              <a:defRPr sz="2600">
                <a:solidFill>
                  <a:srgbClr val="333333"/>
                </a:solidFill>
              </a:defRPr>
            </a:pPr>
            <a:r>
              <a:rPr dirty="0"/>
              <a:t>hears </a:t>
            </a:r>
            <a:r>
              <a:rPr b="1" dirty="0"/>
              <a:t>appeals from magistrates’ courts</a:t>
            </a:r>
            <a:r>
              <a:rPr dirty="0"/>
              <a:t>.</a:t>
            </a:r>
          </a:p>
          <a:p>
            <a:pPr marL="457200" indent="-317500" algn="l" defTabSz="457200">
              <a:buClr>
                <a:srgbClr val="333333"/>
              </a:buClr>
              <a:buSzPct val="70000"/>
              <a:buFont typeface="Helvetica"/>
              <a:buChar char="•"/>
              <a:defRPr sz="2600">
                <a:solidFill>
                  <a:srgbClr val="333333"/>
                </a:solidFill>
              </a:defRPr>
            </a:pPr>
            <a:endParaRPr dirty="0"/>
          </a:p>
          <a:p>
            <a:pPr algn="l" defTabSz="457200">
              <a:defRPr sz="2600">
                <a:solidFill>
                  <a:srgbClr val="333333"/>
                </a:solidFill>
              </a:defRPr>
            </a:pPr>
            <a:r>
              <a:rPr dirty="0"/>
              <a:t>Most trials in the Crown Court are conducted with a</a:t>
            </a:r>
            <a:r>
              <a:rPr b="1" dirty="0"/>
              <a:t> jury</a:t>
            </a:r>
            <a:r>
              <a:rPr dirty="0"/>
              <a:t>. </a:t>
            </a:r>
          </a:p>
          <a:p>
            <a:pPr algn="l" defTabSz="457200">
              <a:defRPr sz="2600">
                <a:solidFill>
                  <a:srgbClr val="333333"/>
                </a:solidFill>
              </a:defRPr>
            </a:pPr>
            <a:r>
              <a:rPr dirty="0"/>
              <a:t>The Crown Court is a single entity, which sits in a number of locations. The most famous and senior location is the Central Criminal Court (CCC) at Old Bailey in London, often referred to simply as The Bailey.</a:t>
            </a:r>
          </a:p>
          <a:p>
            <a:pPr algn="l" defTabSz="457200">
              <a:defRPr sz="2600">
                <a:solidFill>
                  <a:srgbClr val="333333"/>
                </a:solidFill>
              </a:defRPr>
            </a:pPr>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old bailey (L).jpg" descr="old bailey (L).jpg"/>
          <p:cNvPicPr>
            <a:picLocks noGrp="1" noChangeAspect="1"/>
          </p:cNvPicPr>
          <p:nvPr>
            <p:ph type="pic" idx="13"/>
          </p:nvPr>
        </p:nvPicPr>
        <p:blipFill>
          <a:blip r:embed="rId2">
            <a:extLst/>
          </a:blip>
          <a:srcRect l="5708" r="5708"/>
          <a:stretch>
            <a:fillRect/>
          </a:stretch>
        </p:blipFill>
        <p:spPr>
          <a:xfrm>
            <a:off x="1625599" y="1219199"/>
            <a:ext cx="9753602" cy="7315201"/>
          </a:xfrm>
          <a:prstGeom prst="rect">
            <a:avLst/>
          </a:prstGeom>
        </p:spPr>
      </p:pic>
      <p:sp>
        <p:nvSpPr>
          <p:cNvPr id="167" name="Central Criminal Court of London - Old Bailey, London"/>
          <p:cNvSpPr txBox="1"/>
          <p:nvPr/>
        </p:nvSpPr>
        <p:spPr>
          <a:xfrm>
            <a:off x="2408808" y="8660362"/>
            <a:ext cx="8187185" cy="5080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defRPr sz="2600"/>
            </a:lvl1pPr>
          </a:lstStyle>
          <a:p>
            <a:r>
              <a:t>Central Criminal Court of London - Old Bailey, London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OUNTY COURTS"/>
          <p:cNvSpPr txBox="1">
            <a:spLocks noGrp="1"/>
          </p:cNvSpPr>
          <p:nvPr>
            <p:ph type="title" idx="4294967295"/>
          </p:nvPr>
        </p:nvSpPr>
        <p:spPr>
          <a:xfrm>
            <a:off x="1892299" y="685288"/>
            <a:ext cx="9220202" cy="1533526"/>
          </a:xfrm>
          <a:prstGeom prst="rect">
            <a:avLst/>
          </a:prstGeom>
        </p:spPr>
        <p:txBody>
          <a:bodyPr/>
          <a:lstStyle>
            <a:lvl1pPr algn="ctr"/>
          </a:lstStyle>
          <a:p>
            <a:r>
              <a:t>COUNTY COURTS</a:t>
            </a:r>
          </a:p>
        </p:txBody>
      </p:sp>
      <p:sp>
        <p:nvSpPr>
          <p:cNvPr id="170" name="County courts were first introduced in 1846 to provide local justice in those less important or valuable cases that did not need to be heard in the High Court.…"/>
          <p:cNvSpPr txBox="1">
            <a:spLocks noGrp="1"/>
          </p:cNvSpPr>
          <p:nvPr>
            <p:ph type="body" idx="4294967295"/>
          </p:nvPr>
        </p:nvSpPr>
        <p:spPr>
          <a:xfrm>
            <a:off x="1892299" y="2505075"/>
            <a:ext cx="9220202" cy="5013326"/>
          </a:xfrm>
          <a:prstGeom prst="rect">
            <a:avLst/>
          </a:prstGeom>
        </p:spPr>
        <p:txBody>
          <a:bodyPr anchor="t"/>
          <a:lstStyle/>
          <a:p>
            <a:pPr marL="0" indent="0" defTabSz="443484">
              <a:spcBef>
                <a:spcPts val="0"/>
              </a:spcBef>
              <a:buClrTx/>
              <a:buSzTx/>
              <a:buFontTx/>
              <a:buNone/>
              <a:defRPr sz="2522">
                <a:solidFill>
                  <a:srgbClr val="333333"/>
                </a:solidFill>
              </a:defRPr>
            </a:pPr>
            <a:r>
              <a:rPr dirty="0"/>
              <a:t>County courts were first introduced in 1846 to provide </a:t>
            </a:r>
            <a:r>
              <a:rPr u="sng" dirty="0"/>
              <a:t>local justice</a:t>
            </a:r>
            <a:r>
              <a:rPr dirty="0"/>
              <a:t> in those </a:t>
            </a:r>
            <a:r>
              <a:rPr u="sng" dirty="0"/>
              <a:t>less important or valuable cases</a:t>
            </a:r>
            <a:r>
              <a:rPr dirty="0"/>
              <a:t> that did not need to be heard in the High Court.</a:t>
            </a:r>
          </a:p>
          <a:p>
            <a:pPr marL="0" indent="0" defTabSz="443484">
              <a:spcBef>
                <a:spcPts val="0"/>
              </a:spcBef>
              <a:buClrTx/>
              <a:buSzTx/>
              <a:buFontTx/>
              <a:buNone/>
              <a:defRPr sz="2522">
                <a:solidFill>
                  <a:srgbClr val="333333"/>
                </a:solidFill>
              </a:defRPr>
            </a:pPr>
            <a:r>
              <a:rPr dirty="0"/>
              <a:t>The types of civil case dealt with by county courts is governed in part by </a:t>
            </a:r>
            <a:r>
              <a:rPr b="1" dirty="0"/>
              <a:t>financial limits</a:t>
            </a:r>
            <a:r>
              <a:rPr dirty="0"/>
              <a:t>: above a certain value, cases are heard in the High Court instead. </a:t>
            </a:r>
          </a:p>
          <a:p>
            <a:pPr marL="0" indent="0" defTabSz="443484">
              <a:spcBef>
                <a:spcPts val="0"/>
              </a:spcBef>
              <a:buClrTx/>
              <a:buSzTx/>
              <a:buFontTx/>
              <a:buNone/>
              <a:defRPr sz="2522">
                <a:solidFill>
                  <a:srgbClr val="333333"/>
                </a:solidFill>
              </a:defRPr>
            </a:pPr>
            <a:endParaRPr dirty="0"/>
          </a:p>
          <a:p>
            <a:pPr marL="0" indent="0" defTabSz="443484">
              <a:spcBef>
                <a:spcPts val="0"/>
              </a:spcBef>
              <a:buClrTx/>
              <a:buSzTx/>
              <a:buFontTx/>
              <a:buNone/>
              <a:defRPr sz="2522">
                <a:solidFill>
                  <a:srgbClr val="333333"/>
                </a:solidFill>
              </a:defRPr>
            </a:pPr>
            <a:r>
              <a:rPr dirty="0"/>
              <a:t>There are some specialist county courts, such as the </a:t>
            </a:r>
            <a:r>
              <a:rPr u="sng" dirty="0"/>
              <a:t>Patents County Court</a:t>
            </a:r>
            <a:r>
              <a:rPr dirty="0"/>
              <a:t> (renamed Intellectual Property Enterprise Court (IPEC) in 2013) and the </a:t>
            </a:r>
            <a:r>
              <a:rPr u="sng" dirty="0"/>
              <a:t>Mercantile Court</a:t>
            </a:r>
            <a:r>
              <a:rPr dirty="0"/>
              <a:t> (now known as Circuit Commercial Courts), which deal with particular types of subject matter in cases which do not need to be heard in the High Court</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Editorial">
  <a:themeElements>
    <a:clrScheme name="Editorial">
      <a:dk1>
        <a:srgbClr val="324863"/>
      </a:dk1>
      <a:lt1>
        <a:srgbClr val="634D31"/>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812</Words>
  <Application>Microsoft Macintosh PowerPoint</Application>
  <PresentationFormat>Personalizzato</PresentationFormat>
  <Paragraphs>84</Paragraphs>
  <Slides>16</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16</vt:i4>
      </vt:variant>
    </vt:vector>
  </HeadingPairs>
  <TitlesOfParts>
    <vt:vector size="23" baseType="lpstr">
      <vt:lpstr>Calibri</vt:lpstr>
      <vt:lpstr>Didot</vt:lpstr>
      <vt:lpstr>Helvetica</vt:lpstr>
      <vt:lpstr>Helvetica Neue</vt:lpstr>
      <vt:lpstr>Palatino</vt:lpstr>
      <vt:lpstr>Zapf Dingbats</vt:lpstr>
      <vt:lpstr>Editorial</vt:lpstr>
      <vt:lpstr>Judicial System in England and Wales</vt:lpstr>
      <vt:lpstr>Index</vt:lpstr>
      <vt:lpstr>Presentazione standard di PowerPoint</vt:lpstr>
      <vt:lpstr>TRIBUNALS</vt:lpstr>
      <vt:lpstr>CRIMINAL vs CIVIL</vt:lpstr>
      <vt:lpstr>CRIMINAL COURTS</vt:lpstr>
      <vt:lpstr>Presentazione standard di PowerPoint</vt:lpstr>
      <vt:lpstr>Presentazione standard di PowerPoint</vt:lpstr>
      <vt:lpstr>COUNTY COURTS</vt:lpstr>
      <vt:lpstr>HIGH COURT of JUSTICE</vt:lpstr>
      <vt:lpstr>1. QUEEN’S BENCH DIVISION</vt:lpstr>
      <vt:lpstr>2. CHANCERY DIVISION</vt:lpstr>
      <vt:lpstr>3. FAMILY DIVISION</vt:lpstr>
      <vt:lpstr>COURT of APPEAL</vt:lpstr>
      <vt:lpstr>SUPREME COURT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Judicial System in England and Wales</dc:title>
  <cp:lastModifiedBy>DE GIACINTO ANNA [GI0102761]</cp:lastModifiedBy>
  <cp:revision>2</cp:revision>
  <dcterms:modified xsi:type="dcterms:W3CDTF">2019-05-04T09:43:14Z</dcterms:modified>
</cp:coreProperties>
</file>