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83096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EB0CF-B27B-4EEF-9472-AACBB6997719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D216-DDA4-42B7-BB43-EDE2AEC92B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51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D216-DDA4-42B7-BB43-EDE2AEC92B9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69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D216-DDA4-42B7-BB43-EDE2AEC92B9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45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C669E8-7E6A-4AFF-AAC9-1D493AFA1BEF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2573C-B2F0-4930-AB5D-5BF798BA5343}" type="slidenum">
              <a:rPr lang="it-IT" smtClean="0"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University of Trieste</a:t>
            </a:r>
          </a:p>
          <a:p>
            <a:r>
              <a:rPr lang="en-US" sz="1800" dirty="0" smtClean="0"/>
              <a:t>21 May 2019</a:t>
            </a:r>
          </a:p>
          <a:p>
            <a:r>
              <a:rPr lang="en-US" sz="1800" dirty="0" smtClean="0"/>
              <a:t>Student: </a:t>
            </a:r>
            <a:r>
              <a:rPr lang="en-US" sz="1800" dirty="0" err="1" smtClean="0"/>
              <a:t>Caterina</a:t>
            </a:r>
            <a:r>
              <a:rPr lang="en-US" sz="1800" dirty="0" smtClean="0"/>
              <a:t> </a:t>
            </a:r>
            <a:r>
              <a:rPr lang="en-US" sz="1800" dirty="0" err="1" smtClean="0"/>
              <a:t>Vizintin</a:t>
            </a:r>
            <a:endParaRPr lang="en-US" sz="1800" dirty="0"/>
          </a:p>
          <a:p>
            <a:endParaRPr lang="it-I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8" y="152400"/>
            <a:ext cx="611816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violence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Rape as a form of torture</a:t>
            </a:r>
          </a:p>
          <a:p>
            <a:r>
              <a:rPr lang="en-US" dirty="0" smtClean="0"/>
              <a:t>Sexual enslavement</a:t>
            </a:r>
          </a:p>
          <a:p>
            <a:r>
              <a:rPr lang="en-US" dirty="0" smtClean="0"/>
              <a:t>Sexual assault against man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6172200"/>
            <a:ext cx="4876799" cy="684727"/>
          </a:xfrm>
        </p:spPr>
        <p:txBody>
          <a:bodyPr>
            <a:normAutofit fontScale="92500"/>
          </a:bodyPr>
          <a:lstStyle/>
          <a:p>
            <a:r>
              <a:rPr lang="it-IT" dirty="0"/>
              <a:t>Duško Tadić case. «Prijedor»</a:t>
            </a:r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43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Genocide-Srebrenica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2427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First convictions for genocide in Europe to </a:t>
            </a:r>
            <a:r>
              <a:rPr lang="en-US" sz="2400" dirty="0"/>
              <a:t>be entered by an international criminal </a:t>
            </a:r>
            <a:r>
              <a:rPr lang="en-US" sz="2400" dirty="0" smtClean="0"/>
              <a:t>tribunal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7,000 </a:t>
            </a:r>
            <a:r>
              <a:rPr lang="en-US" sz="2400" dirty="0"/>
              <a:t>persons </a:t>
            </a:r>
            <a:r>
              <a:rPr lang="en-US" sz="2400" dirty="0" smtClean="0"/>
              <a:t>killed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20 </a:t>
            </a:r>
            <a:r>
              <a:rPr lang="en-US" sz="2400" dirty="0"/>
              <a:t>individuals indicted by the </a:t>
            </a:r>
            <a:r>
              <a:rPr lang="en-US" sz="2400" dirty="0" smtClean="0"/>
              <a:t>ICTY for </a:t>
            </a:r>
            <a:r>
              <a:rPr lang="en-US" sz="2400" dirty="0"/>
              <a:t>crimes committed in Srebrenica in </a:t>
            </a:r>
            <a:r>
              <a:rPr lang="en-US" sz="2400" dirty="0" smtClean="0"/>
              <a:t>1995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More than 1,000 witness testimonies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4958645" cy="3505200"/>
          </a:xfrm>
        </p:spPr>
      </p:pic>
    </p:spTree>
    <p:extLst>
      <p:ext uri="{BB962C8B-B14F-4D97-AF65-F5344CB8AC3E}">
        <p14:creationId xmlns:p14="http://schemas.microsoft.com/office/powerpoint/2010/main" val="324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Crimes against </a:t>
            </a:r>
            <a:r>
              <a:rPr lang="en-US" dirty="0" err="1" smtClean="0"/>
              <a:t>CulturalHerritage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Kordić &amp; Čerkez (IT-95-14/2) ''Lašva Valley''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2225" y="9906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Strugar (IT-01-42) "Dubrovnik"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864"/>
            <a:ext cx="4230967" cy="303571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33" y="1905000"/>
            <a:ext cx="4637067" cy="27481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58266"/>
            <a:ext cx="5943600" cy="20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you!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418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645782" cy="471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49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6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1992 Commission of Experts</a:t>
            </a:r>
          </a:p>
          <a:p>
            <a:r>
              <a:rPr lang="en-US" dirty="0" smtClean="0"/>
              <a:t>25 May 1993 Resolution 827 ICTY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2" y="1524000"/>
            <a:ext cx="7264968" cy="50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Arusha</a:t>
            </a:r>
            <a:r>
              <a:rPr lang="en-US" dirty="0" smtClean="0"/>
              <a:t>, United Republic of Tanzania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76800" y="1295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Hague, Netherland</a:t>
            </a:r>
            <a:endParaRPr lang="it-IT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572000" cy="297864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572000" cy="2951117"/>
          </a:xfrm>
        </p:spPr>
      </p:pic>
    </p:spTree>
    <p:extLst>
      <p:ext uri="{BB962C8B-B14F-4D97-AF65-F5344CB8AC3E}">
        <p14:creationId xmlns:p14="http://schemas.microsoft.com/office/powerpoint/2010/main" val="19668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486400" cy="6946352"/>
          </a:xfrm>
        </p:spPr>
      </p:pic>
    </p:spTree>
    <p:extLst>
      <p:ext uri="{BB962C8B-B14F-4D97-AF65-F5344CB8AC3E}">
        <p14:creationId xmlns:p14="http://schemas.microsoft.com/office/powerpoint/2010/main" val="13834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/>
          <a:lstStyle/>
          <a:p>
            <a:pPr algn="ctr"/>
            <a:r>
              <a:rPr lang="en-US" sz="6000" dirty="0" smtClean="0"/>
              <a:t>JUDGES</a:t>
            </a:r>
            <a:endParaRPr lang="it-IT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1752600"/>
            <a:ext cx="3352800" cy="4279899"/>
          </a:xfrm>
        </p:spPr>
        <p:txBody>
          <a:bodyPr>
            <a:no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3200" dirty="0" smtClean="0">
                <a:sym typeface="Wingdings" pitchFamily="2" charset="2"/>
              </a:rPr>
              <a:t>Elected by the UN</a:t>
            </a:r>
            <a:r>
              <a:rPr lang="it-IT" sz="3200" dirty="0" smtClean="0">
                <a:sym typeface="Wingdings" pitchFamily="2" charset="2"/>
              </a:rPr>
              <a:t> (4 years)</a:t>
            </a:r>
          </a:p>
          <a:p>
            <a:pPr marL="285750" indent="-285750">
              <a:buFont typeface="Wingdings"/>
              <a:buChar char="à"/>
            </a:pPr>
            <a:r>
              <a:rPr lang="en-US" sz="3200" dirty="0" smtClean="0">
                <a:sym typeface="Wingdings" pitchFamily="2" charset="2"/>
              </a:rPr>
              <a:t>Persons of  high moral character, impartiality, integrity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5439243" cy="3606848"/>
          </a:xfrm>
        </p:spPr>
      </p:pic>
    </p:spTree>
    <p:extLst>
      <p:ext uri="{BB962C8B-B14F-4D97-AF65-F5344CB8AC3E}">
        <p14:creationId xmlns:p14="http://schemas.microsoft.com/office/powerpoint/2010/main" val="6923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Detention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81227" cy="30477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38600"/>
            <a:ext cx="4603102" cy="2819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69"/>
            <a:ext cx="4724400" cy="6853531"/>
          </a:xfrm>
        </p:spPr>
      </p:pic>
    </p:spTree>
    <p:extLst>
      <p:ext uri="{BB962C8B-B14F-4D97-AF65-F5344CB8AC3E}">
        <p14:creationId xmlns:p14="http://schemas.microsoft.com/office/powerpoint/2010/main" val="21477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Crimes under ICTY Jurisdiction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Grave breaches of the 1949 Geneva conventions</a:t>
            </a:r>
          </a:p>
          <a:p>
            <a:r>
              <a:rPr lang="en-US" dirty="0" smtClean="0"/>
              <a:t>Violations of the laws or customs of war</a:t>
            </a:r>
          </a:p>
          <a:p>
            <a:r>
              <a:rPr lang="en-US" dirty="0" smtClean="0"/>
              <a:t>Genocide</a:t>
            </a:r>
          </a:p>
          <a:p>
            <a:r>
              <a:rPr lang="en-US" dirty="0" smtClean="0"/>
              <a:t>Crimes against humanity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The tribunal has </a:t>
            </a:r>
            <a:r>
              <a:rPr lang="en-US" dirty="0" smtClean="0">
                <a:sym typeface="Wingdings" pitchFamily="2" charset="2"/>
              </a:rPr>
              <a:t>played </a:t>
            </a:r>
            <a:r>
              <a:rPr lang="en-US" dirty="0" smtClean="0">
                <a:sym typeface="Wingdings" pitchFamily="2" charset="2"/>
              </a:rPr>
              <a:t>a historic role in the prosecution of some crimes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14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172</Words>
  <Application>Microsoft Office PowerPoint</Application>
  <PresentationFormat>On-screen Show (4:3)</PresentationFormat>
  <Paragraphs>37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JUDGES</vt:lpstr>
      <vt:lpstr>Detention</vt:lpstr>
      <vt:lpstr>PowerPoint Presentation</vt:lpstr>
      <vt:lpstr>Crimes under ICTY Jurisdiction</vt:lpstr>
      <vt:lpstr>Sexual violence</vt:lpstr>
      <vt:lpstr>Genocide-Srebrenica</vt:lpstr>
      <vt:lpstr>Crimes against CulturalHerritage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2019-05-18T18:47:39Z</dcterms:created>
  <dcterms:modified xsi:type="dcterms:W3CDTF">2019-05-19T16:25:17Z</dcterms:modified>
</cp:coreProperties>
</file>