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5"/>
  </p:notesMasterIdLst>
  <p:sldIdLst>
    <p:sldId id="256" r:id="rId2"/>
    <p:sldId id="352" r:id="rId3"/>
    <p:sldId id="362" r:id="rId4"/>
  </p:sldIdLst>
  <p:sldSz cx="9144000" cy="6858000" type="screen4x3"/>
  <p:notesSz cx="6662738" cy="98329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3969" autoAdjust="0"/>
  </p:normalViewPr>
  <p:slideViewPr>
    <p:cSldViewPr>
      <p:cViewPr varScale="1">
        <p:scale>
          <a:sx n="109" d="100"/>
          <a:sy n="109" d="100"/>
        </p:scale>
        <p:origin x="171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notesViewPr>
    <p:cSldViewPr>
      <p:cViewPr varScale="1">
        <p:scale>
          <a:sx n="60" d="100"/>
          <a:sy n="60" d="100"/>
        </p:scale>
        <p:origin x="-1104" y="-8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876A0E-848B-4F43-A00E-B3025148462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2461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E07E4D7-DDCE-4F0A-97B5-A449D4F4F047}" type="slidenum">
              <a:rPr lang="it-IT" altLang="it-IT" smtClean="0">
                <a:latin typeface="Arial" charset="0"/>
                <a:cs typeface="Arial" charset="0"/>
              </a:rPr>
              <a:pPr/>
              <a:t>1</a:t>
            </a:fld>
            <a:endParaRPr lang="it-IT" altLang="it-IT">
              <a:latin typeface="Arial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97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06E93A3-9D84-4EFD-9F83-CAC4B646E76D}" type="slidenum">
              <a:rPr lang="it-IT" altLang="it-IT" smtClean="0">
                <a:latin typeface="Arial" charset="0"/>
                <a:cs typeface="Arial" charset="0"/>
              </a:rPr>
              <a:pPr/>
              <a:t>2</a:t>
            </a:fld>
            <a:endParaRPr lang="it-IT" altLang="it-IT">
              <a:latin typeface="Arial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836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it-IT" altLang="it-IT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38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/>
              <a:t>Fare clic per modificare lo stile del titolo</a:t>
            </a:r>
          </a:p>
        </p:txBody>
      </p:sp>
      <p:sp>
        <p:nvSpPr>
          <p:cNvPr id="138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it-IT" altLang="it-IT" noProof="0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E291D-7B64-4DBE-8992-6282F24F5F3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C09D8-D532-48B3-98B7-AF249D25C20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4D99C-664B-4529-B197-85DD138FB9B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F0ADB-8EB5-4C9E-A86E-F17E7795FC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B306B-7081-4755-9621-AAA8D934F3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FA483-FF41-476D-B746-4B29A3E14A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5355B-F170-454D-9CB9-CE988EDECBA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D977E-5FAC-405D-8C0D-4117AE76876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3441-C980-42EC-98AE-A5421EF15E3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8A808-3D51-4918-AF14-324829F08ED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74E3F-DB4E-4610-A1BF-BF13B5DBA8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B2F4F-9109-47FF-A282-2C96FCAC6D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C9FB54-FC0F-448D-80E5-50F42AB4664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056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59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0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1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hlink"/>
                </a:solidFill>
              </a:endParaRPr>
            </a:p>
          </p:txBody>
        </p:sp>
        <p:sp>
          <p:nvSpPr>
            <p:cNvPr id="2062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  <p:sp>
          <p:nvSpPr>
            <p:cNvPr id="2064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it-IT" altLang="it-IT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37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altLang="it-IT" dirty="0" smtClean="0">
                <a:solidFill>
                  <a:schemeClr val="bg1"/>
                </a:solidFill>
              </a:rPr>
              <a:t>GOOGLE E LA RICERCA DOCUMENTALE: ALCUNE CRITICITA’</a:t>
            </a:r>
            <a:endParaRPr lang="it-IT" altLang="it-IT" dirty="0">
              <a:solidFill>
                <a:schemeClr val="bg1"/>
              </a:solidFill>
            </a:endParaRP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79512" y="5517232"/>
            <a:ext cx="2792288" cy="1008112"/>
          </a:xfrm>
        </p:spPr>
        <p:txBody>
          <a:bodyPr/>
          <a:lstStyle/>
          <a:p>
            <a:r>
              <a:rPr lang="it-IT" sz="2000" dirty="0" smtClean="0"/>
              <a:t>Alfredo </a:t>
            </a:r>
            <a:r>
              <a:rPr lang="it-IT" sz="2000" dirty="0" err="1" smtClean="0"/>
              <a:t>Deluca</a:t>
            </a:r>
            <a:endParaRPr lang="it-IT" sz="2000" dirty="0"/>
          </a:p>
          <a:p>
            <a:r>
              <a:rPr lang="it-IT" sz="2000" dirty="0" smtClean="0"/>
              <a:t>adeluca@units.it</a:t>
            </a:r>
          </a:p>
        </p:txBody>
      </p:sp>
      <p:sp>
        <p:nvSpPr>
          <p:cNvPr id="15361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7F21E04-149C-447E-9E17-939A42480078}" type="slidenum">
              <a:rPr lang="it-IT" altLang="it-IT" smtClean="0">
                <a:cs typeface="Arial" charset="0"/>
              </a:rPr>
              <a:pPr/>
              <a:t>1</a:t>
            </a:fld>
            <a:endParaRPr lang="it-IT" altLang="it-IT">
              <a:cs typeface="Arial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682172"/>
            <a:ext cx="1609280" cy="5662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numero diapositiva 5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D8A7BCA-3A80-4587-9F6C-0075B76739F2}" type="slidenum">
              <a:rPr lang="it-IT" altLang="it-IT" smtClean="0">
                <a:cs typeface="Arial" charset="0"/>
              </a:rPr>
              <a:pPr/>
              <a:t>2</a:t>
            </a:fld>
            <a:endParaRPr lang="it-IT" altLang="it-IT">
              <a:cs typeface="Arial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46129" y="260648"/>
            <a:ext cx="8229600" cy="809874"/>
          </a:xfrm>
        </p:spPr>
        <p:txBody>
          <a:bodyPr/>
          <a:lstStyle/>
          <a:p>
            <a:pPr algn="ctr" eaLnBrk="1" hangingPunct="1"/>
            <a:r>
              <a:rPr lang="it-IT" altLang="it-IT" b="1" dirty="0" smtClean="0"/>
              <a:t> </a:t>
            </a:r>
            <a:endParaRPr lang="it-IT" altLang="it-IT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504" y="918122"/>
            <a:ext cx="8856984" cy="5787478"/>
          </a:xfrm>
        </p:spPr>
        <p:txBody>
          <a:bodyPr/>
          <a:lstStyle/>
          <a:p>
            <a:pPr marL="0" eaLnBrk="1" hangingPunct="1">
              <a:buNone/>
            </a:pPr>
            <a:r>
              <a:rPr lang="it-IT" altLang="it-IT" sz="3000" dirty="0"/>
              <a:t>L’utilizzo dei motori di ricerca per le  ricerche bibliografiche non è di </a:t>
            </a:r>
            <a:r>
              <a:rPr lang="it-IT" altLang="it-IT" sz="3000"/>
              <a:t>per </a:t>
            </a:r>
            <a:r>
              <a:rPr lang="it-IT" altLang="it-IT" sz="3000" smtClean="0"/>
              <a:t>sé </a:t>
            </a:r>
            <a:r>
              <a:rPr lang="it-IT" altLang="it-IT" sz="3000" dirty="0"/>
              <a:t>«sbagliato»…</a:t>
            </a:r>
          </a:p>
          <a:p>
            <a:pPr marL="0" algn="just" eaLnBrk="1" hangingPunct="1">
              <a:buNone/>
            </a:pPr>
            <a:r>
              <a:rPr lang="it-IT" altLang="it-IT" sz="3000" dirty="0"/>
              <a:t>Bisogna tener conto però di alcune caratteristiche che differenziano i motori di ricerca dalle banche dati:</a:t>
            </a:r>
          </a:p>
          <a:p>
            <a:pPr eaLnBrk="1" hangingPunct="1"/>
            <a:r>
              <a:rPr lang="it-IT" altLang="it-IT" dirty="0"/>
              <a:t>I contenuti non devono adeguarsi ad alcuno standard </a:t>
            </a:r>
            <a:r>
              <a:rPr lang="it-IT" altLang="it-IT" dirty="0" smtClean="0"/>
              <a:t>qualitativo.</a:t>
            </a:r>
            <a:endParaRPr lang="it-IT" altLang="it-IT" dirty="0"/>
          </a:p>
          <a:p>
            <a:pPr eaLnBrk="1" hangingPunct="1"/>
            <a:r>
              <a:rPr lang="it-IT" altLang="it-IT" dirty="0"/>
              <a:t>L’informazione non è né organizzata, né stabile, né </a:t>
            </a:r>
            <a:r>
              <a:rPr lang="it-IT" altLang="it-IT" dirty="0" smtClean="0"/>
              <a:t>omogenea.</a:t>
            </a:r>
            <a:endParaRPr lang="it-IT" altLang="it-IT" dirty="0"/>
          </a:p>
          <a:p>
            <a:pPr eaLnBrk="1" hangingPunct="1"/>
            <a:r>
              <a:rPr lang="it-IT" altLang="it-IT" dirty="0"/>
              <a:t>Non consentono le ricerche tramite voci di </a:t>
            </a:r>
            <a:r>
              <a:rPr lang="it-IT" altLang="it-IT" dirty="0" smtClean="0"/>
              <a:t>soggetto.</a:t>
            </a:r>
            <a:endParaRPr lang="it-IT" altLang="it-IT" dirty="0"/>
          </a:p>
          <a:p>
            <a:pPr eaLnBrk="1" hangingPunct="1"/>
            <a:endParaRPr lang="it-IT" altLang="it-IT" sz="2400" dirty="0"/>
          </a:p>
          <a:p>
            <a:pPr eaLnBrk="1" hangingPunct="1"/>
            <a:endParaRPr lang="it-IT" altLang="it-IT" sz="2400" dirty="0"/>
          </a:p>
          <a:p>
            <a:pPr eaLnBrk="1" hangingPunct="1"/>
            <a:endParaRPr lang="it-IT" altLang="it-IT" sz="2400" dirty="0"/>
          </a:p>
          <a:p>
            <a:pPr eaLnBrk="1" hangingPunct="1"/>
            <a:endParaRPr lang="it-IT" altLang="it-IT" sz="2400" dirty="0"/>
          </a:p>
          <a:p>
            <a:pPr eaLnBrk="1" hangingPunct="1"/>
            <a:endParaRPr lang="it-IT" altLang="it-IT" sz="2400" dirty="0"/>
          </a:p>
          <a:p>
            <a:pPr algn="just" eaLnBrk="1" hangingPunct="1"/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r>
              <a:rPr lang="it-IT" altLang="it-IT" sz="2400" dirty="0"/>
              <a:t> </a:t>
            </a:r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endParaRPr lang="it-IT" altLang="it-IT" sz="2400" dirty="0"/>
          </a:p>
          <a:p>
            <a:pPr eaLnBrk="1" hangingPunct="1">
              <a:buNone/>
            </a:pPr>
            <a:r>
              <a:rPr lang="it-IT" altLang="it-IT" sz="2400" dirty="0"/>
              <a:t>ESERCIZIO:</a:t>
            </a:r>
          </a:p>
          <a:p>
            <a:pPr eaLnBrk="1" hangingPunct="1">
              <a:buNone/>
            </a:pPr>
            <a:r>
              <a:rPr lang="it-IT" altLang="it-IT" sz="2400" dirty="0"/>
              <a:t>Cerchiamo …. Su </a:t>
            </a:r>
            <a:r>
              <a:rPr lang="it-IT" altLang="it-IT" sz="2400" dirty="0" err="1"/>
              <a:t>google</a:t>
            </a:r>
            <a:r>
              <a:rPr lang="it-IT" altLang="it-IT" sz="2400" dirty="0"/>
              <a:t> e su Pub </a:t>
            </a:r>
            <a:r>
              <a:rPr lang="it-IT" altLang="it-IT" sz="2400" dirty="0" err="1"/>
              <a:t>med</a:t>
            </a:r>
            <a:endParaRPr lang="it-IT" altLang="it-IT" sz="2400" dirty="0"/>
          </a:p>
          <a:p>
            <a:pPr eaLnBrk="1" hangingPunct="1">
              <a:buFont typeface="Wingdings" pitchFamily="2" charset="2"/>
              <a:buNone/>
            </a:pPr>
            <a:endParaRPr lang="it-IT" alt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79512" y="1268760"/>
            <a:ext cx="8784976" cy="5184576"/>
          </a:xfrm>
        </p:spPr>
        <p:txBody>
          <a:bodyPr/>
          <a:lstStyle/>
          <a:p>
            <a:r>
              <a:rPr lang="it-IT" dirty="0"/>
              <a:t>Hanno poche possibilità di applicare limiti e/o filtri</a:t>
            </a:r>
          </a:p>
          <a:p>
            <a:r>
              <a:rPr lang="it-IT" dirty="0"/>
              <a:t>I risultati restituiti vengono proposti in un ordine non pensato per la ricerca accademica</a:t>
            </a:r>
          </a:p>
          <a:p>
            <a:r>
              <a:rPr lang="it-IT" dirty="0"/>
              <a:t>Non sappiamo il perimetro all’interno del quale vengono ricercati i </a:t>
            </a:r>
            <a:r>
              <a:rPr lang="it-IT" dirty="0" smtClean="0"/>
              <a:t>risultati</a:t>
            </a:r>
          </a:p>
          <a:p>
            <a:r>
              <a:rPr lang="it-IT" dirty="0" smtClean="0"/>
              <a:t>L’utilizzo di un linguaggio non specifico può portare a risultati molto fuorvianti</a:t>
            </a:r>
          </a:p>
          <a:p>
            <a:r>
              <a:rPr lang="it-IT" dirty="0" smtClean="0"/>
              <a:t>GOOGLE indicizza meno dell’1% del WEB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0ADB-8EB5-4C9E-A86E-F17E7795FC12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7479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5697</TotalTime>
  <Words>146</Words>
  <Application>Microsoft Office PowerPoint</Application>
  <PresentationFormat>Presentazione su schermo (4:3)</PresentationFormat>
  <Paragraphs>36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Times New Roman</vt:lpstr>
      <vt:lpstr>Wingdings</vt:lpstr>
      <vt:lpstr>Pixel</vt:lpstr>
      <vt:lpstr>GOOGLE E LA RICERCA DOCUMENTALE: ALCUNE CRITICITA’</vt:lpstr>
      <vt:lpstr> </vt:lpstr>
      <vt:lpstr>Presentazione standard di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sulle ricerche bibliografiche</dc:title>
  <dc:creator>AliceTuttoIncluso</dc:creator>
  <cp:lastModifiedBy>DELUCA Alfredo</cp:lastModifiedBy>
  <cp:revision>437</cp:revision>
  <cp:lastPrinted>2008-05-14T18:28:30Z</cp:lastPrinted>
  <dcterms:created xsi:type="dcterms:W3CDTF">2008-05-11T18:38:40Z</dcterms:created>
  <dcterms:modified xsi:type="dcterms:W3CDTF">2017-12-05T07:43:50Z</dcterms:modified>
</cp:coreProperties>
</file>