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9634-61BA-A04C-BD09-7EFB1E52C2BB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C8BE-7701-5244-983B-D3E6292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5" y="0"/>
            <a:ext cx="1201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4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0"/>
            <a:ext cx="11928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9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" y="0"/>
            <a:ext cx="1189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1" y="0"/>
            <a:ext cx="11813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4" y="0"/>
            <a:ext cx="11938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0" y="0"/>
            <a:ext cx="12020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1" y="0"/>
            <a:ext cx="1201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Schoeftner</dc:creator>
  <cp:lastModifiedBy>Stefan Schoeftner</cp:lastModifiedBy>
  <cp:revision>4</cp:revision>
  <dcterms:created xsi:type="dcterms:W3CDTF">2016-05-06T13:36:34Z</dcterms:created>
  <dcterms:modified xsi:type="dcterms:W3CDTF">2016-05-06T13:39:23Z</dcterms:modified>
</cp:coreProperties>
</file>