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5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9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5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3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3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8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5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2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5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DAA0-1453-784C-B613-2478FA39C52F}" type="datetimeFigureOut">
              <a:rPr lang="en-US" smtClean="0"/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1429-2910-FE41-A74C-0C2628B2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2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61" y="0"/>
            <a:ext cx="862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81" y="0"/>
            <a:ext cx="8639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12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527" y="0"/>
            <a:ext cx="8712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8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99" y="0"/>
            <a:ext cx="8609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726" y="0"/>
            <a:ext cx="867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916" y="0"/>
            <a:ext cx="8784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2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397" y="0"/>
            <a:ext cx="8601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8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183" y="0"/>
            <a:ext cx="866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06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26" y="0"/>
            <a:ext cx="8638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28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28" y="0"/>
            <a:ext cx="878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14" y="0"/>
            <a:ext cx="8559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49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26" y="0"/>
            <a:ext cx="872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0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943" y="0"/>
            <a:ext cx="8752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0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53" y="0"/>
            <a:ext cx="9041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50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5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16" y="0"/>
            <a:ext cx="8446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227" y="0"/>
            <a:ext cx="8479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902" y="0"/>
            <a:ext cx="8650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09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Schoeftner</dc:creator>
  <cp:lastModifiedBy>Stefan Schoeftner</cp:lastModifiedBy>
  <cp:revision>3</cp:revision>
  <dcterms:created xsi:type="dcterms:W3CDTF">2016-05-03T04:39:27Z</dcterms:created>
  <dcterms:modified xsi:type="dcterms:W3CDTF">2016-05-03T04:45:10Z</dcterms:modified>
</cp:coreProperties>
</file>