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81"/>
  </p:normalViewPr>
  <p:slideViewPr>
    <p:cSldViewPr snapToGrid="0" snapToObjects="1">
      <p:cViewPr varScale="1">
        <p:scale>
          <a:sx n="114" d="100"/>
          <a:sy n="114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A0F5-C3BA-0247-8959-A467FF827D05}" type="datetimeFigureOut">
              <a:rPr lang="en-US" smtClean="0"/>
              <a:t>5/5/16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4146-8985-E244-842C-F550213C8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84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A0F5-C3BA-0247-8959-A467FF827D05}" type="datetimeFigureOut">
              <a:rPr lang="en-US" smtClean="0"/>
              <a:t>5/5/16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4146-8985-E244-842C-F550213C8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53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A0F5-C3BA-0247-8959-A467FF827D05}" type="datetimeFigureOut">
              <a:rPr lang="en-US" smtClean="0"/>
              <a:t>5/5/16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4146-8985-E244-842C-F550213C8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34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A0F5-C3BA-0247-8959-A467FF827D05}" type="datetimeFigureOut">
              <a:rPr lang="en-US" smtClean="0"/>
              <a:t>5/5/16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4146-8985-E244-842C-F550213C8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59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A0F5-C3BA-0247-8959-A467FF827D05}" type="datetimeFigureOut">
              <a:rPr lang="en-US" smtClean="0"/>
              <a:t>5/5/16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4146-8985-E244-842C-F550213C8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61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A0F5-C3BA-0247-8959-A467FF827D05}" type="datetimeFigureOut">
              <a:rPr lang="en-US" smtClean="0"/>
              <a:t>5/5/16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4146-8985-E244-842C-F550213C8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03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A0F5-C3BA-0247-8959-A467FF827D05}" type="datetimeFigureOut">
              <a:rPr lang="en-US" smtClean="0"/>
              <a:t>5/5/16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4146-8985-E244-842C-F550213C8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37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A0F5-C3BA-0247-8959-A467FF827D05}" type="datetimeFigureOut">
              <a:rPr lang="en-US" smtClean="0"/>
              <a:t>5/5/16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4146-8985-E244-842C-F550213C8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02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A0F5-C3BA-0247-8959-A467FF827D05}" type="datetimeFigureOut">
              <a:rPr lang="en-US" smtClean="0"/>
              <a:t>5/5/16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4146-8985-E244-842C-F550213C8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61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A0F5-C3BA-0247-8959-A467FF827D05}" type="datetimeFigureOut">
              <a:rPr lang="en-US" smtClean="0"/>
              <a:t>5/5/16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4146-8985-E244-842C-F550213C8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53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A0F5-C3BA-0247-8959-A467FF827D05}" type="datetimeFigureOut">
              <a:rPr lang="en-US" smtClean="0"/>
              <a:t>5/5/16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4146-8985-E244-842C-F550213C8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73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1A0F5-C3BA-0247-8959-A467FF827D05}" type="datetimeFigureOut">
              <a:rPr lang="en-US" smtClean="0"/>
              <a:t>5/5/16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74146-8985-E244-842C-F550213C8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2" y="0"/>
            <a:ext cx="12111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58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85" y="0"/>
            <a:ext cx="11926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29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0"/>
            <a:ext cx="12105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9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08" y="0"/>
            <a:ext cx="11714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32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07" y="0"/>
            <a:ext cx="11999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74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0" y="0"/>
            <a:ext cx="11972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85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5" y="0"/>
            <a:ext cx="12003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16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62" y="0"/>
            <a:ext cx="11810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60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8" y="0"/>
            <a:ext cx="12035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21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57" y="0"/>
            <a:ext cx="11798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60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81" y="0"/>
            <a:ext cx="11930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55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 Schoeftner</dc:creator>
  <cp:lastModifiedBy>Stefan Schoeftner</cp:lastModifiedBy>
  <cp:revision>1</cp:revision>
  <dcterms:created xsi:type="dcterms:W3CDTF">2016-05-05T12:32:19Z</dcterms:created>
  <dcterms:modified xsi:type="dcterms:W3CDTF">2016-05-05T12:35:51Z</dcterms:modified>
</cp:coreProperties>
</file>