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92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FB1A-14ED-D04F-B8A3-573F13FD0EA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0D5CC-51D5-7A40-A0A3-101E48E44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FB1A-14ED-D04F-B8A3-573F13FD0EA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0D5CC-51D5-7A40-A0A3-101E48E44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FB1A-14ED-D04F-B8A3-573F13FD0EA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0D5CC-51D5-7A40-A0A3-101E48E44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5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FB1A-14ED-D04F-B8A3-573F13FD0EA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0D5CC-51D5-7A40-A0A3-101E48E44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8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FB1A-14ED-D04F-B8A3-573F13FD0EA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0D5CC-51D5-7A40-A0A3-101E48E44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FB1A-14ED-D04F-B8A3-573F13FD0EA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0D5CC-51D5-7A40-A0A3-101E48E44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1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FB1A-14ED-D04F-B8A3-573F13FD0EA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0D5CC-51D5-7A40-A0A3-101E48E44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FB1A-14ED-D04F-B8A3-573F13FD0EA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0D5CC-51D5-7A40-A0A3-101E48E44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FB1A-14ED-D04F-B8A3-573F13FD0EA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0D5CC-51D5-7A40-A0A3-101E48E44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00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FB1A-14ED-D04F-B8A3-573F13FD0EA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0D5CC-51D5-7A40-A0A3-101E48E44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FB1A-14ED-D04F-B8A3-573F13FD0EA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0D5CC-51D5-7A40-A0A3-101E48E44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5FB1A-14ED-D04F-B8A3-573F13FD0EA8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0D5CC-51D5-7A40-A0A3-101E48E44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4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1"/>
            <a:ext cx="12192000" cy="68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44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46" y="0"/>
            <a:ext cx="11412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60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5" y="0"/>
            <a:ext cx="11362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9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27" y="0"/>
            <a:ext cx="1149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1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46" y="0"/>
            <a:ext cx="11412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22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56" y="0"/>
            <a:ext cx="1146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01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56" y="0"/>
            <a:ext cx="1146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28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81" y="0"/>
            <a:ext cx="11376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32" y="0"/>
            <a:ext cx="11408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33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05" y="0"/>
            <a:ext cx="11376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4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73" y="0"/>
            <a:ext cx="11476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8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00" y="0"/>
            <a:ext cx="1154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36" y="0"/>
            <a:ext cx="11602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99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23" y="0"/>
            <a:ext cx="113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11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92" y="0"/>
            <a:ext cx="11552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03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83" y="0"/>
            <a:ext cx="11426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25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Schoeftner</dc:creator>
  <cp:lastModifiedBy>Stefan Schoeftner</cp:lastModifiedBy>
  <cp:revision>2</cp:revision>
  <dcterms:created xsi:type="dcterms:W3CDTF">2016-05-24T05:00:44Z</dcterms:created>
  <dcterms:modified xsi:type="dcterms:W3CDTF">2016-05-24T05:05:43Z</dcterms:modified>
</cp:coreProperties>
</file>