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1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8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1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0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FB1A-14ED-D04F-B8A3-573F13FD0EA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D5CC-51D5-7A40-A0A3-101E48E4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4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624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Schoeftner</dc:creator>
  <cp:lastModifiedBy>Stefan Schoeftner</cp:lastModifiedBy>
  <cp:revision>1</cp:revision>
  <dcterms:created xsi:type="dcterms:W3CDTF">2016-05-24T05:00:44Z</dcterms:created>
  <dcterms:modified xsi:type="dcterms:W3CDTF">2016-05-24T05:01:07Z</dcterms:modified>
</cp:coreProperties>
</file>