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4"/>
    <p:restoredTop sz="94694"/>
  </p:normalViewPr>
  <p:slideViewPr>
    <p:cSldViewPr snapToGrid="0" snapToObjects="1">
      <p:cViewPr varScale="1">
        <p:scale>
          <a:sx n="85" d="100"/>
          <a:sy n="85" d="100"/>
        </p:scale>
        <p:origin x="192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6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5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18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1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50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5FB1A-14ED-D04F-B8A3-573F13FD0EA8}" type="datetimeFigureOut">
              <a:rPr lang="en-US" smtClean="0"/>
              <a:t>5/24/16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5CC-51D5-7A40-A0A3-101E48E44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74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6244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 Schoeftner</dc:creator>
  <cp:lastModifiedBy>Stefan Schoeftner</cp:lastModifiedBy>
  <cp:revision>1</cp:revision>
  <dcterms:created xsi:type="dcterms:W3CDTF">2016-05-24T05:00:44Z</dcterms:created>
  <dcterms:modified xsi:type="dcterms:W3CDTF">2016-05-24T05:01:07Z</dcterms:modified>
</cp:coreProperties>
</file>