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1" r:id="rId2"/>
    <p:sldMasterId id="2147483649" r:id="rId3"/>
  </p:sldMasterIdLst>
  <p:notesMasterIdLst>
    <p:notesMasterId r:id="rId40"/>
  </p:notesMasterIdLst>
  <p:handoutMasterIdLst>
    <p:handoutMasterId r:id="rId41"/>
  </p:handoutMasterIdLst>
  <p:sldIdLst>
    <p:sldId id="364" r:id="rId4"/>
    <p:sldId id="365" r:id="rId5"/>
    <p:sldId id="331" r:id="rId6"/>
    <p:sldId id="362" r:id="rId7"/>
    <p:sldId id="371" r:id="rId8"/>
    <p:sldId id="372" r:id="rId9"/>
    <p:sldId id="363" r:id="rId10"/>
    <p:sldId id="349" r:id="rId11"/>
    <p:sldId id="350" r:id="rId12"/>
    <p:sldId id="357" r:id="rId13"/>
    <p:sldId id="358" r:id="rId14"/>
    <p:sldId id="359" r:id="rId15"/>
    <p:sldId id="360" r:id="rId16"/>
    <p:sldId id="361" r:id="rId17"/>
    <p:sldId id="366" r:id="rId18"/>
    <p:sldId id="329" r:id="rId19"/>
    <p:sldId id="268" r:id="rId20"/>
    <p:sldId id="354" r:id="rId21"/>
    <p:sldId id="355" r:id="rId22"/>
    <p:sldId id="356" r:id="rId23"/>
    <p:sldId id="317" r:id="rId24"/>
    <p:sldId id="305" r:id="rId25"/>
    <p:sldId id="306" r:id="rId26"/>
    <p:sldId id="307" r:id="rId27"/>
    <p:sldId id="319" r:id="rId28"/>
    <p:sldId id="320" r:id="rId29"/>
    <p:sldId id="309" r:id="rId30"/>
    <p:sldId id="353" r:id="rId31"/>
    <p:sldId id="334" r:id="rId32"/>
    <p:sldId id="333" r:id="rId33"/>
    <p:sldId id="321" r:id="rId34"/>
    <p:sldId id="311" r:id="rId35"/>
    <p:sldId id="370" r:id="rId36"/>
    <p:sldId id="369" r:id="rId37"/>
    <p:sldId id="368" r:id="rId38"/>
    <p:sldId id="373" r:id="rId39"/>
  </p:sldIdLst>
  <p:sldSz cx="9144000" cy="6858000" type="screen4x3"/>
  <p:notesSz cx="6858000" cy="9144000"/>
  <p:defaultTextStyle>
    <a:defPPr>
      <a:defRPr lang="it-IT"/>
    </a:defPPr>
    <a:lvl1pPr algn="l" rtl="0" eaLnBrk="0" fontAlgn="base" hangingPunct="0">
      <a:spcBef>
        <a:spcPct val="0"/>
      </a:spcBef>
      <a:spcAft>
        <a:spcPct val="0"/>
      </a:spcAft>
      <a:defRPr sz="1600" b="1" kern="1200">
        <a:solidFill>
          <a:schemeClr val="bg1"/>
        </a:solidFill>
        <a:latin typeface="Verdana" charset="0"/>
        <a:ea typeface="ＭＳ Ｐゴシック" charset="-128"/>
        <a:cs typeface="+mn-cs"/>
      </a:defRPr>
    </a:lvl1pPr>
    <a:lvl2pPr marL="457200" algn="l" rtl="0" eaLnBrk="0" fontAlgn="base" hangingPunct="0">
      <a:spcBef>
        <a:spcPct val="0"/>
      </a:spcBef>
      <a:spcAft>
        <a:spcPct val="0"/>
      </a:spcAft>
      <a:defRPr sz="1600" b="1" kern="1200">
        <a:solidFill>
          <a:schemeClr val="bg1"/>
        </a:solidFill>
        <a:latin typeface="Verdana" charset="0"/>
        <a:ea typeface="ＭＳ Ｐゴシック" charset="-128"/>
        <a:cs typeface="+mn-cs"/>
      </a:defRPr>
    </a:lvl2pPr>
    <a:lvl3pPr marL="914400" algn="l" rtl="0" eaLnBrk="0" fontAlgn="base" hangingPunct="0">
      <a:spcBef>
        <a:spcPct val="0"/>
      </a:spcBef>
      <a:spcAft>
        <a:spcPct val="0"/>
      </a:spcAft>
      <a:defRPr sz="1600" b="1" kern="1200">
        <a:solidFill>
          <a:schemeClr val="bg1"/>
        </a:solidFill>
        <a:latin typeface="Verdana" charset="0"/>
        <a:ea typeface="ＭＳ Ｐゴシック" charset="-128"/>
        <a:cs typeface="+mn-cs"/>
      </a:defRPr>
    </a:lvl3pPr>
    <a:lvl4pPr marL="1371600" algn="l" rtl="0" eaLnBrk="0" fontAlgn="base" hangingPunct="0">
      <a:spcBef>
        <a:spcPct val="0"/>
      </a:spcBef>
      <a:spcAft>
        <a:spcPct val="0"/>
      </a:spcAft>
      <a:defRPr sz="1600" b="1" kern="1200">
        <a:solidFill>
          <a:schemeClr val="bg1"/>
        </a:solidFill>
        <a:latin typeface="Verdana" charset="0"/>
        <a:ea typeface="ＭＳ Ｐゴシック" charset="-128"/>
        <a:cs typeface="+mn-cs"/>
      </a:defRPr>
    </a:lvl4pPr>
    <a:lvl5pPr marL="1828800" algn="l" rtl="0" eaLnBrk="0" fontAlgn="base" hangingPunct="0">
      <a:spcBef>
        <a:spcPct val="0"/>
      </a:spcBef>
      <a:spcAft>
        <a:spcPct val="0"/>
      </a:spcAft>
      <a:defRPr sz="1600" b="1" kern="1200">
        <a:solidFill>
          <a:schemeClr val="bg1"/>
        </a:solidFill>
        <a:latin typeface="Verdana" charset="0"/>
        <a:ea typeface="ＭＳ Ｐゴシック" charset="-128"/>
        <a:cs typeface="+mn-cs"/>
      </a:defRPr>
    </a:lvl5pPr>
    <a:lvl6pPr marL="2286000" algn="l" defTabSz="914400" rtl="0" eaLnBrk="1" latinLnBrk="0" hangingPunct="1">
      <a:defRPr sz="1600" b="1" kern="1200">
        <a:solidFill>
          <a:schemeClr val="bg1"/>
        </a:solidFill>
        <a:latin typeface="Verdana" charset="0"/>
        <a:ea typeface="ＭＳ Ｐゴシック" charset="-128"/>
        <a:cs typeface="+mn-cs"/>
      </a:defRPr>
    </a:lvl6pPr>
    <a:lvl7pPr marL="2743200" algn="l" defTabSz="914400" rtl="0" eaLnBrk="1" latinLnBrk="0" hangingPunct="1">
      <a:defRPr sz="1600" b="1" kern="1200">
        <a:solidFill>
          <a:schemeClr val="bg1"/>
        </a:solidFill>
        <a:latin typeface="Verdana" charset="0"/>
        <a:ea typeface="ＭＳ Ｐゴシック" charset="-128"/>
        <a:cs typeface="+mn-cs"/>
      </a:defRPr>
    </a:lvl7pPr>
    <a:lvl8pPr marL="3200400" algn="l" defTabSz="914400" rtl="0" eaLnBrk="1" latinLnBrk="0" hangingPunct="1">
      <a:defRPr sz="1600" b="1" kern="1200">
        <a:solidFill>
          <a:schemeClr val="bg1"/>
        </a:solidFill>
        <a:latin typeface="Verdana" charset="0"/>
        <a:ea typeface="ＭＳ Ｐゴシック" charset="-128"/>
        <a:cs typeface="+mn-cs"/>
      </a:defRPr>
    </a:lvl8pPr>
    <a:lvl9pPr marL="3657600" algn="l" defTabSz="914400" rtl="0" eaLnBrk="1" latinLnBrk="0" hangingPunct="1">
      <a:defRPr sz="1600" b="1" kern="1200">
        <a:solidFill>
          <a:schemeClr val="bg1"/>
        </a:solidFill>
        <a:latin typeface="Verdana"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FF0000"/>
    <a:srgbClr val="99CC00"/>
    <a:srgbClr val="000066"/>
    <a:srgbClr val="99CCFF"/>
    <a:srgbClr val="CCCC00"/>
    <a:srgbClr val="FF9900"/>
    <a:srgbClr val="404040"/>
    <a:srgbClr val="808383"/>
    <a:srgbClr val="F9F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32787"/>
    <p:restoredTop sz="94833"/>
  </p:normalViewPr>
  <p:slideViewPr>
    <p:cSldViewPr>
      <p:cViewPr>
        <p:scale>
          <a:sx n="100" d="100"/>
          <a:sy n="100" d="100"/>
        </p:scale>
        <p:origin x="632" y="2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2.png"/><Relationship Id="rId3" Type="http://schemas.openxmlformats.org/officeDocument/2006/relationships/image" Target="../media/image2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200" u="sng">
                <a:latin typeface="Arial Unicode MS" charset="0"/>
                <a:ea typeface="ＭＳ Ｐゴシック" charset="0"/>
                <a:cs typeface="+mn-cs"/>
              </a:defRPr>
            </a:lvl1pPr>
          </a:lstStyle>
          <a:p>
            <a:pPr>
              <a:defRPr/>
            </a:pPr>
            <a:endParaRPr lang="en-GB"/>
          </a:p>
        </p:txBody>
      </p:sp>
      <p:sp>
        <p:nvSpPr>
          <p:cNvPr id="99331" name="Rectangle 3"/>
          <p:cNvSpPr>
            <a:spLocks noGrp="1" noChangeArrowheads="1"/>
          </p:cNvSpPr>
          <p:nvPr>
            <p:ph type="dt" sz="quarter" idx="1"/>
          </p:nvPr>
        </p:nvSpPr>
        <p:spPr bwMode="auto">
          <a:xfrm>
            <a:off x="3886200" y="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200" u="sng">
                <a:latin typeface="Arial Unicode MS" charset="0"/>
                <a:ea typeface="ＭＳ Ｐゴシック" charset="0"/>
                <a:cs typeface="+mn-cs"/>
              </a:defRPr>
            </a:lvl1pPr>
          </a:lstStyle>
          <a:p>
            <a:pPr>
              <a:defRPr/>
            </a:pPr>
            <a:endParaRPr lang="en-GB"/>
          </a:p>
        </p:txBody>
      </p:sp>
      <p:sp>
        <p:nvSpPr>
          <p:cNvPr id="99332" name="Rectangle 4"/>
          <p:cNvSpPr>
            <a:spLocks noGrp="1" noChangeArrowheads="1"/>
          </p:cNvSpPr>
          <p:nvPr>
            <p:ph type="ftr" sz="quarter" idx="2"/>
          </p:nvPr>
        </p:nvSpPr>
        <p:spPr bwMode="auto">
          <a:xfrm>
            <a:off x="0" y="868680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u="sng">
                <a:latin typeface="Arial Unicode MS" charset="0"/>
                <a:ea typeface="ＭＳ Ｐゴシック" charset="0"/>
                <a:cs typeface="+mn-cs"/>
              </a:defRPr>
            </a:lvl1pPr>
          </a:lstStyle>
          <a:p>
            <a:pPr>
              <a:defRPr/>
            </a:pPr>
            <a:endParaRPr lang="en-GB"/>
          </a:p>
        </p:txBody>
      </p:sp>
      <p:sp>
        <p:nvSpPr>
          <p:cNvPr id="99333"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u="sng" smtClean="0">
                <a:latin typeface="Arial Unicode MS" charset="0"/>
              </a:defRPr>
            </a:lvl1pPr>
          </a:lstStyle>
          <a:p>
            <a:pPr>
              <a:defRPr/>
            </a:pPr>
            <a:fld id="{FE9F0D9D-E974-C14E-B941-9E4CDC0CAB4F}" type="slidenum">
              <a:rPr lang="en-GB" altLang="it-IT"/>
              <a:pPr>
                <a:defRPr/>
              </a:pPr>
              <a:t>‹n.›</a:t>
            </a:fld>
            <a:endParaRPr lang="en-GB" altLang="it-IT"/>
          </a:p>
        </p:txBody>
      </p:sp>
    </p:spTree>
    <p:extLst>
      <p:ext uri="{BB962C8B-B14F-4D97-AF65-F5344CB8AC3E}">
        <p14:creationId xmlns:p14="http://schemas.microsoft.com/office/powerpoint/2010/main" val="16103316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200" u="sng">
                <a:latin typeface="Arial Unicode MS" charset="0"/>
                <a:ea typeface="ＭＳ Ｐゴシック" charset="0"/>
                <a:cs typeface="+mn-cs"/>
              </a:defRPr>
            </a:lvl1pPr>
          </a:lstStyle>
          <a:p>
            <a:pPr>
              <a:defRPr/>
            </a:pPr>
            <a:endParaRPr lang="en-GB"/>
          </a:p>
        </p:txBody>
      </p:sp>
      <p:sp>
        <p:nvSpPr>
          <p:cNvPr id="64515" name="Rectangle 3"/>
          <p:cNvSpPr>
            <a:spLocks noGrp="1" noChangeArrowheads="1"/>
          </p:cNvSpPr>
          <p:nvPr>
            <p:ph type="dt" idx="1"/>
          </p:nvPr>
        </p:nvSpPr>
        <p:spPr bwMode="auto">
          <a:xfrm>
            <a:off x="3886200" y="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200" u="sng">
                <a:latin typeface="Arial Unicode MS" charset="0"/>
                <a:ea typeface="ＭＳ Ｐゴシック" charset="0"/>
                <a:cs typeface="+mn-cs"/>
              </a:defRPr>
            </a:lvl1pPr>
          </a:lstStyle>
          <a:p>
            <a:pPr>
              <a:defRPr/>
            </a:pPr>
            <a:endParaRPr lang="en-GB"/>
          </a:p>
        </p:txBody>
      </p:sp>
      <p:sp>
        <p:nvSpPr>
          <p:cNvPr id="368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en-GB" noProof="0" smtClean="0"/>
              <a:t>Fare clic per modificare gli stili del testo dello schema</a:t>
            </a:r>
          </a:p>
          <a:p>
            <a:pPr lvl="1"/>
            <a:r>
              <a:rPr lang="en-GB" noProof="0" smtClean="0"/>
              <a:t>Secondo livello</a:t>
            </a:r>
          </a:p>
          <a:p>
            <a:pPr lvl="2"/>
            <a:r>
              <a:rPr lang="en-GB" noProof="0" smtClean="0"/>
              <a:t>Terzo livello</a:t>
            </a:r>
          </a:p>
          <a:p>
            <a:pPr lvl="3"/>
            <a:r>
              <a:rPr lang="en-GB" noProof="0" smtClean="0"/>
              <a:t>Quarto livello</a:t>
            </a:r>
          </a:p>
          <a:p>
            <a:pPr lvl="4"/>
            <a:r>
              <a:rPr lang="en-GB" noProof="0" smtClean="0"/>
              <a:t>Quinto livello</a:t>
            </a:r>
          </a:p>
        </p:txBody>
      </p:sp>
      <p:sp>
        <p:nvSpPr>
          <p:cNvPr id="64518" name="Rectangle 6"/>
          <p:cNvSpPr>
            <a:spLocks noGrp="1" noChangeArrowheads="1"/>
          </p:cNvSpPr>
          <p:nvPr>
            <p:ph type="ftr" sz="quarter" idx="4"/>
          </p:nvPr>
        </p:nvSpPr>
        <p:spPr bwMode="auto">
          <a:xfrm>
            <a:off x="0" y="868680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u="sng">
                <a:latin typeface="Arial Unicode MS" charset="0"/>
                <a:ea typeface="ＭＳ Ｐゴシック" charset="0"/>
                <a:cs typeface="+mn-cs"/>
              </a:defRPr>
            </a:lvl1pPr>
          </a:lstStyle>
          <a:p>
            <a:pPr>
              <a:defRPr/>
            </a:pPr>
            <a:endParaRPr lang="en-GB"/>
          </a:p>
        </p:txBody>
      </p:sp>
      <p:sp>
        <p:nvSpPr>
          <p:cNvPr id="6451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u="sng" smtClean="0">
                <a:latin typeface="Arial Unicode MS" charset="0"/>
              </a:defRPr>
            </a:lvl1pPr>
          </a:lstStyle>
          <a:p>
            <a:pPr>
              <a:defRPr/>
            </a:pPr>
            <a:fld id="{C1164064-30A5-1940-8465-08BDC82BB3B7}" type="slidenum">
              <a:rPr lang="en-GB" altLang="it-IT"/>
              <a:pPr>
                <a:defRPr/>
              </a:pPr>
              <a:t>‹n.›</a:t>
            </a:fld>
            <a:endParaRPr lang="en-GB" altLang="it-IT"/>
          </a:p>
        </p:txBody>
      </p:sp>
    </p:spTree>
    <p:extLst>
      <p:ext uri="{BB962C8B-B14F-4D97-AF65-F5344CB8AC3E}">
        <p14:creationId xmlns:p14="http://schemas.microsoft.com/office/powerpoint/2010/main" val="12547005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DA9FA635-0A4C-5B4A-9240-EB4265980660}" type="slidenum">
              <a:rPr lang="it-IT" altLang="it-IT" sz="1200"/>
              <a:pPr/>
              <a:t>1</a:t>
            </a:fld>
            <a:endParaRPr lang="it-IT" altLang="it-IT" sz="1200"/>
          </a:p>
        </p:txBody>
      </p:sp>
      <p:sp>
        <p:nvSpPr>
          <p:cNvPr id="15362" name="Rectangle 1026"/>
          <p:cNvSpPr>
            <a:spLocks noGrp="1" noRot="1" noChangeAspect="1" noChangeArrowheads="1" noTextEdit="1"/>
          </p:cNvSpPr>
          <p:nvPr>
            <p:ph type="sldImg"/>
          </p:nvPr>
        </p:nvSpPr>
        <p:spPr>
          <a:xfrm>
            <a:off x="1179513" y="712788"/>
            <a:ext cx="4560887" cy="3421062"/>
          </a:xfrm>
          <a:solidFill>
            <a:srgbClr val="FFFFFF"/>
          </a:solidFill>
          <a:ln/>
        </p:spPr>
      </p:sp>
      <p:sp>
        <p:nvSpPr>
          <p:cNvPr id="15363" name="Rectangle 1027"/>
          <p:cNvSpPr>
            <a:spLocks noGrp="1" noChangeArrowheads="1"/>
          </p:cNvSpPr>
          <p:nvPr>
            <p:ph type="body" idx="1"/>
          </p:nvPr>
        </p:nvSpPr>
        <p:spPr>
          <a:xfrm>
            <a:off x="942975" y="4348163"/>
            <a:ext cx="5033963" cy="4133850"/>
          </a:xfrm>
          <a:solidFill>
            <a:srgbClr val="FFFFFF"/>
          </a:solidFill>
          <a:ln>
            <a:solidFill>
              <a:srgbClr val="000000"/>
            </a:solidFill>
            <a:miter lim="800000"/>
            <a:headEnd/>
            <a:tailEnd/>
          </a:ln>
        </p:spPr>
        <p:txBody>
          <a:bodyPr/>
          <a:lstStyle/>
          <a:p>
            <a:pPr eaLnBrk="1" hangingPunct="1"/>
            <a:endParaRPr lang="en-GB" altLang="it-IT">
              <a:ea typeface="ＭＳ Ｐゴシック" charset="-128"/>
            </a:endParaRPr>
          </a:p>
        </p:txBody>
      </p:sp>
    </p:spTree>
    <p:extLst>
      <p:ext uri="{BB962C8B-B14F-4D97-AF65-F5344CB8AC3E}">
        <p14:creationId xmlns:p14="http://schemas.microsoft.com/office/powerpoint/2010/main" val="2102859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7E15EEDA-5C54-CF44-9B48-40961BF8AFAE}" type="slidenum">
              <a:rPr lang="en-GB" altLang="it-IT">
                <a:latin typeface="Arial Rounded MT Bold" charset="0"/>
              </a:rPr>
              <a:pPr>
                <a:spcBef>
                  <a:spcPct val="0"/>
                </a:spcBef>
              </a:pPr>
              <a:t>10</a:t>
            </a:fld>
            <a:endParaRPr lang="en-GB" altLang="it-IT">
              <a:latin typeface="Arial Rounded MT Bold" charset="0"/>
            </a:endParaRPr>
          </a:p>
        </p:txBody>
      </p:sp>
      <p:sp>
        <p:nvSpPr>
          <p:cNvPr id="43010" name="Rectangle 2"/>
          <p:cNvSpPr>
            <a:spLocks noGrp="1" noRot="1" noChangeAspect="1" noChangeArrowheads="1" noTextEdit="1"/>
          </p:cNvSpPr>
          <p:nvPr>
            <p:ph type="sldImg"/>
          </p:nvPr>
        </p:nvSpPr>
        <p:spPr>
          <a:xfrm>
            <a:off x="879475" y="733425"/>
            <a:ext cx="4886325" cy="3665538"/>
          </a:xfrm>
          <a:solidFill>
            <a:srgbClr val="FFFFFF"/>
          </a:solidFill>
          <a:ln/>
        </p:spPr>
      </p:sp>
      <p:sp>
        <p:nvSpPr>
          <p:cNvPr id="185347" name="Rectangle 3"/>
          <p:cNvSpPr>
            <a:spLocks noGrp="1" noChangeArrowheads="1"/>
          </p:cNvSpPr>
          <p:nvPr>
            <p:ph type="body" idx="1"/>
          </p:nvPr>
        </p:nvSpPr>
        <p:spPr>
          <a:xfrm>
            <a:off x="885825" y="4643438"/>
            <a:ext cx="4873625" cy="4398962"/>
          </a:xfrm>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878082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419E2022-0E61-CF46-BCA2-C8FFA243D78B}" type="slidenum">
              <a:rPr lang="en-GB" altLang="it-IT">
                <a:latin typeface="Arial Rounded MT Bold" charset="0"/>
              </a:rPr>
              <a:pPr>
                <a:spcBef>
                  <a:spcPct val="0"/>
                </a:spcBef>
              </a:pPr>
              <a:t>11</a:t>
            </a:fld>
            <a:endParaRPr lang="en-GB" altLang="it-IT">
              <a:latin typeface="Arial Rounded MT Bold" charset="0"/>
            </a:endParaRPr>
          </a:p>
        </p:txBody>
      </p:sp>
      <p:sp>
        <p:nvSpPr>
          <p:cNvPr id="45058" name="Rectangle 1026"/>
          <p:cNvSpPr>
            <a:spLocks noGrp="1" noRot="1" noChangeAspect="1" noChangeArrowheads="1" noTextEdit="1"/>
          </p:cNvSpPr>
          <p:nvPr>
            <p:ph type="sldImg"/>
          </p:nvPr>
        </p:nvSpPr>
        <p:spPr>
          <a:xfrm>
            <a:off x="879475" y="733425"/>
            <a:ext cx="4886325" cy="3665538"/>
          </a:xfrm>
          <a:solidFill>
            <a:srgbClr val="FFFFFF"/>
          </a:solidFill>
          <a:ln/>
        </p:spPr>
      </p:sp>
      <p:sp>
        <p:nvSpPr>
          <p:cNvPr id="267267" name="Rectangle 1027"/>
          <p:cNvSpPr>
            <a:spLocks noGrp="1" noChangeArrowheads="1"/>
          </p:cNvSpPr>
          <p:nvPr>
            <p:ph type="body" idx="1"/>
          </p:nvPr>
        </p:nvSpPr>
        <p:spPr>
          <a:xfrm>
            <a:off x="885825" y="4643438"/>
            <a:ext cx="4873625" cy="4398962"/>
          </a:xfrm>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514730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FF89E9BB-10CA-734F-A12A-9F2B8A5B3682}" type="slidenum">
              <a:rPr lang="en-GB" altLang="it-IT">
                <a:latin typeface="Arial Rounded MT Bold" charset="0"/>
              </a:rPr>
              <a:pPr>
                <a:spcBef>
                  <a:spcPct val="0"/>
                </a:spcBef>
              </a:pPr>
              <a:t>12</a:t>
            </a:fld>
            <a:endParaRPr lang="en-GB" altLang="it-IT">
              <a:latin typeface="Arial Rounded MT Bold" charset="0"/>
            </a:endParaRPr>
          </a:p>
        </p:txBody>
      </p:sp>
      <p:sp>
        <p:nvSpPr>
          <p:cNvPr id="47106" name="Rectangle 2"/>
          <p:cNvSpPr>
            <a:spLocks noGrp="1" noRot="1" noChangeAspect="1" noChangeArrowheads="1" noTextEdit="1"/>
          </p:cNvSpPr>
          <p:nvPr>
            <p:ph type="sldImg"/>
          </p:nvPr>
        </p:nvSpPr>
        <p:spPr>
          <a:xfrm>
            <a:off x="879475" y="733425"/>
            <a:ext cx="4886325" cy="3665538"/>
          </a:xfrm>
          <a:solidFill>
            <a:srgbClr val="FFFFFF"/>
          </a:solidFill>
          <a:ln/>
        </p:spPr>
      </p:sp>
      <p:sp>
        <p:nvSpPr>
          <p:cNvPr id="263171" name="Rectangle 3"/>
          <p:cNvSpPr>
            <a:spLocks noGrp="1" noChangeArrowheads="1"/>
          </p:cNvSpPr>
          <p:nvPr>
            <p:ph type="body" idx="1"/>
          </p:nvPr>
        </p:nvSpPr>
        <p:spPr>
          <a:xfrm>
            <a:off x="885825" y="4643438"/>
            <a:ext cx="4873625" cy="4398962"/>
          </a:xfrm>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243795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C0DF7A64-977A-554F-B3E2-6894B09D316D}" type="slidenum">
              <a:rPr lang="en-GB" altLang="it-IT">
                <a:latin typeface="Arial Rounded MT Bold" charset="0"/>
              </a:rPr>
              <a:pPr>
                <a:spcBef>
                  <a:spcPct val="0"/>
                </a:spcBef>
              </a:pPr>
              <a:t>13</a:t>
            </a:fld>
            <a:endParaRPr lang="en-GB" altLang="it-IT">
              <a:latin typeface="Arial Rounded MT Bold" charset="0"/>
            </a:endParaRPr>
          </a:p>
        </p:txBody>
      </p:sp>
      <p:sp>
        <p:nvSpPr>
          <p:cNvPr id="49154" name="Rectangle 2"/>
          <p:cNvSpPr>
            <a:spLocks noGrp="1" noRot="1" noChangeAspect="1" noChangeArrowheads="1" noTextEdit="1"/>
          </p:cNvSpPr>
          <p:nvPr>
            <p:ph type="sldImg"/>
          </p:nvPr>
        </p:nvSpPr>
        <p:spPr>
          <a:xfrm>
            <a:off x="879475" y="733425"/>
            <a:ext cx="4886325" cy="3665538"/>
          </a:xfrm>
          <a:solidFill>
            <a:srgbClr val="FFFFFF"/>
          </a:solidFill>
          <a:ln/>
        </p:spPr>
      </p:sp>
      <p:sp>
        <p:nvSpPr>
          <p:cNvPr id="265219" name="Rectangle 3"/>
          <p:cNvSpPr>
            <a:spLocks noGrp="1" noChangeArrowheads="1"/>
          </p:cNvSpPr>
          <p:nvPr>
            <p:ph type="body" idx="1"/>
          </p:nvPr>
        </p:nvSpPr>
        <p:spPr>
          <a:xfrm>
            <a:off x="885825" y="4643438"/>
            <a:ext cx="4873625" cy="4398962"/>
          </a:xfrm>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451300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txBox="1">
            <a:spLocks noGrp="1" noChangeArrowheads="1"/>
          </p:cNvSpPr>
          <p:nvPr/>
        </p:nvSpPr>
        <p:spPr bwMode="auto">
          <a:xfrm>
            <a:off x="3852863" y="8696325"/>
            <a:ext cx="298926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pPr algn="r" eaLnBrk="1" hangingPunct="1"/>
            <a:fld id="{0FFFDD4F-A658-EB44-93D6-669C915733FF}" type="slidenum">
              <a:rPr lang="en-GB" altLang="it-IT" sz="1200">
                <a:latin typeface="Arial Rounded MT Bold" charset="0"/>
              </a:rPr>
              <a:pPr algn="r" eaLnBrk="1" hangingPunct="1"/>
              <a:t>14</a:t>
            </a:fld>
            <a:endParaRPr lang="en-GB" altLang="it-IT" sz="1200">
              <a:latin typeface="Arial Rounded MT Bold" charset="0"/>
            </a:endParaRPr>
          </a:p>
        </p:txBody>
      </p:sp>
      <p:sp>
        <p:nvSpPr>
          <p:cNvPr id="49154" name="Rectangle 2"/>
          <p:cNvSpPr>
            <a:spLocks noGrp="1" noRot="1" noChangeAspect="1" noChangeArrowheads="1" noTextEdit="1"/>
          </p:cNvSpPr>
          <p:nvPr>
            <p:ph type="sldImg"/>
          </p:nvPr>
        </p:nvSpPr>
        <p:spPr>
          <a:xfrm>
            <a:off x="0" y="0"/>
            <a:ext cx="0" cy="0"/>
          </a:xfrm>
          <a:solidFill>
            <a:srgbClr val="FFFFFF"/>
          </a:solidFill>
          <a:ln/>
        </p:spPr>
      </p:sp>
      <p:sp>
        <p:nvSpPr>
          <p:cNvPr id="49155" name="Rectangle 3"/>
          <p:cNvSpPr>
            <a:spLocks noGrp="1" noChangeArrowheads="1"/>
          </p:cNvSpPr>
          <p:nvPr>
            <p:ph type="body" idx="1"/>
          </p:nvPr>
        </p:nvSpPr>
        <p:spPr>
          <a:xfrm>
            <a:off x="0" y="0"/>
            <a:ext cx="0" cy="0"/>
          </a:xfrm>
          <a:solidFill>
            <a:srgbClr val="FFFFFF"/>
          </a:solidFill>
          <a:ln>
            <a:solidFill>
              <a:srgbClr val="000000"/>
            </a:solidFill>
            <a:miter lim="800000"/>
            <a:headEnd/>
            <a:tailEnd/>
          </a:ln>
        </p:spPr>
        <p:txBody>
          <a:bodyPr/>
          <a:lstStyle/>
          <a:p>
            <a:pPr eaLnBrk="1" hangingPunct="1"/>
            <a:endParaRPr lang="en-GB" altLang="it-IT">
              <a:ea typeface="ＭＳ Ｐゴシック" charset="-128"/>
            </a:endParaRPr>
          </a:p>
        </p:txBody>
      </p:sp>
    </p:spTree>
    <p:extLst>
      <p:ext uri="{BB962C8B-B14F-4D97-AF65-F5344CB8AC3E}">
        <p14:creationId xmlns:p14="http://schemas.microsoft.com/office/powerpoint/2010/main" val="96181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526EA3C7-0AC0-844D-AAE0-038AB4D79A27}" type="slidenum">
              <a:rPr lang="en-GB" altLang="it-IT">
                <a:latin typeface="Arial Rounded MT Bold" charset="0"/>
              </a:rPr>
              <a:pPr>
                <a:spcBef>
                  <a:spcPct val="0"/>
                </a:spcBef>
              </a:pPr>
              <a:t>15</a:t>
            </a:fld>
            <a:endParaRPr lang="en-GB" altLang="it-IT">
              <a:latin typeface="Arial Rounded MT Bold" charset="0"/>
            </a:endParaRPr>
          </a:p>
        </p:txBody>
      </p:sp>
      <p:sp>
        <p:nvSpPr>
          <p:cNvPr id="34818" name="Rectangle 2"/>
          <p:cNvSpPr>
            <a:spLocks noGrp="1" noRot="1" noChangeAspect="1" noChangeArrowheads="1" noTextEdit="1"/>
          </p:cNvSpPr>
          <p:nvPr>
            <p:ph type="sldImg"/>
          </p:nvPr>
        </p:nvSpPr>
        <p:spPr>
          <a:xfrm>
            <a:off x="879475" y="733425"/>
            <a:ext cx="4886325" cy="3665538"/>
          </a:xfrm>
          <a:solidFill>
            <a:srgbClr val="FFFFFF"/>
          </a:solidFill>
          <a:ln/>
        </p:spPr>
      </p:sp>
      <p:sp>
        <p:nvSpPr>
          <p:cNvPr id="230403" name="Rectangle 3"/>
          <p:cNvSpPr>
            <a:spLocks noGrp="1" noChangeArrowheads="1"/>
          </p:cNvSpPr>
          <p:nvPr>
            <p:ph type="body" idx="1"/>
          </p:nvPr>
        </p:nvSpPr>
        <p:spPr>
          <a:xfrm>
            <a:off x="885825" y="4643438"/>
            <a:ext cx="4873625" cy="4398962"/>
          </a:xfrm>
          <a:solidFill>
            <a:srgbClr val="FFFFFF"/>
          </a:solidFill>
          <a:ln>
            <a:solidFill>
              <a:srgbClr val="000000"/>
            </a:solidFill>
            <a:miter lim="800000"/>
            <a:headEnd/>
            <a:tailEnd/>
          </a:ln>
        </p:spPr>
        <p:txBody>
          <a:bodyPr/>
          <a:lstStyle/>
          <a:p>
            <a:pPr>
              <a:spcBef>
                <a:spcPct val="0"/>
              </a:spcBef>
              <a:defRPr/>
            </a:pPr>
            <a:endParaRPr lang="en-GB" sz="900" smtClean="0">
              <a:cs typeface="+mn-cs"/>
            </a:endParaRPr>
          </a:p>
          <a:p>
            <a:pPr eaLnBrk="1" hangingPunct="1">
              <a:defRPr/>
            </a:pPr>
            <a:endParaRPr lang="en-GB" smtClean="0">
              <a:cs typeface="+mn-cs"/>
            </a:endParaRPr>
          </a:p>
        </p:txBody>
      </p:sp>
    </p:spTree>
    <p:extLst>
      <p:ext uri="{BB962C8B-B14F-4D97-AF65-F5344CB8AC3E}">
        <p14:creationId xmlns:p14="http://schemas.microsoft.com/office/powerpoint/2010/main" val="1325512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40681C43-E33A-3549-BC4A-E4F0ECDC4C5B}" type="slidenum">
              <a:rPr lang="en-GB" altLang="it-IT">
                <a:solidFill>
                  <a:schemeClr val="bg1"/>
                </a:solidFill>
                <a:latin typeface="Arial Unicode MS" charset="0"/>
              </a:rPr>
              <a:pPr>
                <a:spcBef>
                  <a:spcPct val="0"/>
                </a:spcBef>
              </a:pPr>
              <a:t>16</a:t>
            </a:fld>
            <a:endParaRPr lang="en-GB" altLang="it-IT">
              <a:solidFill>
                <a:schemeClr val="bg1"/>
              </a:solidFill>
              <a:latin typeface="Arial Unicode MS" charset="0"/>
            </a:endParaRPr>
          </a:p>
        </p:txBody>
      </p:sp>
      <p:sp>
        <p:nvSpPr>
          <p:cNvPr id="74754" name="Rectangle 2"/>
          <p:cNvSpPr>
            <a:spLocks noGrp="1" noRot="1" noChangeAspect="1" noChangeArrowheads="1" noTextEdit="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131759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F9EA4F74-1544-F246-AA2C-FB535EDAFD1D}" type="slidenum">
              <a:rPr lang="en-GB" altLang="it-IT">
                <a:solidFill>
                  <a:schemeClr val="bg1"/>
                </a:solidFill>
                <a:latin typeface="Arial Unicode MS" charset="0"/>
              </a:rPr>
              <a:pPr>
                <a:spcBef>
                  <a:spcPct val="0"/>
                </a:spcBef>
              </a:pPr>
              <a:t>17</a:t>
            </a:fld>
            <a:endParaRPr lang="en-GB" altLang="it-IT">
              <a:solidFill>
                <a:schemeClr val="bg1"/>
              </a:solidFill>
              <a:latin typeface="Arial Unicode MS" charset="0"/>
            </a:endParaRPr>
          </a:p>
        </p:txBody>
      </p:sp>
      <p:sp>
        <p:nvSpPr>
          <p:cNvPr id="76802"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212649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ChangeArrowheads="1" noTextEdit="1"/>
          </p:cNvSpPr>
          <p:nvPr>
            <p:ph type="sldImg"/>
          </p:nvPr>
        </p:nvSpPr>
        <p:spPr>
          <a:solidFill>
            <a:srgbClr val="FFFFFF"/>
          </a:solidFill>
          <a:ln/>
        </p:spPr>
      </p:sp>
      <p:sp>
        <p:nvSpPr>
          <p:cNvPr id="78850"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GB" altLang="it-IT">
              <a:ea typeface="ＭＳ Ｐゴシック" charset="-128"/>
            </a:endParaRPr>
          </a:p>
        </p:txBody>
      </p:sp>
    </p:spTree>
    <p:extLst>
      <p:ext uri="{BB962C8B-B14F-4D97-AF65-F5344CB8AC3E}">
        <p14:creationId xmlns:p14="http://schemas.microsoft.com/office/powerpoint/2010/main" val="1386555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lgn="r">
              <a:spcBef>
                <a:spcPct val="0"/>
              </a:spcBef>
            </a:pPr>
            <a:fld id="{287C4FE0-EFD7-7F4B-8D7A-FA00327E7403}" type="slidenum">
              <a:rPr lang="it-IT" altLang="it-IT">
                <a:latin typeface="Arial" charset="0"/>
              </a:rPr>
              <a:pPr algn="r">
                <a:spcBef>
                  <a:spcPct val="0"/>
                </a:spcBef>
              </a:pPr>
              <a:t>19</a:t>
            </a:fld>
            <a:endParaRPr lang="it-IT" altLang="it-IT">
              <a:latin typeface="Arial" charset="0"/>
            </a:endParaRPr>
          </a:p>
        </p:txBody>
      </p:sp>
      <p:sp>
        <p:nvSpPr>
          <p:cNvPr id="193539" name="Rectangle 7"/>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742950" indent="-285750"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defRPr/>
            </a:pPr>
            <a:fld id="{7C3C937B-F39C-6E48-8AE1-B7AD482C9BAB}" type="slidenum">
              <a:rPr lang="en-GB" altLang="it-IT" u="sng" smtClean="0">
                <a:solidFill>
                  <a:schemeClr val="bg1"/>
                </a:solidFill>
                <a:latin typeface="Arial Unicode MS" charset="0"/>
              </a:rPr>
              <a:pPr algn="r" eaLnBrk="1" hangingPunct="1">
                <a:spcBef>
                  <a:spcPct val="0"/>
                </a:spcBef>
                <a:defRPr/>
              </a:pPr>
              <a:t>19</a:t>
            </a:fld>
            <a:endParaRPr lang="en-GB" altLang="it-IT" u="sng" smtClean="0">
              <a:solidFill>
                <a:schemeClr val="bg1"/>
              </a:solidFill>
              <a:latin typeface="Arial Unicode MS" charset="0"/>
            </a:endParaRPr>
          </a:p>
        </p:txBody>
      </p:sp>
      <p:sp>
        <p:nvSpPr>
          <p:cNvPr id="80899" name="Rectangle 2"/>
          <p:cNvSpPr>
            <a:spLocks noGrp="1" noRot="1" noChangeAspect="1" noChangeArrowheads="1" noTextEdit="1"/>
          </p:cNvSpPr>
          <p:nvPr>
            <p:ph type="sldImg"/>
          </p:nvPr>
        </p:nvSpPr>
        <p:spPr>
          <a:xfrm>
            <a:off x="0" y="0"/>
            <a:ext cx="0" cy="0"/>
          </a:xfrm>
          <a:solidFill>
            <a:srgbClr val="FFFFFF"/>
          </a:solidFill>
          <a:ln/>
        </p:spPr>
      </p:sp>
      <p:sp>
        <p:nvSpPr>
          <p:cNvPr id="80900" name="Rectangle 3"/>
          <p:cNvSpPr>
            <a:spLocks noGrp="1" noChangeArrowheads="1"/>
          </p:cNvSpPr>
          <p:nvPr>
            <p:ph type="body" idx="1"/>
          </p:nvPr>
        </p:nvSpPr>
        <p:spPr>
          <a:xfrm>
            <a:off x="0" y="0"/>
            <a:ext cx="0" cy="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GB" altLang="it-IT">
              <a:ea typeface="ＭＳ Ｐゴシック" charset="-128"/>
            </a:endParaRPr>
          </a:p>
        </p:txBody>
      </p:sp>
    </p:spTree>
    <p:extLst>
      <p:ext uri="{BB962C8B-B14F-4D97-AF65-F5344CB8AC3E}">
        <p14:creationId xmlns:p14="http://schemas.microsoft.com/office/powerpoint/2010/main" val="1485839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E789F5E7-6E3A-684E-BAFA-8E45C0581C10}" type="slidenum">
              <a:rPr lang="en-GB" altLang="it-IT">
                <a:solidFill>
                  <a:schemeClr val="bg1"/>
                </a:solidFill>
                <a:latin typeface="Arial Unicode MS" charset="0"/>
              </a:rPr>
              <a:pPr>
                <a:spcBef>
                  <a:spcPct val="0"/>
                </a:spcBef>
              </a:pPr>
              <a:t>2</a:t>
            </a:fld>
            <a:endParaRPr lang="en-GB" altLang="it-IT">
              <a:solidFill>
                <a:schemeClr val="bg1"/>
              </a:solidFill>
              <a:latin typeface="Arial Unicode MS" charset="0"/>
            </a:endParaRPr>
          </a:p>
        </p:txBody>
      </p:sp>
      <p:sp>
        <p:nvSpPr>
          <p:cNvPr id="44034" name="Rectangle 2"/>
          <p:cNvSpPr>
            <a:spLocks noGrp="1" noRot="1" noChangeAspect="1" noChangeArrowheads="1" noTextEdit="1"/>
          </p:cNvSpPr>
          <p:nvPr>
            <p:ph type="sldImg"/>
          </p:nvPr>
        </p:nvSpPr>
        <p:spPr>
          <a:solidFill>
            <a:srgbClr val="FFFFFF"/>
          </a:solidFill>
          <a:ln/>
        </p:spPr>
      </p:sp>
      <p:sp>
        <p:nvSpPr>
          <p:cNvPr id="2600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609895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lgn="r">
              <a:spcBef>
                <a:spcPct val="0"/>
              </a:spcBef>
            </a:pPr>
            <a:fld id="{F96A875F-21B7-FC4D-B6D5-9F1A2C9AC575}" type="slidenum">
              <a:rPr lang="it-IT" altLang="it-IT">
                <a:latin typeface="Arial" charset="0"/>
              </a:rPr>
              <a:pPr algn="r">
                <a:spcBef>
                  <a:spcPct val="0"/>
                </a:spcBef>
              </a:pPr>
              <a:t>20</a:t>
            </a:fld>
            <a:endParaRPr lang="it-IT" altLang="it-IT">
              <a:latin typeface="Arial" charset="0"/>
            </a:endParaRPr>
          </a:p>
        </p:txBody>
      </p:sp>
      <p:sp>
        <p:nvSpPr>
          <p:cNvPr id="195587" name="Rectangle 7"/>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742950" indent="-285750"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defRPr/>
            </a:pPr>
            <a:fld id="{5646D9E7-9D80-3540-A212-16D38AEEEF7D}" type="slidenum">
              <a:rPr lang="en-GB" altLang="it-IT" u="sng" smtClean="0">
                <a:solidFill>
                  <a:schemeClr val="bg1"/>
                </a:solidFill>
                <a:latin typeface="Arial Unicode MS" charset="0"/>
              </a:rPr>
              <a:pPr algn="r" eaLnBrk="1" hangingPunct="1">
                <a:spcBef>
                  <a:spcPct val="0"/>
                </a:spcBef>
                <a:defRPr/>
              </a:pPr>
              <a:t>20</a:t>
            </a:fld>
            <a:endParaRPr lang="en-GB" altLang="it-IT" u="sng" smtClean="0">
              <a:solidFill>
                <a:schemeClr val="bg1"/>
              </a:solidFill>
              <a:latin typeface="Arial Unicode MS" charset="0"/>
            </a:endParaRPr>
          </a:p>
        </p:txBody>
      </p:sp>
      <p:sp>
        <p:nvSpPr>
          <p:cNvPr id="82947" name="Rectangle 2"/>
          <p:cNvSpPr>
            <a:spLocks noGrp="1" noRot="1" noChangeAspect="1" noChangeArrowheads="1" noTextEdit="1"/>
          </p:cNvSpPr>
          <p:nvPr>
            <p:ph type="sldImg"/>
          </p:nvPr>
        </p:nvSpPr>
        <p:spPr>
          <a:xfrm>
            <a:off x="0" y="0"/>
            <a:ext cx="0" cy="0"/>
          </a:xfrm>
          <a:solidFill>
            <a:srgbClr val="FFFFFF"/>
          </a:solidFill>
          <a:ln/>
        </p:spPr>
      </p:sp>
      <p:sp>
        <p:nvSpPr>
          <p:cNvPr id="82948" name="Rectangle 3"/>
          <p:cNvSpPr>
            <a:spLocks noGrp="1" noChangeArrowheads="1"/>
          </p:cNvSpPr>
          <p:nvPr>
            <p:ph type="body" idx="1"/>
          </p:nvPr>
        </p:nvSpPr>
        <p:spPr>
          <a:xfrm>
            <a:off x="0" y="0"/>
            <a:ext cx="0" cy="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GB" altLang="it-IT">
              <a:ea typeface="ＭＳ Ｐゴシック" charset="-128"/>
            </a:endParaRPr>
          </a:p>
        </p:txBody>
      </p:sp>
    </p:spTree>
    <p:extLst>
      <p:ext uri="{BB962C8B-B14F-4D97-AF65-F5344CB8AC3E}">
        <p14:creationId xmlns:p14="http://schemas.microsoft.com/office/powerpoint/2010/main" val="15700578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2F1A7363-A959-534C-87EE-867CCAC07B1D}" type="slidenum">
              <a:rPr lang="en-GB" altLang="it-IT">
                <a:solidFill>
                  <a:schemeClr val="bg1"/>
                </a:solidFill>
                <a:latin typeface="Arial Unicode MS" charset="0"/>
              </a:rPr>
              <a:pPr>
                <a:spcBef>
                  <a:spcPct val="0"/>
                </a:spcBef>
              </a:pPr>
              <a:t>21</a:t>
            </a:fld>
            <a:endParaRPr lang="en-GB" altLang="it-IT">
              <a:solidFill>
                <a:schemeClr val="bg1"/>
              </a:solidFill>
              <a:latin typeface="Arial Unicode MS" charset="0"/>
            </a:endParaRPr>
          </a:p>
        </p:txBody>
      </p:sp>
      <p:sp>
        <p:nvSpPr>
          <p:cNvPr id="84994" name="Rectangle 2"/>
          <p:cNvSpPr>
            <a:spLocks noGrp="1" noRot="1" noChangeAspect="1" noChangeArrowheads="1" noTextEdit="1"/>
          </p:cNvSpPr>
          <p:nvPr>
            <p:ph type="sldImg"/>
          </p:nvPr>
        </p:nvSpPr>
        <p:spPr>
          <a:solidFill>
            <a:srgbClr val="FFFFFF"/>
          </a:solidFill>
          <a:ln/>
        </p:spPr>
      </p:sp>
      <p:sp>
        <p:nvSpPr>
          <p:cNvPr id="1228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8306302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89F81AFB-DF1E-4444-B7CF-03677F1E2BF8}" type="slidenum">
              <a:rPr lang="en-GB" altLang="it-IT">
                <a:solidFill>
                  <a:schemeClr val="bg1"/>
                </a:solidFill>
                <a:latin typeface="Arial Unicode MS" charset="0"/>
              </a:rPr>
              <a:pPr>
                <a:spcBef>
                  <a:spcPct val="0"/>
                </a:spcBef>
              </a:pPr>
              <a:t>22</a:t>
            </a:fld>
            <a:endParaRPr lang="en-GB" altLang="it-IT">
              <a:solidFill>
                <a:schemeClr val="bg1"/>
              </a:solidFill>
              <a:latin typeface="Arial Unicode MS" charset="0"/>
            </a:endParaRPr>
          </a:p>
        </p:txBody>
      </p:sp>
      <p:sp>
        <p:nvSpPr>
          <p:cNvPr id="87042"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403997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D89D66AF-69C3-A147-A1E7-566C8B14DA40}" type="slidenum">
              <a:rPr lang="en-GB" altLang="it-IT">
                <a:solidFill>
                  <a:schemeClr val="bg1"/>
                </a:solidFill>
                <a:latin typeface="Arial Unicode MS" charset="0"/>
              </a:rPr>
              <a:pPr>
                <a:spcBef>
                  <a:spcPct val="0"/>
                </a:spcBef>
              </a:pPr>
              <a:t>23</a:t>
            </a:fld>
            <a:endParaRPr lang="en-GB" altLang="it-IT">
              <a:solidFill>
                <a:schemeClr val="bg1"/>
              </a:solidFill>
              <a:latin typeface="Arial Unicode MS" charset="0"/>
            </a:endParaRPr>
          </a:p>
        </p:txBody>
      </p:sp>
      <p:sp>
        <p:nvSpPr>
          <p:cNvPr id="8909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7954349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A7529B73-8038-8342-99CF-9E67BD150430}" type="slidenum">
              <a:rPr lang="en-GB" altLang="it-IT">
                <a:solidFill>
                  <a:schemeClr val="bg1"/>
                </a:solidFill>
                <a:latin typeface="Arial Unicode MS" charset="0"/>
              </a:rPr>
              <a:pPr>
                <a:spcBef>
                  <a:spcPct val="0"/>
                </a:spcBef>
              </a:pPr>
              <a:t>24</a:t>
            </a:fld>
            <a:endParaRPr lang="en-GB" altLang="it-IT">
              <a:solidFill>
                <a:schemeClr val="bg1"/>
              </a:solidFill>
              <a:latin typeface="Arial Unicode MS" charset="0"/>
            </a:endParaRPr>
          </a:p>
        </p:txBody>
      </p:sp>
      <p:sp>
        <p:nvSpPr>
          <p:cNvPr id="91138"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582043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8132C0F7-81EF-084A-8C83-AFB6CCCD78F3}" type="slidenum">
              <a:rPr lang="en-GB" altLang="it-IT">
                <a:solidFill>
                  <a:schemeClr val="bg1"/>
                </a:solidFill>
                <a:latin typeface="Arial Unicode MS" charset="0"/>
              </a:rPr>
              <a:pPr>
                <a:spcBef>
                  <a:spcPct val="0"/>
                </a:spcBef>
              </a:pPr>
              <a:t>25</a:t>
            </a:fld>
            <a:endParaRPr lang="en-GB" altLang="it-IT">
              <a:solidFill>
                <a:schemeClr val="bg1"/>
              </a:solidFill>
              <a:latin typeface="Arial Unicode MS" charset="0"/>
            </a:endParaRPr>
          </a:p>
        </p:txBody>
      </p:sp>
      <p:sp>
        <p:nvSpPr>
          <p:cNvPr id="93186" name="Rectangle 2"/>
          <p:cNvSpPr>
            <a:spLocks noGrp="1" noRot="1" noChangeAspect="1" noChangeArrowheads="1" noTextEdit="1"/>
          </p:cNvSpPr>
          <p:nvPr>
            <p:ph type="sldImg"/>
          </p:nvPr>
        </p:nvSpPr>
        <p:spPr>
          <a:solidFill>
            <a:srgbClr val="FFFFFF"/>
          </a:solidFill>
          <a:ln/>
        </p:spPr>
      </p:sp>
      <p:sp>
        <p:nvSpPr>
          <p:cNvPr id="1269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412944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17605071-D392-7440-8515-ADF14F1A11C7}" type="slidenum">
              <a:rPr lang="en-GB" altLang="it-IT">
                <a:solidFill>
                  <a:schemeClr val="bg1"/>
                </a:solidFill>
                <a:latin typeface="Arial Unicode MS" charset="0"/>
              </a:rPr>
              <a:pPr>
                <a:spcBef>
                  <a:spcPct val="0"/>
                </a:spcBef>
              </a:pPr>
              <a:t>26</a:t>
            </a:fld>
            <a:endParaRPr lang="en-GB" altLang="it-IT">
              <a:solidFill>
                <a:schemeClr val="bg1"/>
              </a:solidFill>
              <a:latin typeface="Arial Unicode MS" charset="0"/>
            </a:endParaRPr>
          </a:p>
        </p:txBody>
      </p:sp>
      <p:sp>
        <p:nvSpPr>
          <p:cNvPr id="95234" name="Rectangle 2"/>
          <p:cNvSpPr>
            <a:spLocks noGrp="1" noRot="1" noChangeAspect="1" noChangeArrowheads="1" noTextEdit="1"/>
          </p:cNvSpPr>
          <p:nvPr>
            <p:ph type="sldImg"/>
          </p:nvPr>
        </p:nvSpPr>
        <p:spPr>
          <a:solidFill>
            <a:srgbClr val="FFFFFF"/>
          </a:solidFill>
          <a:ln/>
        </p:spPr>
      </p:sp>
      <p:sp>
        <p:nvSpPr>
          <p:cNvPr id="1290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4922784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4370A9E3-DE8E-9B49-8F3D-770A0A78DB54}" type="slidenum">
              <a:rPr lang="en-GB" altLang="it-IT">
                <a:solidFill>
                  <a:schemeClr val="bg1"/>
                </a:solidFill>
                <a:latin typeface="Arial Unicode MS" charset="0"/>
              </a:rPr>
              <a:pPr>
                <a:spcBef>
                  <a:spcPct val="0"/>
                </a:spcBef>
              </a:pPr>
              <a:t>27</a:t>
            </a:fld>
            <a:endParaRPr lang="en-GB" altLang="it-IT">
              <a:solidFill>
                <a:schemeClr val="bg1"/>
              </a:solidFill>
              <a:latin typeface="Arial Unicode MS" charset="0"/>
            </a:endParaRPr>
          </a:p>
        </p:txBody>
      </p:sp>
      <p:sp>
        <p:nvSpPr>
          <p:cNvPr id="101378"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376037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a:solidFill>
            <a:srgbClr val="FFFFFF"/>
          </a:solidFill>
          <a:ln/>
        </p:spPr>
      </p:sp>
      <p:sp>
        <p:nvSpPr>
          <p:cNvPr id="60418"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GB" altLang="it-IT">
              <a:ea typeface="ＭＳ Ｐゴシック" charset="-128"/>
            </a:endParaRPr>
          </a:p>
        </p:txBody>
      </p:sp>
    </p:spTree>
    <p:extLst>
      <p:ext uri="{BB962C8B-B14F-4D97-AF65-F5344CB8AC3E}">
        <p14:creationId xmlns:p14="http://schemas.microsoft.com/office/powerpoint/2010/main" val="5093483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5BB9E81C-BC07-054C-988D-FBF519CC0CFD}" type="slidenum">
              <a:rPr lang="en-GB" altLang="it-IT">
                <a:solidFill>
                  <a:schemeClr val="bg1"/>
                </a:solidFill>
                <a:latin typeface="Arial Unicode MS" charset="0"/>
              </a:rPr>
              <a:pPr>
                <a:spcBef>
                  <a:spcPct val="0"/>
                </a:spcBef>
              </a:pPr>
              <a:t>29</a:t>
            </a:fld>
            <a:endParaRPr lang="en-GB" altLang="it-IT">
              <a:solidFill>
                <a:schemeClr val="bg1"/>
              </a:solidFill>
              <a:latin typeface="Arial Unicode MS" charset="0"/>
            </a:endParaRPr>
          </a:p>
        </p:txBody>
      </p:sp>
      <p:sp>
        <p:nvSpPr>
          <p:cNvPr id="97282" name="Rectangle 2"/>
          <p:cNvSpPr>
            <a:spLocks noGrp="1" noRot="1" noChangeAspect="1" noChangeArrowheads="1" noTextEdit="1"/>
          </p:cNvSpPr>
          <p:nvPr>
            <p:ph type="sldImg"/>
          </p:nvPr>
        </p:nvSpPr>
        <p:spPr>
          <a:solidFill>
            <a:srgbClr val="FFFFFF"/>
          </a:solidFill>
          <a:ln/>
        </p:spPr>
      </p:sp>
      <p:sp>
        <p:nvSpPr>
          <p:cNvPr id="2826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616127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E789F5E7-6E3A-684E-BAFA-8E45C0581C10}" type="slidenum">
              <a:rPr lang="en-GB" altLang="it-IT">
                <a:solidFill>
                  <a:schemeClr val="bg1"/>
                </a:solidFill>
                <a:latin typeface="Arial Unicode MS" charset="0"/>
              </a:rPr>
              <a:pPr>
                <a:spcBef>
                  <a:spcPct val="0"/>
                </a:spcBef>
              </a:pPr>
              <a:t>3</a:t>
            </a:fld>
            <a:endParaRPr lang="en-GB" altLang="it-IT">
              <a:solidFill>
                <a:schemeClr val="bg1"/>
              </a:solidFill>
              <a:latin typeface="Arial Unicode MS" charset="0"/>
            </a:endParaRPr>
          </a:p>
        </p:txBody>
      </p:sp>
      <p:sp>
        <p:nvSpPr>
          <p:cNvPr id="44034" name="Rectangle 2"/>
          <p:cNvSpPr>
            <a:spLocks noGrp="1" noRot="1" noChangeAspect="1" noChangeArrowheads="1" noTextEdit="1"/>
          </p:cNvSpPr>
          <p:nvPr>
            <p:ph type="sldImg"/>
          </p:nvPr>
        </p:nvSpPr>
        <p:spPr>
          <a:solidFill>
            <a:srgbClr val="FFFFFF"/>
          </a:solidFill>
          <a:ln/>
        </p:spPr>
      </p:sp>
      <p:sp>
        <p:nvSpPr>
          <p:cNvPr id="2600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2131324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2CAD6900-2E5E-3242-A602-414D1C2CF418}" type="slidenum">
              <a:rPr lang="en-GB" altLang="it-IT">
                <a:solidFill>
                  <a:schemeClr val="bg1"/>
                </a:solidFill>
                <a:latin typeface="Arial Unicode MS" charset="0"/>
              </a:rPr>
              <a:pPr>
                <a:spcBef>
                  <a:spcPct val="0"/>
                </a:spcBef>
              </a:pPr>
              <a:t>30</a:t>
            </a:fld>
            <a:endParaRPr lang="en-GB" altLang="it-IT">
              <a:solidFill>
                <a:schemeClr val="bg1"/>
              </a:solidFill>
              <a:latin typeface="Arial Unicode MS" charset="0"/>
            </a:endParaRPr>
          </a:p>
        </p:txBody>
      </p:sp>
      <p:sp>
        <p:nvSpPr>
          <p:cNvPr id="99330" name="Rectangle 2"/>
          <p:cNvSpPr>
            <a:spLocks noGrp="1" noRot="1" noChangeAspect="1" noChangeArrowheads="1" noTextEdit="1"/>
          </p:cNvSpPr>
          <p:nvPr>
            <p:ph type="sldImg"/>
          </p:nvPr>
        </p:nvSpPr>
        <p:spPr>
          <a:solidFill>
            <a:srgbClr val="FFFFFF"/>
          </a:solidFill>
          <a:ln/>
        </p:spPr>
      </p:sp>
      <p:sp>
        <p:nvSpPr>
          <p:cNvPr id="2805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8864984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7886C69B-DC6C-EC40-87B8-A98C640462B9}" type="slidenum">
              <a:rPr lang="en-GB" altLang="it-IT">
                <a:solidFill>
                  <a:schemeClr val="bg1"/>
                </a:solidFill>
                <a:latin typeface="Arial Unicode MS" charset="0"/>
              </a:rPr>
              <a:pPr>
                <a:spcBef>
                  <a:spcPct val="0"/>
                </a:spcBef>
              </a:pPr>
              <a:t>31</a:t>
            </a:fld>
            <a:endParaRPr lang="en-GB" altLang="it-IT">
              <a:solidFill>
                <a:schemeClr val="bg1"/>
              </a:solidFill>
              <a:latin typeface="Arial Unicode MS" charset="0"/>
            </a:endParaRPr>
          </a:p>
        </p:txBody>
      </p:sp>
      <p:sp>
        <p:nvSpPr>
          <p:cNvPr id="103426" name="Rectangle 2"/>
          <p:cNvSpPr>
            <a:spLocks noGrp="1" noRot="1" noChangeAspect="1" noChangeArrowheads="1" noTextEdit="1"/>
          </p:cNvSpPr>
          <p:nvPr>
            <p:ph type="sldImg"/>
          </p:nvPr>
        </p:nvSpPr>
        <p:spPr>
          <a:solidFill>
            <a:srgbClr val="FFFFFF"/>
          </a:solidFill>
          <a:ln/>
        </p:spPr>
      </p:sp>
      <p:sp>
        <p:nvSpPr>
          <p:cNvPr id="1310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20136203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E2CD604C-972D-544A-9F0F-D2DC6198A679}" type="slidenum">
              <a:rPr lang="en-GB" altLang="it-IT">
                <a:solidFill>
                  <a:schemeClr val="bg1"/>
                </a:solidFill>
                <a:latin typeface="Arial Unicode MS" charset="0"/>
              </a:rPr>
              <a:pPr>
                <a:spcBef>
                  <a:spcPct val="0"/>
                </a:spcBef>
              </a:pPr>
              <a:t>32</a:t>
            </a:fld>
            <a:endParaRPr lang="en-GB" altLang="it-IT">
              <a:solidFill>
                <a:schemeClr val="bg1"/>
              </a:solidFill>
              <a:latin typeface="Arial Unicode MS" charset="0"/>
            </a:endParaRPr>
          </a:p>
        </p:txBody>
      </p:sp>
      <p:sp>
        <p:nvSpPr>
          <p:cNvPr id="105474"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7231688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9549C564-B991-4B46-A339-6E48F5EDFBF2}" type="slidenum">
              <a:rPr lang="en-GB" altLang="it-IT">
                <a:solidFill>
                  <a:schemeClr val="bg1"/>
                </a:solidFill>
                <a:latin typeface="Arial Unicode MS" charset="0"/>
              </a:rPr>
              <a:pPr>
                <a:spcBef>
                  <a:spcPct val="0"/>
                </a:spcBef>
              </a:pPr>
              <a:t>33</a:t>
            </a:fld>
            <a:endParaRPr lang="en-GB" altLang="it-IT">
              <a:solidFill>
                <a:schemeClr val="bg1"/>
              </a:solidFill>
              <a:latin typeface="Arial Unicode MS" charset="0"/>
            </a:endParaRPr>
          </a:p>
        </p:txBody>
      </p:sp>
      <p:sp>
        <p:nvSpPr>
          <p:cNvPr id="39938" name="Rectangle 2"/>
          <p:cNvSpPr>
            <a:spLocks noGrp="1" noRot="1" noChangeAspect="1" noChangeArrowheads="1" noTextEdit="1"/>
          </p:cNvSpPr>
          <p:nvPr>
            <p:ph type="sldImg"/>
          </p:nvPr>
        </p:nvSpPr>
        <p:spPr>
          <a:solidFill>
            <a:srgbClr val="FFFFFF"/>
          </a:solidFill>
          <a:ln/>
        </p:spPr>
      </p:sp>
      <p:sp>
        <p:nvSpPr>
          <p:cNvPr id="157699" name="Rectangle 3"/>
          <p:cNvSpPr>
            <a:spLocks noGrp="1" noChangeArrowheads="1"/>
          </p:cNvSpPr>
          <p:nvPr>
            <p:ph type="body" idx="1"/>
          </p:nvPr>
        </p:nvSpPr>
        <p:spPr>
          <a:xfrm>
            <a:off x="912813" y="4343400"/>
            <a:ext cx="5032375" cy="4114800"/>
          </a:xfrm>
          <a:solidFill>
            <a:srgbClr val="FFFFFF"/>
          </a:solidFill>
          <a:ln>
            <a:solidFill>
              <a:srgbClr val="000000"/>
            </a:solidFill>
            <a:miter lim="800000"/>
            <a:headEnd/>
            <a:tailEnd/>
          </a:ln>
        </p:spPr>
        <p:txBody>
          <a:bodyPr lIns="21680" tIns="10840" rIns="21680" bIns="10840"/>
          <a:lstStyle/>
          <a:p>
            <a:pPr eaLnBrk="1" hangingPunct="1">
              <a:defRPr/>
            </a:pPr>
            <a:endParaRPr lang="en-GB" smtClean="0">
              <a:cs typeface="+mn-cs"/>
            </a:endParaRPr>
          </a:p>
        </p:txBody>
      </p:sp>
    </p:spTree>
    <p:extLst>
      <p:ext uri="{BB962C8B-B14F-4D97-AF65-F5344CB8AC3E}">
        <p14:creationId xmlns:p14="http://schemas.microsoft.com/office/powerpoint/2010/main" val="20812506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EB84CF1-B81A-EC4E-91D8-A19764598875}" type="slidenum">
              <a:rPr lang="it-IT" altLang="it-IT" sz="1200"/>
              <a:pPr/>
              <a:t>34</a:t>
            </a:fld>
            <a:endParaRPr lang="it-IT" altLang="it-IT" sz="1200"/>
          </a:p>
        </p:txBody>
      </p:sp>
      <p:sp>
        <p:nvSpPr>
          <p:cNvPr id="46082" name="Rectangle 2"/>
          <p:cNvSpPr>
            <a:spLocks noGrp="1" noRot="1" noChangeAspect="1" noChangeArrowheads="1" noTextEdit="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7999893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EB84CF1-B81A-EC4E-91D8-A19764598875}" type="slidenum">
              <a:rPr lang="it-IT" altLang="it-IT" sz="1200"/>
              <a:pPr/>
              <a:t>35</a:t>
            </a:fld>
            <a:endParaRPr lang="it-IT" altLang="it-IT" sz="1200"/>
          </a:p>
        </p:txBody>
      </p:sp>
      <p:sp>
        <p:nvSpPr>
          <p:cNvPr id="46082" name="Rectangle 2"/>
          <p:cNvSpPr>
            <a:spLocks noGrp="1" noRot="1" noChangeAspect="1" noChangeArrowheads="1" noTextEdit="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8703874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EB84CF1-B81A-EC4E-91D8-A19764598875}" type="slidenum">
              <a:rPr lang="it-IT" altLang="it-IT" sz="1200"/>
              <a:pPr/>
              <a:t>36</a:t>
            </a:fld>
            <a:endParaRPr lang="it-IT" altLang="it-IT" sz="1200"/>
          </a:p>
        </p:txBody>
      </p:sp>
      <p:sp>
        <p:nvSpPr>
          <p:cNvPr id="46082" name="Rectangle 2"/>
          <p:cNvSpPr>
            <a:spLocks noGrp="1" noRot="1" noChangeAspect="1" noChangeArrowheads="1" noTextEdit="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860249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64BB4075-57F5-5B42-B5E7-640720CB7A15}" type="slidenum">
              <a:rPr lang="en-GB" altLang="it-IT">
                <a:latin typeface="Arial Rounded MT Bold" charset="0"/>
              </a:rPr>
              <a:pPr>
                <a:spcBef>
                  <a:spcPct val="0"/>
                </a:spcBef>
              </a:pPr>
              <a:t>4</a:t>
            </a:fld>
            <a:endParaRPr lang="en-GB" altLang="it-IT">
              <a:latin typeface="Arial Rounded MT Bold" charset="0"/>
            </a:endParaRPr>
          </a:p>
        </p:txBody>
      </p:sp>
      <p:sp>
        <p:nvSpPr>
          <p:cNvPr id="49154"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875743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1758B020-A4BC-9245-88DF-7159F2911B69}" type="slidenum">
              <a:rPr lang="en-GB" altLang="it-IT" sz="1200"/>
              <a:pPr/>
              <a:t>5</a:t>
            </a:fld>
            <a:endParaRPr lang="en-GB" altLang="it-IT" sz="1200"/>
          </a:p>
        </p:txBody>
      </p:sp>
      <p:sp>
        <p:nvSpPr>
          <p:cNvPr id="63490" name="Rectangle 2"/>
          <p:cNvSpPr>
            <a:spLocks noGrp="1" noRot="1" noChangeAspect="1" noChangeArrowheads="1" noTextEdit="1"/>
          </p:cNvSpPr>
          <p:nvPr>
            <p:ph type="sldImg"/>
          </p:nvPr>
        </p:nvSpPr>
        <p:spPr>
          <a:solidFill>
            <a:srgbClr val="FFFFFF"/>
          </a:solidFill>
          <a:ln/>
        </p:spPr>
      </p:sp>
      <p:sp>
        <p:nvSpPr>
          <p:cNvPr id="634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277016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3D082A23-9553-BB4D-918D-2706FDE95B31}" type="slidenum">
              <a:rPr lang="en-GB" altLang="it-IT" sz="1200"/>
              <a:pPr/>
              <a:t>6</a:t>
            </a:fld>
            <a:endParaRPr lang="en-GB" altLang="it-IT" sz="1200"/>
          </a:p>
        </p:txBody>
      </p:sp>
      <p:sp>
        <p:nvSpPr>
          <p:cNvPr id="71682" name="Rectangle 2"/>
          <p:cNvSpPr>
            <a:spLocks noGrp="1" noRot="1" noChangeAspect="1" noChangeArrowheads="1" noTextEdit="1"/>
          </p:cNvSpPr>
          <p:nvPr>
            <p:ph type="sldImg"/>
          </p:nvPr>
        </p:nvSpPr>
        <p:spPr>
          <a:solidFill>
            <a:srgbClr val="FFFFFF"/>
          </a:solidFill>
          <a:ln/>
        </p:spPr>
      </p:sp>
      <p:sp>
        <p:nvSpPr>
          <p:cNvPr id="716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569441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64326CC4-CC7A-994F-8464-293F358DB9DD}" type="slidenum">
              <a:rPr lang="en-GB" altLang="it-IT">
                <a:latin typeface="Arial Rounded MT Bold" charset="0"/>
              </a:rPr>
              <a:pPr>
                <a:spcBef>
                  <a:spcPct val="0"/>
                </a:spcBef>
              </a:pPr>
              <a:t>7</a:t>
            </a:fld>
            <a:endParaRPr lang="en-GB" altLang="it-IT">
              <a:latin typeface="Arial Rounded MT Bold" charset="0"/>
            </a:endParaRPr>
          </a:p>
        </p:txBody>
      </p:sp>
      <p:sp>
        <p:nvSpPr>
          <p:cNvPr id="5120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618613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510045AA-E05F-6E44-ACC8-17515D634BDD}" type="slidenum">
              <a:rPr lang="en-GB" altLang="it-IT">
                <a:solidFill>
                  <a:schemeClr val="bg1"/>
                </a:solidFill>
                <a:latin typeface="Arial Unicode MS" charset="0"/>
              </a:rPr>
              <a:pPr>
                <a:spcBef>
                  <a:spcPct val="0"/>
                </a:spcBef>
              </a:pPr>
              <a:t>8</a:t>
            </a:fld>
            <a:endParaRPr lang="en-GB" altLang="it-IT">
              <a:solidFill>
                <a:schemeClr val="bg1"/>
              </a:solidFill>
              <a:latin typeface="Arial Unicode MS" charset="0"/>
            </a:endParaRPr>
          </a:p>
        </p:txBody>
      </p:sp>
      <p:sp>
        <p:nvSpPr>
          <p:cNvPr id="68610"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576591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6455A487-582C-3C4C-A1A2-E43182AEB0AB}" type="slidenum">
              <a:rPr lang="en-GB" altLang="it-IT">
                <a:solidFill>
                  <a:schemeClr val="bg1"/>
                </a:solidFill>
                <a:latin typeface="Arial Unicode MS" charset="0"/>
              </a:rPr>
              <a:pPr>
                <a:spcBef>
                  <a:spcPct val="0"/>
                </a:spcBef>
              </a:pPr>
              <a:t>9</a:t>
            </a:fld>
            <a:endParaRPr lang="en-GB" altLang="it-IT">
              <a:solidFill>
                <a:schemeClr val="bg1"/>
              </a:solidFill>
              <a:latin typeface="Arial Unicode MS" charset="0"/>
            </a:endParaRPr>
          </a:p>
        </p:txBody>
      </p:sp>
      <p:sp>
        <p:nvSpPr>
          <p:cNvPr id="70658"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332806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18FA378-F826-CD46-B161-F7D468C929E9}" type="slidenum">
              <a:rPr lang="it-IT" altLang="it-IT"/>
              <a:pPr>
                <a:defRPr/>
              </a:pPr>
              <a:t>‹n.›</a:t>
            </a:fld>
            <a:endParaRPr lang="it-IT" altLang="it-IT"/>
          </a:p>
        </p:txBody>
      </p:sp>
    </p:spTree>
    <p:extLst>
      <p:ext uri="{BB962C8B-B14F-4D97-AF65-F5344CB8AC3E}">
        <p14:creationId xmlns:p14="http://schemas.microsoft.com/office/powerpoint/2010/main" val="1689491822"/>
      </p:ext>
    </p:extLst>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97FDDED-F61C-1F4A-8674-67CED3466B88}" type="slidenum">
              <a:rPr lang="it-IT" altLang="it-IT"/>
              <a:pPr>
                <a:defRPr/>
              </a:pPr>
              <a:t>‹n.›</a:t>
            </a:fld>
            <a:endParaRPr lang="it-IT" altLang="it-IT"/>
          </a:p>
        </p:txBody>
      </p:sp>
    </p:spTree>
    <p:extLst>
      <p:ext uri="{BB962C8B-B14F-4D97-AF65-F5344CB8AC3E}">
        <p14:creationId xmlns:p14="http://schemas.microsoft.com/office/powerpoint/2010/main" val="805197572"/>
      </p:ext>
    </p:extLst>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62F1986-0878-9B47-B602-D6125FC17499}" type="slidenum">
              <a:rPr lang="it-IT" altLang="it-IT"/>
              <a:pPr>
                <a:defRPr/>
              </a:pPr>
              <a:t>‹n.›</a:t>
            </a:fld>
            <a:endParaRPr lang="it-IT" altLang="it-IT"/>
          </a:p>
        </p:txBody>
      </p:sp>
    </p:spTree>
    <p:extLst>
      <p:ext uri="{BB962C8B-B14F-4D97-AF65-F5344CB8AC3E}">
        <p14:creationId xmlns:p14="http://schemas.microsoft.com/office/powerpoint/2010/main" val="1661132857"/>
      </p:ext>
    </p:extLst>
  </p:cSld>
  <p:clrMapOvr>
    <a:masterClrMapping/>
  </p:clrMapOvr>
  <p:transition spd="slow">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5D7294B-5E37-1748-9B22-6901378F26E3}" type="slidenum">
              <a:rPr lang="en-GB" altLang="it-IT"/>
              <a:pPr>
                <a:defRPr/>
              </a:pPr>
              <a:t>‹n.›</a:t>
            </a:fld>
            <a:endParaRPr lang="en-GB" altLang="it-IT"/>
          </a:p>
        </p:txBody>
      </p:sp>
    </p:spTree>
    <p:extLst>
      <p:ext uri="{BB962C8B-B14F-4D97-AF65-F5344CB8AC3E}">
        <p14:creationId xmlns:p14="http://schemas.microsoft.com/office/powerpoint/2010/main" val="13725165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4D163CA-B615-C249-B610-CDE58BEA0ADC}" type="slidenum">
              <a:rPr lang="en-GB" altLang="it-IT"/>
              <a:pPr>
                <a:defRPr/>
              </a:pPr>
              <a:t>‹n.›</a:t>
            </a:fld>
            <a:endParaRPr lang="en-GB" altLang="it-IT"/>
          </a:p>
        </p:txBody>
      </p:sp>
    </p:spTree>
    <p:extLst>
      <p:ext uri="{BB962C8B-B14F-4D97-AF65-F5344CB8AC3E}">
        <p14:creationId xmlns:p14="http://schemas.microsoft.com/office/powerpoint/2010/main" val="1764626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1905220-BF41-374D-8A2C-BE66C5E89C1F}" type="slidenum">
              <a:rPr lang="en-GB" altLang="it-IT"/>
              <a:pPr>
                <a:defRPr/>
              </a:pPr>
              <a:t>‹n.›</a:t>
            </a:fld>
            <a:endParaRPr lang="en-GB" altLang="it-IT"/>
          </a:p>
        </p:txBody>
      </p:sp>
    </p:spTree>
    <p:extLst>
      <p:ext uri="{BB962C8B-B14F-4D97-AF65-F5344CB8AC3E}">
        <p14:creationId xmlns:p14="http://schemas.microsoft.com/office/powerpoint/2010/main" val="1336252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F029D71-5DFB-2E42-BAA3-F582E684E7EC}" type="slidenum">
              <a:rPr lang="en-GB" altLang="it-IT"/>
              <a:pPr>
                <a:defRPr/>
              </a:pPr>
              <a:t>‹n.›</a:t>
            </a:fld>
            <a:endParaRPr lang="en-GB" altLang="it-IT"/>
          </a:p>
        </p:txBody>
      </p:sp>
    </p:spTree>
    <p:extLst>
      <p:ext uri="{BB962C8B-B14F-4D97-AF65-F5344CB8AC3E}">
        <p14:creationId xmlns:p14="http://schemas.microsoft.com/office/powerpoint/2010/main" val="11652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BF724946-2ECB-C047-AEE5-96C0E2EFBEF8}" type="slidenum">
              <a:rPr lang="en-GB" altLang="it-IT"/>
              <a:pPr>
                <a:defRPr/>
              </a:pPr>
              <a:t>‹n.›</a:t>
            </a:fld>
            <a:endParaRPr lang="en-GB" altLang="it-IT"/>
          </a:p>
        </p:txBody>
      </p:sp>
    </p:spTree>
    <p:extLst>
      <p:ext uri="{BB962C8B-B14F-4D97-AF65-F5344CB8AC3E}">
        <p14:creationId xmlns:p14="http://schemas.microsoft.com/office/powerpoint/2010/main" val="426219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10EA3B97-C253-3E45-B193-046EF59EAA93}" type="slidenum">
              <a:rPr lang="en-GB" altLang="it-IT"/>
              <a:pPr>
                <a:defRPr/>
              </a:pPr>
              <a:t>‹n.›</a:t>
            </a:fld>
            <a:endParaRPr lang="en-GB" altLang="it-IT"/>
          </a:p>
        </p:txBody>
      </p:sp>
    </p:spTree>
    <p:extLst>
      <p:ext uri="{BB962C8B-B14F-4D97-AF65-F5344CB8AC3E}">
        <p14:creationId xmlns:p14="http://schemas.microsoft.com/office/powerpoint/2010/main" val="16139972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98B800DD-1961-0B46-ABFB-77BF790C38B6}" type="slidenum">
              <a:rPr lang="en-GB" altLang="it-IT"/>
              <a:pPr>
                <a:defRPr/>
              </a:pPr>
              <a:t>‹n.›</a:t>
            </a:fld>
            <a:endParaRPr lang="en-GB" altLang="it-IT"/>
          </a:p>
        </p:txBody>
      </p:sp>
    </p:spTree>
    <p:extLst>
      <p:ext uri="{BB962C8B-B14F-4D97-AF65-F5344CB8AC3E}">
        <p14:creationId xmlns:p14="http://schemas.microsoft.com/office/powerpoint/2010/main" val="1586642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6F93E1C2-CCAD-644E-8703-23E9D7BF3F9C}" type="slidenum">
              <a:rPr lang="en-GB" altLang="it-IT"/>
              <a:pPr>
                <a:defRPr/>
              </a:pPr>
              <a:t>‹n.›</a:t>
            </a:fld>
            <a:endParaRPr lang="en-GB" altLang="it-IT"/>
          </a:p>
        </p:txBody>
      </p:sp>
    </p:spTree>
    <p:extLst>
      <p:ext uri="{BB962C8B-B14F-4D97-AF65-F5344CB8AC3E}">
        <p14:creationId xmlns:p14="http://schemas.microsoft.com/office/powerpoint/2010/main" val="1391498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3C628A5-8D7A-BC4E-89D9-39D3DD71E504}" type="slidenum">
              <a:rPr lang="it-IT" altLang="it-IT"/>
              <a:pPr>
                <a:defRPr/>
              </a:pPr>
              <a:t>‹n.›</a:t>
            </a:fld>
            <a:endParaRPr lang="it-IT" altLang="it-IT"/>
          </a:p>
        </p:txBody>
      </p:sp>
    </p:spTree>
    <p:extLst>
      <p:ext uri="{BB962C8B-B14F-4D97-AF65-F5344CB8AC3E}">
        <p14:creationId xmlns:p14="http://schemas.microsoft.com/office/powerpoint/2010/main" val="1260271720"/>
      </p:ext>
    </p:extLst>
  </p:cSld>
  <p:clrMapOvr>
    <a:masterClrMapping/>
  </p:clrMapOvr>
  <p:transition spd="slow">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7C63466-6A6F-F84E-8501-46E080E8D52E}" type="slidenum">
              <a:rPr lang="en-GB" altLang="it-IT"/>
              <a:pPr>
                <a:defRPr/>
              </a:pPr>
              <a:t>‹n.›</a:t>
            </a:fld>
            <a:endParaRPr lang="en-GB" altLang="it-IT"/>
          </a:p>
        </p:txBody>
      </p:sp>
    </p:spTree>
    <p:extLst>
      <p:ext uri="{BB962C8B-B14F-4D97-AF65-F5344CB8AC3E}">
        <p14:creationId xmlns:p14="http://schemas.microsoft.com/office/powerpoint/2010/main" val="810037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E3753B5-5B80-8149-962A-3CF30846E9CF}" type="slidenum">
              <a:rPr lang="en-GB" altLang="it-IT"/>
              <a:pPr>
                <a:defRPr/>
              </a:pPr>
              <a:t>‹n.›</a:t>
            </a:fld>
            <a:endParaRPr lang="en-GB" altLang="it-IT"/>
          </a:p>
        </p:txBody>
      </p:sp>
    </p:spTree>
    <p:extLst>
      <p:ext uri="{BB962C8B-B14F-4D97-AF65-F5344CB8AC3E}">
        <p14:creationId xmlns:p14="http://schemas.microsoft.com/office/powerpoint/2010/main" val="13997098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E8EB868-215B-0145-902A-9565EDD128F7}" type="slidenum">
              <a:rPr lang="en-GB" altLang="it-IT"/>
              <a:pPr>
                <a:defRPr/>
              </a:pPr>
              <a:t>‹n.›</a:t>
            </a:fld>
            <a:endParaRPr lang="en-GB" altLang="it-IT"/>
          </a:p>
        </p:txBody>
      </p:sp>
    </p:spTree>
    <p:extLst>
      <p:ext uri="{BB962C8B-B14F-4D97-AF65-F5344CB8AC3E}">
        <p14:creationId xmlns:p14="http://schemas.microsoft.com/office/powerpoint/2010/main" val="13876301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sz="half" idx="10"/>
          </p:nvPr>
        </p:nvSpPr>
        <p:spPr>
          <a:ln/>
        </p:spPr>
        <p:txBody>
          <a:bodyPr/>
          <a:lstStyle>
            <a:lvl1pPr>
              <a:defRPr/>
            </a:lvl1pPr>
          </a:lstStyle>
          <a:p>
            <a:pPr>
              <a:defRPr/>
            </a:pPr>
            <a:endParaRPr lang="it-IT"/>
          </a:p>
        </p:txBody>
      </p:sp>
      <p:sp>
        <p:nvSpPr>
          <p:cNvPr id="5" name="Rectangle 4"/>
          <p:cNvSpPr>
            <a:spLocks noGrp="1" noChangeArrowheads="1"/>
          </p:cNvSpPr>
          <p:nvPr>
            <p:ph type="ftr" sz="quarter" idx="11"/>
          </p:nvPr>
        </p:nvSpPr>
        <p:spPr>
          <a:ln/>
        </p:spPr>
        <p:txBody>
          <a:bodyPr/>
          <a:lstStyle>
            <a:lvl1pPr>
              <a:defRPr/>
            </a:lvl1pPr>
          </a:lstStyle>
          <a:p>
            <a:pPr>
              <a:defRPr/>
            </a:pPr>
            <a:endParaRPr lang="it-IT"/>
          </a:p>
        </p:txBody>
      </p:sp>
      <p:sp>
        <p:nvSpPr>
          <p:cNvPr id="6" name="Rectangle 5"/>
          <p:cNvSpPr>
            <a:spLocks noGrp="1" noChangeArrowheads="1"/>
          </p:cNvSpPr>
          <p:nvPr>
            <p:ph type="sldNum" sz="quarter" idx="12"/>
          </p:nvPr>
        </p:nvSpPr>
        <p:spPr>
          <a:ln/>
        </p:spPr>
        <p:txBody>
          <a:bodyPr/>
          <a:lstStyle>
            <a:lvl1pPr>
              <a:defRPr/>
            </a:lvl1pPr>
          </a:lstStyle>
          <a:p>
            <a:pPr>
              <a:defRPr/>
            </a:pPr>
            <a:fld id="{69E1043D-7976-C648-98CA-6B053CB7F78C}" type="slidenum">
              <a:rPr lang="it-IT" altLang="it-IT"/>
              <a:pPr>
                <a:defRPr/>
              </a:pPr>
              <a:t>‹n.›</a:t>
            </a:fld>
            <a:endParaRPr lang="it-IT" altLang="it-IT"/>
          </a:p>
        </p:txBody>
      </p:sp>
    </p:spTree>
    <p:extLst>
      <p:ext uri="{BB962C8B-B14F-4D97-AF65-F5344CB8AC3E}">
        <p14:creationId xmlns:p14="http://schemas.microsoft.com/office/powerpoint/2010/main" val="2272389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3"/>
          <p:cNvSpPr>
            <a:spLocks noGrp="1" noChangeArrowheads="1"/>
          </p:cNvSpPr>
          <p:nvPr>
            <p:ph type="dt" sz="half" idx="10"/>
          </p:nvPr>
        </p:nvSpPr>
        <p:spPr>
          <a:ln/>
        </p:spPr>
        <p:txBody>
          <a:bodyPr/>
          <a:lstStyle>
            <a:lvl1pPr>
              <a:defRPr/>
            </a:lvl1pPr>
          </a:lstStyle>
          <a:p>
            <a:pPr>
              <a:defRPr/>
            </a:pPr>
            <a:endParaRPr lang="it-IT"/>
          </a:p>
        </p:txBody>
      </p:sp>
      <p:sp>
        <p:nvSpPr>
          <p:cNvPr id="5" name="Rectangle 4"/>
          <p:cNvSpPr>
            <a:spLocks noGrp="1" noChangeArrowheads="1"/>
          </p:cNvSpPr>
          <p:nvPr>
            <p:ph type="ftr" sz="quarter" idx="11"/>
          </p:nvPr>
        </p:nvSpPr>
        <p:spPr>
          <a:ln/>
        </p:spPr>
        <p:txBody>
          <a:bodyPr/>
          <a:lstStyle>
            <a:lvl1pPr>
              <a:defRPr/>
            </a:lvl1pPr>
          </a:lstStyle>
          <a:p>
            <a:pPr>
              <a:defRPr/>
            </a:pPr>
            <a:endParaRPr lang="it-IT"/>
          </a:p>
        </p:txBody>
      </p:sp>
      <p:sp>
        <p:nvSpPr>
          <p:cNvPr id="6" name="Rectangle 5"/>
          <p:cNvSpPr>
            <a:spLocks noGrp="1" noChangeArrowheads="1"/>
          </p:cNvSpPr>
          <p:nvPr>
            <p:ph type="sldNum" sz="quarter" idx="12"/>
          </p:nvPr>
        </p:nvSpPr>
        <p:spPr>
          <a:ln/>
        </p:spPr>
        <p:txBody>
          <a:bodyPr/>
          <a:lstStyle>
            <a:lvl1pPr>
              <a:defRPr/>
            </a:lvl1pPr>
          </a:lstStyle>
          <a:p>
            <a:pPr>
              <a:defRPr/>
            </a:pPr>
            <a:fld id="{B96092E0-A9A5-5D4A-A029-62BAFB1FB541}" type="slidenum">
              <a:rPr lang="it-IT" altLang="it-IT"/>
              <a:pPr>
                <a:defRPr/>
              </a:pPr>
              <a:t>‹n.›</a:t>
            </a:fld>
            <a:endParaRPr lang="it-IT" altLang="it-IT"/>
          </a:p>
        </p:txBody>
      </p:sp>
    </p:spTree>
    <p:extLst>
      <p:ext uri="{BB962C8B-B14F-4D97-AF65-F5344CB8AC3E}">
        <p14:creationId xmlns:p14="http://schemas.microsoft.com/office/powerpoint/2010/main" val="978452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3"/>
          <p:cNvSpPr>
            <a:spLocks noGrp="1" noChangeArrowheads="1"/>
          </p:cNvSpPr>
          <p:nvPr>
            <p:ph type="dt" sz="half" idx="10"/>
          </p:nvPr>
        </p:nvSpPr>
        <p:spPr>
          <a:ln/>
        </p:spPr>
        <p:txBody>
          <a:bodyPr/>
          <a:lstStyle>
            <a:lvl1pPr>
              <a:defRPr/>
            </a:lvl1pPr>
          </a:lstStyle>
          <a:p>
            <a:pPr>
              <a:defRPr/>
            </a:pPr>
            <a:endParaRPr lang="it-IT"/>
          </a:p>
        </p:txBody>
      </p:sp>
      <p:sp>
        <p:nvSpPr>
          <p:cNvPr id="6" name="Rectangle 4"/>
          <p:cNvSpPr>
            <a:spLocks noGrp="1" noChangeArrowheads="1"/>
          </p:cNvSpPr>
          <p:nvPr>
            <p:ph type="ftr" sz="quarter" idx="11"/>
          </p:nvPr>
        </p:nvSpPr>
        <p:spPr>
          <a:ln/>
        </p:spPr>
        <p:txBody>
          <a:bodyPr/>
          <a:lstStyle>
            <a:lvl1pPr>
              <a:defRPr/>
            </a:lvl1pPr>
          </a:lstStyle>
          <a:p>
            <a:pPr>
              <a:defRPr/>
            </a:pPr>
            <a:endParaRPr lang="it-IT"/>
          </a:p>
        </p:txBody>
      </p:sp>
      <p:sp>
        <p:nvSpPr>
          <p:cNvPr id="7" name="Rectangle 5"/>
          <p:cNvSpPr>
            <a:spLocks noGrp="1" noChangeArrowheads="1"/>
          </p:cNvSpPr>
          <p:nvPr>
            <p:ph type="sldNum" sz="quarter" idx="12"/>
          </p:nvPr>
        </p:nvSpPr>
        <p:spPr>
          <a:ln/>
        </p:spPr>
        <p:txBody>
          <a:bodyPr/>
          <a:lstStyle>
            <a:lvl1pPr>
              <a:defRPr/>
            </a:lvl1pPr>
          </a:lstStyle>
          <a:p>
            <a:pPr>
              <a:defRPr/>
            </a:pPr>
            <a:fld id="{D7E59AAF-7973-EF45-8038-5290DE2D93D3}" type="slidenum">
              <a:rPr lang="it-IT" altLang="it-IT"/>
              <a:pPr>
                <a:defRPr/>
              </a:pPr>
              <a:t>‹n.›</a:t>
            </a:fld>
            <a:endParaRPr lang="it-IT" altLang="it-IT"/>
          </a:p>
        </p:txBody>
      </p:sp>
    </p:spTree>
    <p:extLst>
      <p:ext uri="{BB962C8B-B14F-4D97-AF65-F5344CB8AC3E}">
        <p14:creationId xmlns:p14="http://schemas.microsoft.com/office/powerpoint/2010/main" val="15741093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3"/>
          <p:cNvSpPr>
            <a:spLocks noGrp="1" noChangeArrowheads="1"/>
          </p:cNvSpPr>
          <p:nvPr>
            <p:ph type="dt" sz="half" idx="10"/>
          </p:nvPr>
        </p:nvSpPr>
        <p:spPr>
          <a:ln/>
        </p:spPr>
        <p:txBody>
          <a:bodyPr/>
          <a:lstStyle>
            <a:lvl1pPr>
              <a:defRPr/>
            </a:lvl1pPr>
          </a:lstStyle>
          <a:p>
            <a:pPr>
              <a:defRPr/>
            </a:pPr>
            <a:endParaRPr lang="it-IT"/>
          </a:p>
        </p:txBody>
      </p:sp>
      <p:sp>
        <p:nvSpPr>
          <p:cNvPr id="8" name="Rectangle 4"/>
          <p:cNvSpPr>
            <a:spLocks noGrp="1" noChangeArrowheads="1"/>
          </p:cNvSpPr>
          <p:nvPr>
            <p:ph type="ftr" sz="quarter" idx="11"/>
          </p:nvPr>
        </p:nvSpPr>
        <p:spPr>
          <a:ln/>
        </p:spPr>
        <p:txBody>
          <a:bodyPr/>
          <a:lstStyle>
            <a:lvl1pPr>
              <a:defRPr/>
            </a:lvl1pPr>
          </a:lstStyle>
          <a:p>
            <a:pPr>
              <a:defRPr/>
            </a:pPr>
            <a:endParaRPr lang="it-IT"/>
          </a:p>
        </p:txBody>
      </p:sp>
      <p:sp>
        <p:nvSpPr>
          <p:cNvPr id="9" name="Rectangle 5"/>
          <p:cNvSpPr>
            <a:spLocks noGrp="1" noChangeArrowheads="1"/>
          </p:cNvSpPr>
          <p:nvPr>
            <p:ph type="sldNum" sz="quarter" idx="12"/>
          </p:nvPr>
        </p:nvSpPr>
        <p:spPr>
          <a:ln/>
        </p:spPr>
        <p:txBody>
          <a:bodyPr/>
          <a:lstStyle>
            <a:lvl1pPr>
              <a:defRPr/>
            </a:lvl1pPr>
          </a:lstStyle>
          <a:p>
            <a:pPr>
              <a:defRPr/>
            </a:pPr>
            <a:fld id="{E16801F3-AAF1-0043-9798-BAD57AA768E1}" type="slidenum">
              <a:rPr lang="it-IT" altLang="it-IT"/>
              <a:pPr>
                <a:defRPr/>
              </a:pPr>
              <a:t>‹n.›</a:t>
            </a:fld>
            <a:endParaRPr lang="it-IT" altLang="it-IT"/>
          </a:p>
        </p:txBody>
      </p:sp>
    </p:spTree>
    <p:extLst>
      <p:ext uri="{BB962C8B-B14F-4D97-AF65-F5344CB8AC3E}">
        <p14:creationId xmlns:p14="http://schemas.microsoft.com/office/powerpoint/2010/main" val="12056047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3"/>
          <p:cNvSpPr>
            <a:spLocks noGrp="1" noChangeArrowheads="1"/>
          </p:cNvSpPr>
          <p:nvPr>
            <p:ph type="dt" sz="half" idx="10"/>
          </p:nvPr>
        </p:nvSpPr>
        <p:spPr>
          <a:ln/>
        </p:spPr>
        <p:txBody>
          <a:bodyPr/>
          <a:lstStyle>
            <a:lvl1pPr>
              <a:defRPr/>
            </a:lvl1pPr>
          </a:lstStyle>
          <a:p>
            <a:pPr>
              <a:defRPr/>
            </a:pPr>
            <a:endParaRPr lang="it-IT"/>
          </a:p>
        </p:txBody>
      </p:sp>
      <p:sp>
        <p:nvSpPr>
          <p:cNvPr id="4" name="Rectangle 4"/>
          <p:cNvSpPr>
            <a:spLocks noGrp="1" noChangeArrowheads="1"/>
          </p:cNvSpPr>
          <p:nvPr>
            <p:ph type="ftr" sz="quarter" idx="11"/>
          </p:nvPr>
        </p:nvSpPr>
        <p:spPr>
          <a:ln/>
        </p:spPr>
        <p:txBody>
          <a:bodyPr/>
          <a:lstStyle>
            <a:lvl1pPr>
              <a:defRPr/>
            </a:lvl1pPr>
          </a:lstStyle>
          <a:p>
            <a:pPr>
              <a:defRPr/>
            </a:pPr>
            <a:endParaRPr lang="it-IT"/>
          </a:p>
        </p:txBody>
      </p:sp>
      <p:sp>
        <p:nvSpPr>
          <p:cNvPr id="5" name="Rectangle 5"/>
          <p:cNvSpPr>
            <a:spLocks noGrp="1" noChangeArrowheads="1"/>
          </p:cNvSpPr>
          <p:nvPr>
            <p:ph type="sldNum" sz="quarter" idx="12"/>
          </p:nvPr>
        </p:nvSpPr>
        <p:spPr>
          <a:ln/>
        </p:spPr>
        <p:txBody>
          <a:bodyPr/>
          <a:lstStyle>
            <a:lvl1pPr>
              <a:defRPr/>
            </a:lvl1pPr>
          </a:lstStyle>
          <a:p>
            <a:pPr>
              <a:defRPr/>
            </a:pPr>
            <a:fld id="{34D69611-F013-0E44-971D-1FEBFACA8296}" type="slidenum">
              <a:rPr lang="it-IT" altLang="it-IT"/>
              <a:pPr>
                <a:defRPr/>
              </a:pPr>
              <a:t>‹n.›</a:t>
            </a:fld>
            <a:endParaRPr lang="it-IT" altLang="it-IT"/>
          </a:p>
        </p:txBody>
      </p:sp>
    </p:spTree>
    <p:extLst>
      <p:ext uri="{BB962C8B-B14F-4D97-AF65-F5344CB8AC3E}">
        <p14:creationId xmlns:p14="http://schemas.microsoft.com/office/powerpoint/2010/main" val="10915465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it-IT"/>
          </a:p>
        </p:txBody>
      </p:sp>
      <p:sp>
        <p:nvSpPr>
          <p:cNvPr id="3" name="Rectangle 4"/>
          <p:cNvSpPr>
            <a:spLocks noGrp="1" noChangeArrowheads="1"/>
          </p:cNvSpPr>
          <p:nvPr>
            <p:ph type="ftr" sz="quarter" idx="11"/>
          </p:nvPr>
        </p:nvSpPr>
        <p:spPr>
          <a:ln/>
        </p:spPr>
        <p:txBody>
          <a:bodyPr/>
          <a:lstStyle>
            <a:lvl1pPr>
              <a:defRPr/>
            </a:lvl1pPr>
          </a:lstStyle>
          <a:p>
            <a:pPr>
              <a:defRPr/>
            </a:pPr>
            <a:endParaRPr lang="it-IT"/>
          </a:p>
        </p:txBody>
      </p:sp>
      <p:sp>
        <p:nvSpPr>
          <p:cNvPr id="4" name="Rectangle 5"/>
          <p:cNvSpPr>
            <a:spLocks noGrp="1" noChangeArrowheads="1"/>
          </p:cNvSpPr>
          <p:nvPr>
            <p:ph type="sldNum" sz="quarter" idx="12"/>
          </p:nvPr>
        </p:nvSpPr>
        <p:spPr>
          <a:ln/>
        </p:spPr>
        <p:txBody>
          <a:bodyPr/>
          <a:lstStyle>
            <a:lvl1pPr>
              <a:defRPr/>
            </a:lvl1pPr>
          </a:lstStyle>
          <a:p>
            <a:pPr>
              <a:defRPr/>
            </a:pPr>
            <a:fld id="{64C8AB2C-65E2-F745-919F-069619A1AF98}" type="slidenum">
              <a:rPr lang="it-IT" altLang="it-IT"/>
              <a:pPr>
                <a:defRPr/>
              </a:pPr>
              <a:t>‹n.›</a:t>
            </a:fld>
            <a:endParaRPr lang="it-IT" altLang="it-IT"/>
          </a:p>
        </p:txBody>
      </p:sp>
    </p:spTree>
    <p:extLst>
      <p:ext uri="{BB962C8B-B14F-4D97-AF65-F5344CB8AC3E}">
        <p14:creationId xmlns:p14="http://schemas.microsoft.com/office/powerpoint/2010/main" val="1816813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3"/>
          <p:cNvSpPr>
            <a:spLocks noGrp="1" noChangeArrowheads="1"/>
          </p:cNvSpPr>
          <p:nvPr>
            <p:ph type="dt" sz="half" idx="10"/>
          </p:nvPr>
        </p:nvSpPr>
        <p:spPr>
          <a:ln/>
        </p:spPr>
        <p:txBody>
          <a:bodyPr/>
          <a:lstStyle>
            <a:lvl1pPr>
              <a:defRPr/>
            </a:lvl1pPr>
          </a:lstStyle>
          <a:p>
            <a:pPr>
              <a:defRPr/>
            </a:pPr>
            <a:endParaRPr lang="it-IT"/>
          </a:p>
        </p:txBody>
      </p:sp>
      <p:sp>
        <p:nvSpPr>
          <p:cNvPr id="6" name="Rectangle 4"/>
          <p:cNvSpPr>
            <a:spLocks noGrp="1" noChangeArrowheads="1"/>
          </p:cNvSpPr>
          <p:nvPr>
            <p:ph type="ftr" sz="quarter" idx="11"/>
          </p:nvPr>
        </p:nvSpPr>
        <p:spPr>
          <a:ln/>
        </p:spPr>
        <p:txBody>
          <a:bodyPr/>
          <a:lstStyle>
            <a:lvl1pPr>
              <a:defRPr/>
            </a:lvl1pPr>
          </a:lstStyle>
          <a:p>
            <a:pPr>
              <a:defRPr/>
            </a:pPr>
            <a:endParaRPr lang="it-IT"/>
          </a:p>
        </p:txBody>
      </p:sp>
      <p:sp>
        <p:nvSpPr>
          <p:cNvPr id="7" name="Rectangle 5"/>
          <p:cNvSpPr>
            <a:spLocks noGrp="1" noChangeArrowheads="1"/>
          </p:cNvSpPr>
          <p:nvPr>
            <p:ph type="sldNum" sz="quarter" idx="12"/>
          </p:nvPr>
        </p:nvSpPr>
        <p:spPr>
          <a:ln/>
        </p:spPr>
        <p:txBody>
          <a:bodyPr/>
          <a:lstStyle>
            <a:lvl1pPr>
              <a:defRPr/>
            </a:lvl1pPr>
          </a:lstStyle>
          <a:p>
            <a:pPr>
              <a:defRPr/>
            </a:pPr>
            <a:fld id="{66FA960E-EF47-F84D-A02E-9E89D34C6E15}" type="slidenum">
              <a:rPr lang="it-IT" altLang="it-IT"/>
              <a:pPr>
                <a:defRPr/>
              </a:pPr>
              <a:t>‹n.›</a:t>
            </a:fld>
            <a:endParaRPr lang="it-IT" altLang="it-IT"/>
          </a:p>
        </p:txBody>
      </p:sp>
    </p:spTree>
    <p:extLst>
      <p:ext uri="{BB962C8B-B14F-4D97-AF65-F5344CB8AC3E}">
        <p14:creationId xmlns:p14="http://schemas.microsoft.com/office/powerpoint/2010/main" val="117341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B5A5EB1F-FEA8-8E41-8CA2-1A75C53F1C29}" type="slidenum">
              <a:rPr lang="it-IT" altLang="it-IT"/>
              <a:pPr>
                <a:defRPr/>
              </a:pPr>
              <a:t>‹n.›</a:t>
            </a:fld>
            <a:endParaRPr lang="it-IT" altLang="it-IT"/>
          </a:p>
        </p:txBody>
      </p:sp>
    </p:spTree>
    <p:extLst>
      <p:ext uri="{BB962C8B-B14F-4D97-AF65-F5344CB8AC3E}">
        <p14:creationId xmlns:p14="http://schemas.microsoft.com/office/powerpoint/2010/main" val="755587679"/>
      </p:ext>
    </p:extLst>
  </p:cSld>
  <p:clrMapOvr>
    <a:masterClrMapping/>
  </p:clrMapOvr>
  <p:transition spd="slow">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3"/>
          <p:cNvSpPr>
            <a:spLocks noGrp="1" noChangeArrowheads="1"/>
          </p:cNvSpPr>
          <p:nvPr>
            <p:ph type="dt" sz="half" idx="10"/>
          </p:nvPr>
        </p:nvSpPr>
        <p:spPr>
          <a:ln/>
        </p:spPr>
        <p:txBody>
          <a:bodyPr/>
          <a:lstStyle>
            <a:lvl1pPr>
              <a:defRPr/>
            </a:lvl1pPr>
          </a:lstStyle>
          <a:p>
            <a:pPr>
              <a:defRPr/>
            </a:pPr>
            <a:endParaRPr lang="it-IT"/>
          </a:p>
        </p:txBody>
      </p:sp>
      <p:sp>
        <p:nvSpPr>
          <p:cNvPr id="6" name="Rectangle 4"/>
          <p:cNvSpPr>
            <a:spLocks noGrp="1" noChangeArrowheads="1"/>
          </p:cNvSpPr>
          <p:nvPr>
            <p:ph type="ftr" sz="quarter" idx="11"/>
          </p:nvPr>
        </p:nvSpPr>
        <p:spPr>
          <a:ln/>
        </p:spPr>
        <p:txBody>
          <a:bodyPr/>
          <a:lstStyle>
            <a:lvl1pPr>
              <a:defRPr/>
            </a:lvl1pPr>
          </a:lstStyle>
          <a:p>
            <a:pPr>
              <a:defRPr/>
            </a:pPr>
            <a:endParaRPr lang="it-IT"/>
          </a:p>
        </p:txBody>
      </p:sp>
      <p:sp>
        <p:nvSpPr>
          <p:cNvPr id="7" name="Rectangle 5"/>
          <p:cNvSpPr>
            <a:spLocks noGrp="1" noChangeArrowheads="1"/>
          </p:cNvSpPr>
          <p:nvPr>
            <p:ph type="sldNum" sz="quarter" idx="12"/>
          </p:nvPr>
        </p:nvSpPr>
        <p:spPr>
          <a:ln/>
        </p:spPr>
        <p:txBody>
          <a:bodyPr/>
          <a:lstStyle>
            <a:lvl1pPr>
              <a:defRPr/>
            </a:lvl1pPr>
          </a:lstStyle>
          <a:p>
            <a:pPr>
              <a:defRPr/>
            </a:pPr>
            <a:fld id="{00BBCF21-424B-B140-A3F0-45EF9A065652}" type="slidenum">
              <a:rPr lang="it-IT" altLang="it-IT"/>
              <a:pPr>
                <a:defRPr/>
              </a:pPr>
              <a:t>‹n.›</a:t>
            </a:fld>
            <a:endParaRPr lang="it-IT" altLang="it-IT"/>
          </a:p>
        </p:txBody>
      </p:sp>
    </p:spTree>
    <p:extLst>
      <p:ext uri="{BB962C8B-B14F-4D97-AF65-F5344CB8AC3E}">
        <p14:creationId xmlns:p14="http://schemas.microsoft.com/office/powerpoint/2010/main" val="766636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sz="half" idx="10"/>
          </p:nvPr>
        </p:nvSpPr>
        <p:spPr>
          <a:ln/>
        </p:spPr>
        <p:txBody>
          <a:bodyPr/>
          <a:lstStyle>
            <a:lvl1pPr>
              <a:defRPr/>
            </a:lvl1pPr>
          </a:lstStyle>
          <a:p>
            <a:pPr>
              <a:defRPr/>
            </a:pPr>
            <a:endParaRPr lang="it-IT"/>
          </a:p>
        </p:txBody>
      </p:sp>
      <p:sp>
        <p:nvSpPr>
          <p:cNvPr id="5" name="Rectangle 4"/>
          <p:cNvSpPr>
            <a:spLocks noGrp="1" noChangeArrowheads="1"/>
          </p:cNvSpPr>
          <p:nvPr>
            <p:ph type="ftr" sz="quarter" idx="11"/>
          </p:nvPr>
        </p:nvSpPr>
        <p:spPr>
          <a:ln/>
        </p:spPr>
        <p:txBody>
          <a:bodyPr/>
          <a:lstStyle>
            <a:lvl1pPr>
              <a:defRPr/>
            </a:lvl1pPr>
          </a:lstStyle>
          <a:p>
            <a:pPr>
              <a:defRPr/>
            </a:pPr>
            <a:endParaRPr lang="it-IT"/>
          </a:p>
        </p:txBody>
      </p:sp>
      <p:sp>
        <p:nvSpPr>
          <p:cNvPr id="6" name="Rectangle 5"/>
          <p:cNvSpPr>
            <a:spLocks noGrp="1" noChangeArrowheads="1"/>
          </p:cNvSpPr>
          <p:nvPr>
            <p:ph type="sldNum" sz="quarter" idx="12"/>
          </p:nvPr>
        </p:nvSpPr>
        <p:spPr>
          <a:ln/>
        </p:spPr>
        <p:txBody>
          <a:bodyPr/>
          <a:lstStyle>
            <a:lvl1pPr>
              <a:defRPr/>
            </a:lvl1pPr>
          </a:lstStyle>
          <a:p>
            <a:pPr>
              <a:defRPr/>
            </a:pPr>
            <a:fld id="{0CDD8B4B-0040-A041-92DF-556F36F0E54D}" type="slidenum">
              <a:rPr lang="it-IT" altLang="it-IT"/>
              <a:pPr>
                <a:defRPr/>
              </a:pPr>
              <a:t>‹n.›</a:t>
            </a:fld>
            <a:endParaRPr lang="it-IT" altLang="it-IT"/>
          </a:p>
        </p:txBody>
      </p:sp>
    </p:spTree>
    <p:extLst>
      <p:ext uri="{BB962C8B-B14F-4D97-AF65-F5344CB8AC3E}">
        <p14:creationId xmlns:p14="http://schemas.microsoft.com/office/powerpoint/2010/main" val="20991225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sz="half" idx="10"/>
          </p:nvPr>
        </p:nvSpPr>
        <p:spPr>
          <a:ln/>
        </p:spPr>
        <p:txBody>
          <a:bodyPr/>
          <a:lstStyle>
            <a:lvl1pPr>
              <a:defRPr/>
            </a:lvl1pPr>
          </a:lstStyle>
          <a:p>
            <a:pPr>
              <a:defRPr/>
            </a:pPr>
            <a:endParaRPr lang="it-IT"/>
          </a:p>
        </p:txBody>
      </p:sp>
      <p:sp>
        <p:nvSpPr>
          <p:cNvPr id="5" name="Rectangle 4"/>
          <p:cNvSpPr>
            <a:spLocks noGrp="1" noChangeArrowheads="1"/>
          </p:cNvSpPr>
          <p:nvPr>
            <p:ph type="ftr" sz="quarter" idx="11"/>
          </p:nvPr>
        </p:nvSpPr>
        <p:spPr>
          <a:ln/>
        </p:spPr>
        <p:txBody>
          <a:bodyPr/>
          <a:lstStyle>
            <a:lvl1pPr>
              <a:defRPr/>
            </a:lvl1pPr>
          </a:lstStyle>
          <a:p>
            <a:pPr>
              <a:defRPr/>
            </a:pPr>
            <a:endParaRPr lang="it-IT"/>
          </a:p>
        </p:txBody>
      </p:sp>
      <p:sp>
        <p:nvSpPr>
          <p:cNvPr id="6" name="Rectangle 5"/>
          <p:cNvSpPr>
            <a:spLocks noGrp="1" noChangeArrowheads="1"/>
          </p:cNvSpPr>
          <p:nvPr>
            <p:ph type="sldNum" sz="quarter" idx="12"/>
          </p:nvPr>
        </p:nvSpPr>
        <p:spPr>
          <a:ln/>
        </p:spPr>
        <p:txBody>
          <a:bodyPr/>
          <a:lstStyle>
            <a:lvl1pPr>
              <a:defRPr/>
            </a:lvl1pPr>
          </a:lstStyle>
          <a:p>
            <a:pPr>
              <a:defRPr/>
            </a:pPr>
            <a:fld id="{ADD9F8AC-9825-BB45-92FD-C711E0C01125}" type="slidenum">
              <a:rPr lang="it-IT" altLang="it-IT"/>
              <a:pPr>
                <a:defRPr/>
              </a:pPr>
              <a:t>‹n.›</a:t>
            </a:fld>
            <a:endParaRPr lang="it-IT" altLang="it-IT"/>
          </a:p>
        </p:txBody>
      </p:sp>
    </p:spTree>
    <p:extLst>
      <p:ext uri="{BB962C8B-B14F-4D97-AF65-F5344CB8AC3E}">
        <p14:creationId xmlns:p14="http://schemas.microsoft.com/office/powerpoint/2010/main" val="10920508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18FA378-F826-CD46-B161-F7D468C929E9}" type="slidenum">
              <a:rPr lang="it-IT" altLang="it-IT"/>
              <a:pPr>
                <a:defRPr/>
              </a:pPr>
              <a:t>‹n.›</a:t>
            </a:fld>
            <a:endParaRPr lang="it-IT" altLang="it-IT"/>
          </a:p>
        </p:txBody>
      </p:sp>
    </p:spTree>
    <p:extLst>
      <p:ext uri="{BB962C8B-B14F-4D97-AF65-F5344CB8AC3E}">
        <p14:creationId xmlns:p14="http://schemas.microsoft.com/office/powerpoint/2010/main" val="1617506667"/>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CEF08F83-64CF-3641-8986-2ACBBBC80526}" type="slidenum">
              <a:rPr lang="it-IT" altLang="it-IT"/>
              <a:pPr>
                <a:defRPr/>
              </a:pPr>
              <a:t>‹n.›</a:t>
            </a:fld>
            <a:endParaRPr lang="it-IT" altLang="it-IT"/>
          </a:p>
        </p:txBody>
      </p:sp>
    </p:spTree>
    <p:extLst>
      <p:ext uri="{BB962C8B-B14F-4D97-AF65-F5344CB8AC3E}">
        <p14:creationId xmlns:p14="http://schemas.microsoft.com/office/powerpoint/2010/main" val="1091316242"/>
      </p:ext>
    </p:extLst>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B5781978-F7CC-204A-A2AC-1892439A1A7D}" type="slidenum">
              <a:rPr lang="it-IT" altLang="it-IT"/>
              <a:pPr>
                <a:defRPr/>
              </a:pPr>
              <a:t>‹n.›</a:t>
            </a:fld>
            <a:endParaRPr lang="it-IT" altLang="it-IT"/>
          </a:p>
        </p:txBody>
      </p:sp>
    </p:spTree>
    <p:extLst>
      <p:ext uri="{BB962C8B-B14F-4D97-AF65-F5344CB8AC3E}">
        <p14:creationId xmlns:p14="http://schemas.microsoft.com/office/powerpoint/2010/main" val="94250267"/>
      </p:ext>
    </p:extLst>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08D6F3E2-F96A-CC4B-B5F2-DD27ABDDD85A}" type="slidenum">
              <a:rPr lang="it-IT" altLang="it-IT"/>
              <a:pPr>
                <a:defRPr/>
              </a:pPr>
              <a:t>‹n.›</a:t>
            </a:fld>
            <a:endParaRPr lang="it-IT" altLang="it-IT"/>
          </a:p>
        </p:txBody>
      </p:sp>
    </p:spTree>
    <p:extLst>
      <p:ext uri="{BB962C8B-B14F-4D97-AF65-F5344CB8AC3E}">
        <p14:creationId xmlns:p14="http://schemas.microsoft.com/office/powerpoint/2010/main" val="1368789630"/>
      </p:ext>
    </p:extLst>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1246DEA9-E0B9-7A46-A160-FE42D65D827E}" type="slidenum">
              <a:rPr lang="it-IT" altLang="it-IT"/>
              <a:pPr>
                <a:defRPr/>
              </a:pPr>
              <a:t>‹n.›</a:t>
            </a:fld>
            <a:endParaRPr lang="it-IT" altLang="it-IT"/>
          </a:p>
        </p:txBody>
      </p:sp>
    </p:spTree>
    <p:extLst>
      <p:ext uri="{BB962C8B-B14F-4D97-AF65-F5344CB8AC3E}">
        <p14:creationId xmlns:p14="http://schemas.microsoft.com/office/powerpoint/2010/main" val="1402484746"/>
      </p:ext>
    </p:extLst>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A5C74D0C-E71E-9E41-8575-5BC0EE286AED}" type="slidenum">
              <a:rPr lang="it-IT" altLang="it-IT"/>
              <a:pPr>
                <a:defRPr/>
              </a:pPr>
              <a:t>‹n.›</a:t>
            </a:fld>
            <a:endParaRPr lang="it-IT" altLang="it-IT"/>
          </a:p>
        </p:txBody>
      </p:sp>
    </p:spTree>
    <p:extLst>
      <p:ext uri="{BB962C8B-B14F-4D97-AF65-F5344CB8AC3E}">
        <p14:creationId xmlns:p14="http://schemas.microsoft.com/office/powerpoint/2010/main" val="780616550"/>
      </p:ext>
    </p:extLst>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0E20032C-3CA1-8948-B161-9E6B725EEAEB}" type="slidenum">
              <a:rPr lang="it-IT" altLang="it-IT"/>
              <a:pPr>
                <a:defRPr/>
              </a:pPr>
              <a:t>‹n.›</a:t>
            </a:fld>
            <a:endParaRPr lang="it-IT" altLang="it-IT"/>
          </a:p>
        </p:txBody>
      </p:sp>
    </p:spTree>
    <p:extLst>
      <p:ext uri="{BB962C8B-B14F-4D97-AF65-F5344CB8AC3E}">
        <p14:creationId xmlns:p14="http://schemas.microsoft.com/office/powerpoint/2010/main" val="844756327"/>
      </p:ext>
    </p:extLst>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ltLang="it-IT"/>
              <a:t>Fare clic per modificare stile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400" b="0">
                <a:solidFill>
                  <a:schemeClr val="tx1"/>
                </a:solidFill>
                <a:latin typeface="+mn-lt"/>
                <a:ea typeface="ＭＳ Ｐゴシック" charset="0"/>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sz="1400" b="0">
                <a:solidFill>
                  <a:schemeClr val="tx1"/>
                </a:solidFill>
                <a:latin typeface="+mn-lt"/>
                <a:ea typeface="ＭＳ Ｐゴシック" charset="0"/>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400" b="0" smtClean="0">
                <a:solidFill>
                  <a:schemeClr val="tx1"/>
                </a:solidFill>
                <a:latin typeface="Times New Roman" charset="0"/>
              </a:defRPr>
            </a:lvl1pPr>
          </a:lstStyle>
          <a:p>
            <a:pPr>
              <a:defRPr/>
            </a:pPr>
            <a:fld id="{B88450D2-11DE-8148-997A-62A976170C32}"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ransition spd="slow">
    <p:fade thruBlk="1"/>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ltLang="it-IT"/>
              <a:t>Fare clic per modificare stile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it-IT"/>
              <a:t>Fare clic per modificare gli stili del testo dello schema</a:t>
            </a:r>
          </a:p>
          <a:p>
            <a:pPr lvl="1"/>
            <a:r>
              <a:rPr lang="en-GB" altLang="it-IT"/>
              <a:t>Secondo livello</a:t>
            </a:r>
          </a:p>
          <a:p>
            <a:pPr lvl="2"/>
            <a:r>
              <a:rPr lang="en-GB" altLang="it-IT"/>
              <a:t>Terzo livello</a:t>
            </a:r>
          </a:p>
          <a:p>
            <a:pPr lvl="3"/>
            <a:r>
              <a:rPr lang="en-GB" altLang="it-IT"/>
              <a:t>Quarto livello</a:t>
            </a:r>
          </a:p>
          <a:p>
            <a:pPr lvl="4"/>
            <a:r>
              <a:rPr lang="en-GB" altLang="it-IT"/>
              <a:t>Quinto livello</a:t>
            </a:r>
          </a:p>
        </p:txBody>
      </p:sp>
      <p:sp>
        <p:nvSpPr>
          <p:cNvPr id="171012" name="Rectangle 4"/>
          <p:cNvSpPr>
            <a:spLocks noGrp="1" noChangeArrowheads="1"/>
          </p:cNvSpPr>
          <p:nvPr>
            <p:ph type="dt" sz="half" idx="2"/>
          </p:nvPr>
        </p:nvSpPr>
        <p:spPr bwMode="auto">
          <a:xfrm>
            <a:off x="6858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eaLnBrk="0" hangingPunct="0">
              <a:defRPr sz="1400" b="0">
                <a:solidFill>
                  <a:schemeClr val="tx1"/>
                </a:solidFill>
                <a:latin typeface="+mn-lt"/>
                <a:ea typeface="ＭＳ Ｐゴシック" charset="0"/>
                <a:cs typeface="+mn-cs"/>
              </a:defRPr>
            </a:lvl1pPr>
          </a:lstStyle>
          <a:p>
            <a:pPr>
              <a:defRPr/>
            </a:pPr>
            <a:endParaRPr lang="en-GB"/>
          </a:p>
        </p:txBody>
      </p:sp>
      <p:sp>
        <p:nvSpPr>
          <p:cNvPr id="171013" name="Rectangle 5"/>
          <p:cNvSpPr>
            <a:spLocks noGrp="1" noChangeArrowheads="1"/>
          </p:cNvSpPr>
          <p:nvPr>
            <p:ph type="ftr" sz="quarter" idx="3"/>
          </p:nvPr>
        </p:nvSpPr>
        <p:spPr bwMode="auto">
          <a:xfrm>
            <a:off x="3124200" y="6248400"/>
            <a:ext cx="28956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ctr" eaLnBrk="0" hangingPunct="0">
              <a:defRPr sz="1400" b="0">
                <a:solidFill>
                  <a:schemeClr val="tx1"/>
                </a:solidFill>
                <a:latin typeface="+mn-lt"/>
                <a:ea typeface="ＭＳ Ｐゴシック" charset="0"/>
                <a:cs typeface="+mn-cs"/>
              </a:defRPr>
            </a:lvl1pPr>
          </a:lstStyle>
          <a:p>
            <a:pPr>
              <a:defRPr/>
            </a:pPr>
            <a:endParaRPr lang="en-GB"/>
          </a:p>
        </p:txBody>
      </p:sp>
      <p:sp>
        <p:nvSpPr>
          <p:cNvPr id="171014" name="Rectangle 6"/>
          <p:cNvSpPr>
            <a:spLocks noGrp="1" noChangeArrowheads="1"/>
          </p:cNvSpPr>
          <p:nvPr>
            <p:ph type="sldNum" sz="quarter" idx="4"/>
          </p:nvPr>
        </p:nvSpPr>
        <p:spPr bwMode="auto">
          <a:xfrm>
            <a:off x="65532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r" eaLnBrk="0" hangingPunct="0">
              <a:defRPr sz="1400" b="0" smtClean="0">
                <a:solidFill>
                  <a:schemeClr val="tx1"/>
                </a:solidFill>
                <a:latin typeface="Arial" charset="0"/>
              </a:defRPr>
            </a:lvl1pPr>
          </a:lstStyle>
          <a:p>
            <a:pPr>
              <a:defRPr/>
            </a:pPr>
            <a:fld id="{30CD0FF3-C4C9-A242-B0C1-9136AE8547C2}" type="slidenum">
              <a:rPr lang="en-GB" altLang="it-IT"/>
              <a:pPr>
                <a:defRPr/>
              </a:pPr>
              <a:t>‹n.›</a:t>
            </a:fld>
            <a:endParaRPr lang="en-GB" altLang="it-IT"/>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2075" tIns="46038" rIns="92075" bIns="46038" numCol="1" anchor="ctr" anchorCtr="0" compatLnSpc="1">
            <a:prstTxWarp prst="textNoShape">
              <a:avLst/>
            </a:prstTxWarp>
          </a:bodyPr>
          <a:lstStyle/>
          <a:p>
            <a:pPr lvl="0"/>
            <a:r>
              <a:rPr lang="it-IT"/>
              <a:t>Fare clic per modificare stile</a:t>
            </a:r>
          </a:p>
        </p:txBody>
      </p:sp>
      <p:sp>
        <p:nvSpPr>
          <p:cNvPr id="154627" name="Rectangle 3"/>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2075" tIns="46038" rIns="92075" bIns="46038" numCol="1" anchor="ctr" anchorCtr="0" compatLnSpc="1">
            <a:prstTxWarp prst="textNoShape">
              <a:avLst/>
            </a:prstTxWarp>
          </a:bodyPr>
          <a:lstStyle>
            <a:lvl1pPr eaLnBrk="1" hangingPunct="1">
              <a:defRPr sz="1400" b="0">
                <a:solidFill>
                  <a:schemeClr val="tx1"/>
                </a:solidFill>
                <a:latin typeface="+mn-lt"/>
                <a:ea typeface="ＭＳ Ｐゴシック" charset="0"/>
                <a:cs typeface="+mn-cs"/>
              </a:defRPr>
            </a:lvl1pPr>
          </a:lstStyle>
          <a:p>
            <a:pPr>
              <a:defRPr/>
            </a:pPr>
            <a:endParaRPr lang="it-IT"/>
          </a:p>
        </p:txBody>
      </p:sp>
      <p:sp>
        <p:nvSpPr>
          <p:cNvPr id="154628" name="Rectangle 4"/>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2075" tIns="46038" rIns="92075" bIns="46038" numCol="1" anchor="ctr" anchorCtr="0" compatLnSpc="1">
            <a:prstTxWarp prst="textNoShape">
              <a:avLst/>
            </a:prstTxWarp>
          </a:bodyPr>
          <a:lstStyle>
            <a:lvl1pPr algn="ctr" eaLnBrk="1" hangingPunct="1">
              <a:defRPr sz="1400" b="0">
                <a:solidFill>
                  <a:schemeClr val="tx1"/>
                </a:solidFill>
                <a:latin typeface="+mn-lt"/>
                <a:ea typeface="ＭＳ Ｐゴシック" charset="0"/>
                <a:cs typeface="+mn-cs"/>
              </a:defRPr>
            </a:lvl1pPr>
          </a:lstStyle>
          <a:p>
            <a:pPr>
              <a:defRPr/>
            </a:pPr>
            <a:endParaRPr lang="it-IT"/>
          </a:p>
        </p:txBody>
      </p:sp>
      <p:sp>
        <p:nvSpPr>
          <p:cNvPr id="154629" name="Rectangle 5"/>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2075" tIns="46038" rIns="92075" bIns="46038" numCol="1" anchor="ctr" anchorCtr="0" compatLnSpc="1">
            <a:prstTxWarp prst="textNoShape">
              <a:avLst/>
            </a:prstTxWarp>
          </a:bodyPr>
          <a:lstStyle>
            <a:lvl1pPr algn="r" eaLnBrk="1" hangingPunct="1">
              <a:defRPr sz="1400" b="0" smtClean="0">
                <a:solidFill>
                  <a:schemeClr val="tx1"/>
                </a:solidFill>
                <a:latin typeface="Times New Roman" charset="0"/>
              </a:defRPr>
            </a:lvl1pPr>
          </a:lstStyle>
          <a:p>
            <a:pPr>
              <a:defRPr/>
            </a:pPr>
            <a:fld id="{DA90ED12-FD58-6448-91E7-B56CE859E8AC}" type="slidenum">
              <a:rPr lang="it-IT" altLang="it-IT"/>
              <a:pPr>
                <a:defRPr/>
              </a:pPr>
              <a:t>‹n.›</a:t>
            </a:fld>
            <a:endParaRPr lang="it-IT" altLang="it-IT"/>
          </a:p>
        </p:txBody>
      </p:sp>
      <p:sp>
        <p:nvSpPr>
          <p:cNvPr id="25606"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Tree>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80000"/>
        <a:buFont typeface="Wingdings" charset="2"/>
        <a:buChar char="l"/>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SzPct val="60000"/>
        <a:buFont typeface="Wingdings" charset="2"/>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vl6pPr marL="2514600" indent="-228600" algn="l" rtl="0" fontAlgn="base">
        <a:spcBef>
          <a:spcPct val="20000"/>
        </a:spcBef>
        <a:spcAft>
          <a:spcPct val="0"/>
        </a:spcAft>
        <a:buClr>
          <a:schemeClr val="accent1"/>
        </a:buClr>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19.png"/><Relationship Id="rId5" Type="http://schemas.openxmlformats.org/officeDocument/2006/relationships/oleObject" Target="../embeddings/oleObject1.bin"/><Relationship Id="rId6" Type="http://schemas.openxmlformats.org/officeDocument/2006/relationships/image" Target="../media/image22.png"/><Relationship Id="rId7" Type="http://schemas.openxmlformats.org/officeDocument/2006/relationships/image" Target="../media/image23.jpe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embeddings/oleObject2.bin"/><Relationship Id="rId5" Type="http://schemas.openxmlformats.org/officeDocument/2006/relationships/image" Target="../media/image22.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19.png"/><Relationship Id="rId5" Type="http://schemas.openxmlformats.org/officeDocument/2006/relationships/oleObject" Target="../embeddings/oleObject3.bin"/><Relationship Id="rId6" Type="http://schemas.openxmlformats.org/officeDocument/2006/relationships/image" Target="../media/image24.png"/><Relationship Id="rId7" Type="http://schemas.openxmlformats.org/officeDocument/2006/relationships/oleObject" Target="../embeddings/oleObject4.bin"/><Relationship Id="rId8" Type="http://schemas.openxmlformats.org/officeDocument/2006/relationships/image" Target="../media/image25.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oleObject" Target="../embeddings/oleObject5.bin"/><Relationship Id="rId5" Type="http://schemas.openxmlformats.org/officeDocument/2006/relationships/image" Target="../media/image24.png"/><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oleObject6.bin"/><Relationship Id="rId5" Type="http://schemas.openxmlformats.org/officeDocument/2006/relationships/image" Target="../media/image25.png"/><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6.png"/><Relationship Id="rId5" Type="http://schemas.openxmlformats.org/officeDocument/2006/relationships/image" Target="../media/image27.jpeg"/><Relationship Id="rId6"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3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27.jpeg"/></Relationships>
</file>

<file path=ppt/slides/_rels/slide32.xml.rels><?xml version="1.0" encoding="UTF-8" standalone="yes"?>
<Relationships xmlns="http://schemas.openxmlformats.org/package/2006/relationships"><Relationship Id="rId11" Type="http://schemas.openxmlformats.org/officeDocument/2006/relationships/image" Target="../media/image26.png"/><Relationship Id="rId12" Type="http://schemas.openxmlformats.org/officeDocument/2006/relationships/image" Target="../media/image23.jpeg"/><Relationship Id="rId13" Type="http://schemas.openxmlformats.org/officeDocument/2006/relationships/image" Target="../media/image27.jpeg"/><Relationship Id="rId14" Type="http://schemas.openxmlformats.org/officeDocument/2006/relationships/image" Target="../media/image32.jpeg"/><Relationship Id="rId15" Type="http://schemas.openxmlformats.org/officeDocument/2006/relationships/image" Target="../media/image28.jpeg"/><Relationship Id="rId1" Type="http://schemas.openxmlformats.org/officeDocument/2006/relationships/vmlDrawing" Target="../drawings/vmlDrawing6.vml"/><Relationship Id="rId2" Type="http://schemas.openxmlformats.org/officeDocument/2006/relationships/slideLayout" Target="../slideLayouts/slideLayout7.xml"/><Relationship Id="rId3" Type="http://schemas.openxmlformats.org/officeDocument/2006/relationships/notesSlide" Target="../notesSlides/notesSlide32.xml"/><Relationship Id="rId4" Type="http://schemas.openxmlformats.org/officeDocument/2006/relationships/image" Target="../media/image19.png"/><Relationship Id="rId5" Type="http://schemas.openxmlformats.org/officeDocument/2006/relationships/oleObject" Target="../embeddings/oleObject7.bin"/><Relationship Id="rId6" Type="http://schemas.openxmlformats.org/officeDocument/2006/relationships/image" Target="../media/image24.png"/><Relationship Id="rId7" Type="http://schemas.openxmlformats.org/officeDocument/2006/relationships/oleObject" Target="../embeddings/oleObject8.bin"/><Relationship Id="rId8" Type="http://schemas.openxmlformats.org/officeDocument/2006/relationships/image" Target="../media/image22.png"/><Relationship Id="rId9" Type="http://schemas.openxmlformats.org/officeDocument/2006/relationships/oleObject" Target="../embeddings/oleObject9.bin"/><Relationship Id="rId10"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34.xml"/><Relationship Id="rId5" Type="http://schemas.openxmlformats.org/officeDocument/2006/relationships/image" Target="../media/image34.png"/><Relationship Id="rId1" Type="http://schemas.microsoft.com/office/2007/relationships/media" Target="../media/media1.mp4"/><Relationship Id="rId2" Type="http://schemas.openxmlformats.org/officeDocument/2006/relationships/video" Target="../media/media1.mp4"/></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3">
            <a:alphaModFix amt="58000"/>
            <a:extLst>
              <a:ext uri="{28A0092B-C50C-407E-A947-70E740481C1C}">
                <a14:useLocalDpi xmlns:a14="http://schemas.microsoft.com/office/drawing/2010/main" val="0"/>
              </a:ext>
            </a:extLst>
          </a:blip>
          <a:srcRect l="6628" r="4836"/>
          <a:stretch/>
        </p:blipFill>
        <p:spPr>
          <a:xfrm>
            <a:off x="0" y="-27384"/>
            <a:ext cx="9144000" cy="6885384"/>
          </a:xfrm>
          <a:prstGeom prst="rect">
            <a:avLst/>
          </a:prstGeom>
        </p:spPr>
      </p:pic>
      <p:sp>
        <p:nvSpPr>
          <p:cNvPr id="9" name="CasellaDiTesto 8"/>
          <p:cNvSpPr txBox="1"/>
          <p:nvPr/>
        </p:nvSpPr>
        <p:spPr>
          <a:xfrm>
            <a:off x="2658752" y="1916832"/>
            <a:ext cx="4014369" cy="319639"/>
          </a:xfrm>
          <a:prstGeom prst="rect">
            <a:avLst/>
          </a:prstGeom>
          <a:noFill/>
        </p:spPr>
        <p:txBody>
          <a:bodyPr wrap="none" rtlCol="0">
            <a:spAutoFit/>
          </a:bodyPr>
          <a:lstStyle/>
          <a:p>
            <a:r>
              <a:rPr lang="en-GB" sz="1477" b="0" dirty="0">
                <a:solidFill>
                  <a:schemeClr val="bg2"/>
                </a:solidFill>
                <a:ea typeface="Arial" charset="0"/>
                <a:cs typeface="Arial" charset="0"/>
              </a:rPr>
              <a:t>per le </a:t>
            </a:r>
            <a:r>
              <a:rPr lang="en-GB" sz="1477" b="0" dirty="0" err="1">
                <a:solidFill>
                  <a:schemeClr val="bg2"/>
                </a:solidFill>
                <a:ea typeface="Arial" charset="0"/>
                <a:cs typeface="Arial" charset="0"/>
              </a:rPr>
              <a:t>lezioni</a:t>
            </a:r>
            <a:r>
              <a:rPr lang="en-GB" sz="1477" b="0" dirty="0">
                <a:solidFill>
                  <a:schemeClr val="bg2"/>
                </a:solidFill>
                <a:ea typeface="Arial" charset="0"/>
                <a:cs typeface="Arial" charset="0"/>
              </a:rPr>
              <a:t> del prof. P. Paolo </a:t>
            </a:r>
            <a:r>
              <a:rPr lang="en-GB" sz="1477" b="0" dirty="0" err="1">
                <a:solidFill>
                  <a:schemeClr val="bg2"/>
                </a:solidFill>
                <a:ea typeface="Arial" charset="0"/>
                <a:cs typeface="Arial" charset="0"/>
              </a:rPr>
              <a:t>Battaglini</a:t>
            </a:r>
            <a:endParaRPr lang="en-GB" sz="1477" b="0" dirty="0">
              <a:solidFill>
                <a:schemeClr val="bg2"/>
              </a:solidFill>
              <a:ea typeface="Arial" charset="0"/>
              <a:cs typeface="Arial" charset="0"/>
            </a:endParaRPr>
          </a:p>
        </p:txBody>
      </p:sp>
      <p:sp>
        <p:nvSpPr>
          <p:cNvPr id="10" name="CasellaDiTesto 9"/>
          <p:cNvSpPr txBox="1"/>
          <p:nvPr/>
        </p:nvSpPr>
        <p:spPr>
          <a:xfrm>
            <a:off x="4242423" y="2897249"/>
            <a:ext cx="736099" cy="348109"/>
          </a:xfrm>
          <a:prstGeom prst="rect">
            <a:avLst/>
          </a:prstGeom>
          <a:noFill/>
          <a:ln>
            <a:solidFill>
              <a:schemeClr val="bg2"/>
            </a:solidFill>
          </a:ln>
        </p:spPr>
        <p:txBody>
          <a:bodyPr wrap="none" rtlCol="0">
            <a:spAutoFit/>
          </a:bodyPr>
          <a:lstStyle/>
          <a:p>
            <a:r>
              <a:rPr lang="it-IT" sz="1662" b="0" dirty="0">
                <a:solidFill>
                  <a:schemeClr val="bg2"/>
                </a:solidFill>
                <a:ea typeface="Arial" charset="0"/>
                <a:cs typeface="Arial" charset="0"/>
              </a:rPr>
              <a:t>v </a:t>
            </a:r>
            <a:r>
              <a:rPr lang="it-IT" sz="1662" b="0" dirty="0" smtClean="0">
                <a:solidFill>
                  <a:schemeClr val="bg2"/>
                </a:solidFill>
                <a:ea typeface="Arial" charset="0"/>
                <a:cs typeface="Arial" charset="0"/>
              </a:rPr>
              <a:t>3.5</a:t>
            </a:r>
            <a:endParaRPr lang="it-IT" sz="1662" b="0" dirty="0">
              <a:solidFill>
                <a:schemeClr val="bg2"/>
              </a:solidFill>
              <a:ea typeface="Arial" charset="0"/>
              <a:cs typeface="Arial" charset="0"/>
            </a:endParaRPr>
          </a:p>
        </p:txBody>
      </p:sp>
      <p:sp>
        <p:nvSpPr>
          <p:cNvPr id="12" name="CasellaDiTesto 11"/>
          <p:cNvSpPr txBox="1"/>
          <p:nvPr/>
        </p:nvSpPr>
        <p:spPr>
          <a:xfrm>
            <a:off x="0" y="44624"/>
            <a:ext cx="9144000" cy="523220"/>
          </a:xfrm>
          <a:prstGeom prst="rect">
            <a:avLst/>
          </a:prstGeom>
          <a:noFill/>
        </p:spPr>
        <p:txBody>
          <a:bodyPr wrap="square" rtlCol="0">
            <a:spAutoFit/>
          </a:bodyPr>
          <a:lstStyle/>
          <a:p>
            <a:pPr algn="ctr"/>
            <a:r>
              <a:rPr lang="en-GB" sz="2800" b="0" dirty="0" err="1" smtClean="0">
                <a:solidFill>
                  <a:schemeClr val="bg2"/>
                </a:solidFill>
                <a:latin typeface="+mj-lt"/>
                <a:ea typeface="Arial" charset="0"/>
                <a:cs typeface="Arial" charset="0"/>
              </a:rPr>
              <a:t>CORTECCIA</a:t>
            </a:r>
            <a:r>
              <a:rPr lang="en-GB" sz="2800" b="0" dirty="0" smtClean="0">
                <a:solidFill>
                  <a:schemeClr val="bg2"/>
                </a:solidFill>
                <a:latin typeface="+mj-lt"/>
                <a:ea typeface="Arial" charset="0"/>
                <a:cs typeface="Arial" charset="0"/>
              </a:rPr>
              <a:t> </a:t>
            </a:r>
            <a:r>
              <a:rPr lang="en-GB" sz="2800" b="0" dirty="0" err="1" smtClean="0">
                <a:solidFill>
                  <a:schemeClr val="bg2"/>
                </a:solidFill>
                <a:latin typeface="+mj-lt"/>
                <a:ea typeface="Arial" charset="0"/>
                <a:cs typeface="Arial" charset="0"/>
              </a:rPr>
              <a:t>CEREBRALE</a:t>
            </a:r>
            <a:endParaRPr lang="en-GB" sz="2800" b="0" dirty="0">
              <a:solidFill>
                <a:schemeClr val="bg2"/>
              </a:solidFill>
              <a:latin typeface="+mj-lt"/>
              <a:ea typeface="Arial" charset="0"/>
              <a:cs typeface="Arial" charset="0"/>
            </a:endParaRPr>
          </a:p>
        </p:txBody>
      </p:sp>
    </p:spTree>
    <p:extLst>
      <p:ext uri="{BB962C8B-B14F-4D97-AF65-F5344CB8AC3E}">
        <p14:creationId xmlns:p14="http://schemas.microsoft.com/office/powerpoint/2010/main" val="12600963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5"/>
          <p:cNvSpPr txBox="1">
            <a:spLocks noChangeArrowheads="1"/>
          </p:cNvSpPr>
          <p:nvPr/>
        </p:nvSpPr>
        <p:spPr bwMode="auto">
          <a:xfrm>
            <a:off x="152400" y="1304193"/>
            <a:ext cx="3810000" cy="1512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it-IT" altLang="it-IT" sz="1846" b="0">
                <a:latin typeface="Arial" charset="0"/>
              </a:rPr>
              <a:t>Dopo la nascita, il numero di neuroni rimane quasi costante, ma i loro prolungamenti e le loro connessioni aumentano enormemente. </a:t>
            </a:r>
          </a:p>
        </p:txBody>
      </p:sp>
      <p:sp>
        <p:nvSpPr>
          <p:cNvPr id="41987" name="Text Box 9"/>
          <p:cNvSpPr txBox="1">
            <a:spLocks noChangeArrowheads="1"/>
          </p:cNvSpPr>
          <p:nvPr/>
        </p:nvSpPr>
        <p:spPr bwMode="auto">
          <a:xfrm>
            <a:off x="0" y="5043854"/>
            <a:ext cx="8991600" cy="122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just" eaLnBrk="1" hangingPunct="1">
              <a:spcBef>
                <a:spcPct val="50000"/>
              </a:spcBef>
              <a:buFontTx/>
              <a:buNone/>
            </a:pPr>
            <a:r>
              <a:rPr lang="it-IT" altLang="it-IT" sz="1846" b="0">
                <a:latin typeface="Arial" charset="0"/>
              </a:rPr>
              <a:t>Alla nascita, la quantità di esperienze aumenta drammaticamente. Alcune reti sinaptiche si attivano più di prima e diventano più forti, dando origine a connessioni sempre maggiori e più complesse. All</a:t>
            </a:r>
            <a:r>
              <a:rPr lang="ja-JP" altLang="it-IT" sz="1846" b="0">
                <a:latin typeface="Arial" charset="0"/>
              </a:rPr>
              <a:t>’</a:t>
            </a:r>
            <a:r>
              <a:rPr lang="it-IT" altLang="ja-JP" sz="1846" b="0">
                <a:latin typeface="Arial" charset="0"/>
              </a:rPr>
              <a:t>età di 3 anni, ogni neurone ha circa 10.000 sinapsi; quelle poco o non attive, verranno eventualmente eliminate.</a:t>
            </a:r>
            <a:endParaRPr lang="it-IT" altLang="it-IT" sz="1846" b="0">
              <a:latin typeface="Arial" charset="0"/>
            </a:endParaRPr>
          </a:p>
        </p:txBody>
      </p:sp>
      <p:sp>
        <p:nvSpPr>
          <p:cNvPr id="41988" name="Text Box 10"/>
          <p:cNvSpPr txBox="1">
            <a:spLocks noChangeArrowheads="1"/>
          </p:cNvSpPr>
          <p:nvPr/>
        </p:nvSpPr>
        <p:spPr bwMode="auto">
          <a:xfrm>
            <a:off x="281354" y="317990"/>
            <a:ext cx="3070456" cy="37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846" b="0">
                <a:latin typeface="Arial" charset="0"/>
              </a:rPr>
              <a:t>CORTECCIA CEREBRALE</a:t>
            </a:r>
          </a:p>
        </p:txBody>
      </p:sp>
      <p:sp>
        <p:nvSpPr>
          <p:cNvPr id="41989" name="Text Box 11"/>
          <p:cNvSpPr txBox="1">
            <a:spLocks noChangeArrowheads="1"/>
          </p:cNvSpPr>
          <p:nvPr/>
        </p:nvSpPr>
        <p:spPr bwMode="auto">
          <a:xfrm>
            <a:off x="152400" y="3273670"/>
            <a:ext cx="3352800" cy="122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it-IT" altLang="it-IT" sz="1846" b="0">
                <a:latin typeface="Arial" charset="0"/>
              </a:rPr>
              <a:t>Aumenta anche il numero di cellule non nervose, che diventeranno 10 volte più numerose dei neuroni</a:t>
            </a:r>
          </a:p>
        </p:txBody>
      </p:sp>
      <p:pic>
        <p:nvPicPr>
          <p:cNvPr id="41990" name="Picture 12" descr="dorsolateral prefrontal cortex"/>
          <p:cNvPicPr>
            <a:picLocks noChangeAspect="1" noChangeArrowheads="1"/>
          </p:cNvPicPr>
          <p:nvPr/>
        </p:nvPicPr>
        <p:blipFill>
          <a:blip r:embed="rId3">
            <a:extLst>
              <a:ext uri="{28A0092B-C50C-407E-A947-70E740481C1C}">
                <a14:useLocalDpi xmlns:a14="http://schemas.microsoft.com/office/drawing/2010/main" val="0"/>
              </a:ext>
            </a:extLst>
          </a:blip>
          <a:srcRect t="51149"/>
          <a:stretch>
            <a:fillRect/>
          </a:stretch>
        </p:blipFill>
        <p:spPr bwMode="auto">
          <a:xfrm>
            <a:off x="3657600" y="298938"/>
            <a:ext cx="5416062" cy="4396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Text Box 6"/>
          <p:cNvSpPr txBox="1">
            <a:spLocks noChangeArrowheads="1"/>
          </p:cNvSpPr>
          <p:nvPr/>
        </p:nvSpPr>
        <p:spPr bwMode="auto">
          <a:xfrm>
            <a:off x="4220308" y="4630616"/>
            <a:ext cx="955431" cy="31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477" b="0">
                <a:latin typeface="Arial" charset="0"/>
              </a:rPr>
              <a:t>Nascita</a:t>
            </a:r>
          </a:p>
        </p:txBody>
      </p:sp>
      <p:sp>
        <p:nvSpPr>
          <p:cNvPr id="41992" name="Text Box 7"/>
          <p:cNvSpPr txBox="1">
            <a:spLocks noChangeArrowheads="1"/>
          </p:cNvSpPr>
          <p:nvPr/>
        </p:nvSpPr>
        <p:spPr bwMode="auto">
          <a:xfrm>
            <a:off x="6003681" y="4624755"/>
            <a:ext cx="838200" cy="31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477" b="0">
                <a:latin typeface="Arial" charset="0"/>
              </a:rPr>
              <a:t>3 mesi</a:t>
            </a:r>
          </a:p>
        </p:txBody>
      </p:sp>
      <p:sp>
        <p:nvSpPr>
          <p:cNvPr id="41993" name="Text Box 8"/>
          <p:cNvSpPr txBox="1">
            <a:spLocks noChangeArrowheads="1"/>
          </p:cNvSpPr>
          <p:nvPr/>
        </p:nvSpPr>
        <p:spPr bwMode="auto">
          <a:xfrm>
            <a:off x="7861789" y="4630616"/>
            <a:ext cx="789842" cy="31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477" b="0">
                <a:latin typeface="Arial" charset="0"/>
              </a:rPr>
              <a:t>2 anni</a:t>
            </a:r>
          </a:p>
        </p:txBody>
      </p:sp>
      <p:sp>
        <p:nvSpPr>
          <p:cNvPr id="10" name="Smile 9"/>
          <p:cNvSpPr/>
          <p:nvPr/>
        </p:nvSpPr>
        <p:spPr bwMode="auto">
          <a:xfrm>
            <a:off x="8748464" y="44624"/>
            <a:ext cx="360040" cy="360040"/>
          </a:xfrm>
          <a:prstGeom prst="smileyFace">
            <a:avLst/>
          </a:prstGeom>
          <a:solidFill>
            <a:srgbClr val="0070C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Verdana" charset="0"/>
              <a:ea typeface="ＭＳ Ｐゴシック" charset="0"/>
            </a:endParaRPr>
          </a:p>
        </p:txBody>
      </p:sp>
    </p:spTree>
    <p:extLst>
      <p:ext uri="{BB962C8B-B14F-4D97-AF65-F5344CB8AC3E}">
        <p14:creationId xmlns:p14="http://schemas.microsoft.com/office/powerpoint/2010/main" val="1567445706"/>
      </p:ext>
    </p:extLst>
  </p:cSld>
  <p:clrMapOvr>
    <a:masterClrMapping/>
  </p:clrMapOvr>
  <p:transition spd="slow">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1026"/>
          <p:cNvSpPr txBox="1">
            <a:spLocks noChangeArrowheads="1"/>
          </p:cNvSpPr>
          <p:nvPr/>
        </p:nvSpPr>
        <p:spPr bwMode="auto">
          <a:xfrm>
            <a:off x="228600" y="896816"/>
            <a:ext cx="3810000" cy="94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846" b="0">
                <a:latin typeface="Arial" charset="0"/>
              </a:rPr>
              <a:t>Il cervello è l</a:t>
            </a:r>
            <a:r>
              <a:rPr lang="ja-JP" altLang="it-IT" sz="1846" b="0">
                <a:latin typeface="Arial" charset="0"/>
              </a:rPr>
              <a:t>’</a:t>
            </a:r>
            <a:r>
              <a:rPr lang="it-IT" altLang="ja-JP" sz="1846" b="0">
                <a:latin typeface="Arial" charset="0"/>
              </a:rPr>
              <a:t>organo che, dopo il concepimento e per tutta la vita fetale, si accresce maggiormente.</a:t>
            </a:r>
            <a:endParaRPr lang="it-IT" altLang="it-IT" sz="1846" b="0">
              <a:latin typeface="Arial" charset="0"/>
            </a:endParaRPr>
          </a:p>
        </p:txBody>
      </p:sp>
      <p:sp>
        <p:nvSpPr>
          <p:cNvPr id="44035" name="Text Box 1027"/>
          <p:cNvSpPr txBox="1">
            <a:spLocks noChangeArrowheads="1"/>
          </p:cNvSpPr>
          <p:nvPr/>
        </p:nvSpPr>
        <p:spPr bwMode="auto">
          <a:xfrm>
            <a:off x="304800" y="4202723"/>
            <a:ext cx="3429000" cy="1512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846" b="0">
                <a:latin typeface="Arial" charset="0"/>
              </a:rPr>
              <a:t>Nella vita postnatale, l</a:t>
            </a:r>
            <a:r>
              <a:rPr lang="ja-JP" altLang="it-IT" sz="1846" b="0">
                <a:latin typeface="Arial" charset="0"/>
              </a:rPr>
              <a:t>’</a:t>
            </a:r>
            <a:r>
              <a:rPr lang="it-IT" altLang="ja-JP" sz="1846" b="0">
                <a:latin typeface="Arial" charset="0"/>
              </a:rPr>
              <a:t>accrescimento cerebrale è prevalentemente dovuto a formazione di nuove cellule non nervose</a:t>
            </a:r>
            <a:endParaRPr lang="it-IT" altLang="it-IT" sz="1846" b="0">
              <a:latin typeface="Arial" charset="0"/>
            </a:endParaRPr>
          </a:p>
        </p:txBody>
      </p:sp>
      <p:sp>
        <p:nvSpPr>
          <p:cNvPr id="44036" name="Text Box 1028"/>
          <p:cNvSpPr txBox="1">
            <a:spLocks noChangeArrowheads="1"/>
          </p:cNvSpPr>
          <p:nvPr/>
        </p:nvSpPr>
        <p:spPr bwMode="auto">
          <a:xfrm>
            <a:off x="228600" y="2514600"/>
            <a:ext cx="3657600" cy="122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846" b="0">
                <a:latin typeface="Arial" charset="0"/>
              </a:rPr>
              <a:t>Nella vita prenatale, l</a:t>
            </a:r>
            <a:r>
              <a:rPr lang="ja-JP" altLang="it-IT" sz="1846" b="0">
                <a:latin typeface="Arial" charset="0"/>
              </a:rPr>
              <a:t>’</a:t>
            </a:r>
            <a:r>
              <a:rPr lang="it-IT" altLang="ja-JP" sz="1846" b="0">
                <a:latin typeface="Arial" charset="0"/>
              </a:rPr>
              <a:t>accrescimento cerebrale è prevalentemente dovuto a formazione di nuovi neuroni.</a:t>
            </a:r>
            <a:endParaRPr lang="it-IT" altLang="it-IT" sz="1846" b="0">
              <a:latin typeface="Arial" charset="0"/>
            </a:endParaRPr>
          </a:p>
        </p:txBody>
      </p:sp>
      <p:sp>
        <p:nvSpPr>
          <p:cNvPr id="44037" name="Text Box 1029"/>
          <p:cNvSpPr txBox="1">
            <a:spLocks noChangeArrowheads="1"/>
          </p:cNvSpPr>
          <p:nvPr/>
        </p:nvSpPr>
        <p:spPr bwMode="auto">
          <a:xfrm>
            <a:off x="4267200" y="4973516"/>
            <a:ext cx="4648200" cy="100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just" eaLnBrk="1" hangingPunct="1">
              <a:spcBef>
                <a:spcPct val="0"/>
              </a:spcBef>
              <a:buFontTx/>
              <a:buNone/>
            </a:pPr>
            <a:r>
              <a:rPr lang="it-IT" altLang="it-IT" sz="1477" b="0">
                <a:latin typeface="Arial" charset="0"/>
              </a:rPr>
              <a:t>Andamento temporale dell</a:t>
            </a:r>
            <a:r>
              <a:rPr lang="ja-JP" altLang="it-IT" sz="1477" b="0">
                <a:latin typeface="Arial" charset="0"/>
              </a:rPr>
              <a:t>’</a:t>
            </a:r>
            <a:r>
              <a:rPr lang="it-IT" altLang="ja-JP" sz="1477" b="0">
                <a:latin typeface="Arial" charset="0"/>
              </a:rPr>
              <a:t>accrescimento, nella vita post-natale, di alcuni distretti corporei. I dati comprendono sia maschi che femmine. </a:t>
            </a:r>
            <a:r>
              <a:rPr lang="it-IT" altLang="ja-JP" sz="1477" b="0" i="1">
                <a:latin typeface="Arial" charset="0"/>
              </a:rPr>
              <a:t>Modificata da Current Pediatric Diagnosis &amp; Treatment, 1984</a:t>
            </a:r>
            <a:endParaRPr lang="it-IT" altLang="it-IT" sz="1477" b="0" i="1">
              <a:latin typeface="Arial" charset="0"/>
            </a:endParaRPr>
          </a:p>
        </p:txBody>
      </p:sp>
      <p:sp>
        <p:nvSpPr>
          <p:cNvPr id="44038" name="Freeform 1030"/>
          <p:cNvSpPr>
            <a:spLocks/>
          </p:cNvSpPr>
          <p:nvPr/>
        </p:nvSpPr>
        <p:spPr bwMode="auto">
          <a:xfrm>
            <a:off x="4674577" y="2552700"/>
            <a:ext cx="3727938" cy="1658815"/>
          </a:xfrm>
          <a:custGeom>
            <a:avLst/>
            <a:gdLst>
              <a:gd name="T0" fmla="*/ 0 w 1397"/>
              <a:gd name="T1" fmla="*/ 2147483646 h 972"/>
              <a:gd name="T2" fmla="*/ 100288527 w 1397"/>
              <a:gd name="T3" fmla="*/ 2147483646 h 972"/>
              <a:gd name="T4" fmla="*/ 183861818 w 1397"/>
              <a:gd name="T5" fmla="*/ 2147483646 h 972"/>
              <a:gd name="T6" fmla="*/ 217292291 w 1397"/>
              <a:gd name="T7" fmla="*/ 2147483646 h 972"/>
              <a:gd name="T8" fmla="*/ 259077491 w 1397"/>
              <a:gd name="T9" fmla="*/ 2147483646 h 972"/>
              <a:gd name="T10" fmla="*/ 384438873 w 1397"/>
              <a:gd name="T11" fmla="*/ 2147483646 h 972"/>
              <a:gd name="T12" fmla="*/ 643516364 w 1397"/>
              <a:gd name="T13" fmla="*/ 2132909771 h 972"/>
              <a:gd name="T14" fmla="*/ 785590091 w 1397"/>
              <a:gd name="T15" fmla="*/ 1975675291 h 972"/>
              <a:gd name="T16" fmla="*/ 944381945 w 1397"/>
              <a:gd name="T17" fmla="*/ 1828696198 h 972"/>
              <a:gd name="T18" fmla="*/ 1044670473 w 1397"/>
              <a:gd name="T19" fmla="*/ 1729570033 h 972"/>
              <a:gd name="T20" fmla="*/ 1119886145 w 1397"/>
              <a:gd name="T21" fmla="*/ 1654371256 h 972"/>
              <a:gd name="T22" fmla="*/ 1203459436 w 1397"/>
              <a:gd name="T23" fmla="*/ 1606518328 h 972"/>
              <a:gd name="T24" fmla="*/ 1245244636 w 1397"/>
              <a:gd name="T25" fmla="*/ 1582590940 h 972"/>
              <a:gd name="T26" fmla="*/ 1387321255 w 1397"/>
              <a:gd name="T27" fmla="*/ 1435611848 h 972"/>
              <a:gd name="T28" fmla="*/ 1788475364 w 1397"/>
              <a:gd name="T29" fmla="*/ 1189506590 h 972"/>
              <a:gd name="T30" fmla="*/ 2147483646 w 1397"/>
              <a:gd name="T31" fmla="*/ 885294866 h 972"/>
              <a:gd name="T32" fmla="*/ 2147483646 w 1397"/>
              <a:gd name="T33" fmla="*/ 697297923 h 972"/>
              <a:gd name="T34" fmla="*/ 2147483646 w 1397"/>
              <a:gd name="T35" fmla="*/ 557153906 h 972"/>
              <a:gd name="T36" fmla="*/ 2147483646 w 1397"/>
              <a:gd name="T37" fmla="*/ 516136055 h 972"/>
              <a:gd name="T38" fmla="*/ 2147483646 w 1397"/>
              <a:gd name="T39" fmla="*/ 393084351 h 972"/>
              <a:gd name="T40" fmla="*/ 2147483646 w 1397"/>
              <a:gd name="T41" fmla="*/ 229014795 h 972"/>
              <a:gd name="T42" fmla="*/ 2147483646 w 1397"/>
              <a:gd name="T43" fmla="*/ 105961241 h 972"/>
              <a:gd name="T44" fmla="*/ 2147483646 w 1397"/>
              <a:gd name="T45" fmla="*/ 64945239 h 972"/>
              <a:gd name="T46" fmla="*/ 2147483646 w 1397"/>
              <a:gd name="T47" fmla="*/ 23927388 h 972"/>
              <a:gd name="T48" fmla="*/ 2147483646 w 1397"/>
              <a:gd name="T49" fmla="*/ 13672001 h 972"/>
              <a:gd name="T50" fmla="*/ 2147483646 w 1397"/>
              <a:gd name="T51" fmla="*/ 47852927 h 972"/>
              <a:gd name="T52" fmla="*/ 2147483646 w 1397"/>
              <a:gd name="T53" fmla="*/ 71780315 h 972"/>
              <a:gd name="T54" fmla="*/ 2147483646 w 1397"/>
              <a:gd name="T55" fmla="*/ 95707703 h 972"/>
              <a:gd name="T56" fmla="*/ 2147483646 w 1397"/>
              <a:gd name="T57" fmla="*/ 112798166 h 9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97" h="972">
                <a:moveTo>
                  <a:pt x="0" y="972"/>
                </a:moveTo>
                <a:cubicBezTo>
                  <a:pt x="5" y="964"/>
                  <a:pt x="7" y="957"/>
                  <a:pt x="12" y="950"/>
                </a:cubicBezTo>
                <a:cubicBezTo>
                  <a:pt x="15" y="940"/>
                  <a:pt x="19" y="931"/>
                  <a:pt x="22" y="921"/>
                </a:cubicBezTo>
                <a:cubicBezTo>
                  <a:pt x="24" y="916"/>
                  <a:pt x="26" y="907"/>
                  <a:pt x="26" y="907"/>
                </a:cubicBezTo>
                <a:cubicBezTo>
                  <a:pt x="34" y="848"/>
                  <a:pt x="24" y="925"/>
                  <a:pt x="31" y="796"/>
                </a:cubicBezTo>
                <a:cubicBezTo>
                  <a:pt x="32" y="780"/>
                  <a:pt x="42" y="762"/>
                  <a:pt x="46" y="746"/>
                </a:cubicBezTo>
                <a:cubicBezTo>
                  <a:pt x="55" y="705"/>
                  <a:pt x="60" y="663"/>
                  <a:pt x="77" y="624"/>
                </a:cubicBezTo>
                <a:cubicBezTo>
                  <a:pt x="80" y="608"/>
                  <a:pt x="85" y="591"/>
                  <a:pt x="94" y="578"/>
                </a:cubicBezTo>
                <a:cubicBezTo>
                  <a:pt x="98" y="563"/>
                  <a:pt x="104" y="547"/>
                  <a:pt x="113" y="535"/>
                </a:cubicBezTo>
                <a:cubicBezTo>
                  <a:pt x="116" y="525"/>
                  <a:pt x="119" y="515"/>
                  <a:pt x="125" y="506"/>
                </a:cubicBezTo>
                <a:cubicBezTo>
                  <a:pt x="127" y="499"/>
                  <a:pt x="131" y="490"/>
                  <a:pt x="134" y="484"/>
                </a:cubicBezTo>
                <a:cubicBezTo>
                  <a:pt x="137" y="479"/>
                  <a:pt x="141" y="475"/>
                  <a:pt x="144" y="470"/>
                </a:cubicBezTo>
                <a:cubicBezTo>
                  <a:pt x="146" y="468"/>
                  <a:pt x="149" y="463"/>
                  <a:pt x="149" y="463"/>
                </a:cubicBezTo>
                <a:cubicBezTo>
                  <a:pt x="153" y="448"/>
                  <a:pt x="157" y="433"/>
                  <a:pt x="166" y="420"/>
                </a:cubicBezTo>
                <a:cubicBezTo>
                  <a:pt x="172" y="395"/>
                  <a:pt x="195" y="365"/>
                  <a:pt x="214" y="348"/>
                </a:cubicBezTo>
                <a:cubicBezTo>
                  <a:pt x="232" y="311"/>
                  <a:pt x="262" y="289"/>
                  <a:pt x="288" y="259"/>
                </a:cubicBezTo>
                <a:cubicBezTo>
                  <a:pt x="304" y="240"/>
                  <a:pt x="319" y="217"/>
                  <a:pt x="341" y="204"/>
                </a:cubicBezTo>
                <a:cubicBezTo>
                  <a:pt x="352" y="186"/>
                  <a:pt x="382" y="169"/>
                  <a:pt x="403" y="163"/>
                </a:cubicBezTo>
                <a:cubicBezTo>
                  <a:pt x="410" y="158"/>
                  <a:pt x="418" y="157"/>
                  <a:pt x="425" y="151"/>
                </a:cubicBezTo>
                <a:cubicBezTo>
                  <a:pt x="439" y="139"/>
                  <a:pt x="452" y="124"/>
                  <a:pt x="468" y="115"/>
                </a:cubicBezTo>
                <a:cubicBezTo>
                  <a:pt x="511" y="90"/>
                  <a:pt x="556" y="77"/>
                  <a:pt x="605" y="67"/>
                </a:cubicBezTo>
                <a:cubicBezTo>
                  <a:pt x="637" y="53"/>
                  <a:pt x="669" y="37"/>
                  <a:pt x="703" y="31"/>
                </a:cubicBezTo>
                <a:cubicBezTo>
                  <a:pt x="733" y="18"/>
                  <a:pt x="772" y="23"/>
                  <a:pt x="804" y="19"/>
                </a:cubicBezTo>
                <a:cubicBezTo>
                  <a:pt x="847" y="8"/>
                  <a:pt x="899" y="9"/>
                  <a:pt x="943" y="7"/>
                </a:cubicBezTo>
                <a:cubicBezTo>
                  <a:pt x="983" y="0"/>
                  <a:pt x="1016" y="3"/>
                  <a:pt x="1058" y="4"/>
                </a:cubicBezTo>
                <a:cubicBezTo>
                  <a:pt x="1129" y="18"/>
                  <a:pt x="1206" y="9"/>
                  <a:pt x="1279" y="14"/>
                </a:cubicBezTo>
                <a:cubicBezTo>
                  <a:pt x="1300" y="17"/>
                  <a:pt x="1315" y="20"/>
                  <a:pt x="1337" y="21"/>
                </a:cubicBezTo>
                <a:cubicBezTo>
                  <a:pt x="1350" y="24"/>
                  <a:pt x="1362" y="26"/>
                  <a:pt x="1375" y="28"/>
                </a:cubicBezTo>
                <a:cubicBezTo>
                  <a:pt x="1382" y="31"/>
                  <a:pt x="1389" y="33"/>
                  <a:pt x="1397" y="33"/>
                </a:cubicBezTo>
              </a:path>
            </a:pathLst>
          </a:custGeom>
          <a:noFill/>
          <a:ln w="38100" cap="flat" cmpd="sng">
            <a:solidFill>
              <a:srgbClr val="E42F1C"/>
            </a:solidFill>
            <a:prstDash val="lgDashDot"/>
            <a:round/>
            <a:headEnd/>
            <a:tailEnd/>
          </a:ln>
          <a:extLst>
            <a:ext uri="{909E8E84-426E-40DD-AFC4-6F175D3DCCD1}">
              <a14:hiddenFill xmlns:a14="http://schemas.microsoft.com/office/drawing/2010/main">
                <a:solidFill>
                  <a:srgbClr val="FFFFFF"/>
                </a:solidFill>
              </a14:hiddenFill>
            </a:ext>
          </a:extLst>
        </p:spPr>
        <p:txBody>
          <a:bodyPr/>
          <a:lstStyle/>
          <a:p>
            <a:endParaRPr lang="it-IT" sz="1477"/>
          </a:p>
        </p:txBody>
      </p:sp>
      <p:sp>
        <p:nvSpPr>
          <p:cNvPr id="44039" name="Freeform 1031"/>
          <p:cNvSpPr>
            <a:spLocks/>
          </p:cNvSpPr>
          <p:nvPr/>
        </p:nvSpPr>
        <p:spPr bwMode="auto">
          <a:xfrm>
            <a:off x="4648201" y="1077058"/>
            <a:ext cx="3754315" cy="3103685"/>
          </a:xfrm>
          <a:custGeom>
            <a:avLst/>
            <a:gdLst>
              <a:gd name="T0" fmla="*/ 2147483646 w 1407"/>
              <a:gd name="T1" fmla="*/ 2147483646 h 1819"/>
              <a:gd name="T2" fmla="*/ 2147483646 w 1407"/>
              <a:gd name="T3" fmla="*/ 2147483646 h 1819"/>
              <a:gd name="T4" fmla="*/ 2147483646 w 1407"/>
              <a:gd name="T5" fmla="*/ 2147483646 h 1819"/>
              <a:gd name="T6" fmla="*/ 2147483646 w 1407"/>
              <a:gd name="T7" fmla="*/ 2147483646 h 1819"/>
              <a:gd name="T8" fmla="*/ 2147483646 w 1407"/>
              <a:gd name="T9" fmla="*/ 2147483646 h 1819"/>
              <a:gd name="T10" fmla="*/ 2147483646 w 1407"/>
              <a:gd name="T11" fmla="*/ 2147483646 h 1819"/>
              <a:gd name="T12" fmla="*/ 2147483646 w 1407"/>
              <a:gd name="T13" fmla="*/ 2147483646 h 1819"/>
              <a:gd name="T14" fmla="*/ 2147483646 w 1407"/>
              <a:gd name="T15" fmla="*/ 2147483646 h 1819"/>
              <a:gd name="T16" fmla="*/ 2147483646 w 1407"/>
              <a:gd name="T17" fmla="*/ 2147483646 h 1819"/>
              <a:gd name="T18" fmla="*/ 2147483646 w 1407"/>
              <a:gd name="T19" fmla="*/ 2132056013 h 1819"/>
              <a:gd name="T20" fmla="*/ 2147483646 w 1407"/>
              <a:gd name="T21" fmla="*/ 2032970014 h 1819"/>
              <a:gd name="T22" fmla="*/ 2147483646 w 1407"/>
              <a:gd name="T23" fmla="*/ 1687877908 h 1819"/>
              <a:gd name="T24" fmla="*/ 2147483646 w 1407"/>
              <a:gd name="T25" fmla="*/ 1510207035 h 1819"/>
              <a:gd name="T26" fmla="*/ 2147483646 w 1407"/>
              <a:gd name="T27" fmla="*/ 1236866094 h 1819"/>
              <a:gd name="T28" fmla="*/ 2147483646 w 1407"/>
              <a:gd name="T29" fmla="*/ 1165113081 h 1819"/>
              <a:gd name="T30" fmla="*/ 2147483646 w 1407"/>
              <a:gd name="T31" fmla="*/ 990859987 h 1819"/>
              <a:gd name="T32" fmla="*/ 2147483646 w 1407"/>
              <a:gd name="T33" fmla="*/ 632100464 h 1819"/>
              <a:gd name="T34" fmla="*/ 2147483646 w 1407"/>
              <a:gd name="T35" fmla="*/ 580848575 h 1819"/>
              <a:gd name="T36" fmla="*/ 2147483646 w 1407"/>
              <a:gd name="T37" fmla="*/ 416845120 h 1819"/>
              <a:gd name="T38" fmla="*/ 2147483646 w 1407"/>
              <a:gd name="T39" fmla="*/ 345092106 h 1819"/>
              <a:gd name="T40" fmla="*/ 2147483646 w 1407"/>
              <a:gd name="T41" fmla="*/ 99085999 h 1819"/>
              <a:gd name="T42" fmla="*/ 2147483646 w 1407"/>
              <a:gd name="T43" fmla="*/ 6833708 h 1819"/>
              <a:gd name="T44" fmla="*/ 2147483646 w 1407"/>
              <a:gd name="T45" fmla="*/ 23917055 h 1819"/>
              <a:gd name="T46" fmla="*/ 2147483646 w 1407"/>
              <a:gd name="T47" fmla="*/ 170837164 h 1819"/>
              <a:gd name="T48" fmla="*/ 2147483646 w 1407"/>
              <a:gd name="T49" fmla="*/ 239172399 h 1819"/>
              <a:gd name="T50" fmla="*/ 2147483646 w 1407"/>
              <a:gd name="T51" fmla="*/ 451011813 h 1819"/>
              <a:gd name="T52" fmla="*/ 2147483646 w 1407"/>
              <a:gd name="T53" fmla="*/ 591098214 h 1819"/>
              <a:gd name="T54" fmla="*/ 2147483646 w 1407"/>
              <a:gd name="T55" fmla="*/ 761937226 h 1819"/>
              <a:gd name="T56" fmla="*/ 2147483646 w 1407"/>
              <a:gd name="T57" fmla="*/ 1048943735 h 1819"/>
              <a:gd name="T58" fmla="*/ 2147483646 w 1407"/>
              <a:gd name="T59" fmla="*/ 1130946387 h 1819"/>
              <a:gd name="T60" fmla="*/ 2147483646 w 1407"/>
              <a:gd name="T61" fmla="*/ 1230032386 h 1819"/>
              <a:gd name="T62" fmla="*/ 2147483646 w 1407"/>
              <a:gd name="T63" fmla="*/ 1264199080 h 1819"/>
              <a:gd name="T64" fmla="*/ 2147483646 w 1407"/>
              <a:gd name="T65" fmla="*/ 1616124894 h 1819"/>
              <a:gd name="T66" fmla="*/ 2147483646 w 1407"/>
              <a:gd name="T67" fmla="*/ 1845047655 h 1819"/>
              <a:gd name="T68" fmla="*/ 2147483646 w 1407"/>
              <a:gd name="T69" fmla="*/ 2147483646 h 1819"/>
              <a:gd name="T70" fmla="*/ 2147483646 w 1407"/>
              <a:gd name="T71" fmla="*/ 2147483646 h 1819"/>
              <a:gd name="T72" fmla="*/ 2147483646 w 1407"/>
              <a:gd name="T73" fmla="*/ 2147483646 h 1819"/>
              <a:gd name="T74" fmla="*/ 2147483646 w 1407"/>
              <a:gd name="T75" fmla="*/ 2147483646 h 1819"/>
              <a:gd name="T76" fmla="*/ 2147483646 w 1407"/>
              <a:gd name="T77" fmla="*/ 2147483646 h 1819"/>
              <a:gd name="T78" fmla="*/ 2147483646 w 1407"/>
              <a:gd name="T79" fmla="*/ 2147483646 h 1819"/>
              <a:gd name="T80" fmla="*/ 2147483646 w 1407"/>
              <a:gd name="T81" fmla="*/ 2147483646 h 1819"/>
              <a:gd name="T82" fmla="*/ 2147483646 w 1407"/>
              <a:gd name="T83" fmla="*/ 2147483646 h 1819"/>
              <a:gd name="T84" fmla="*/ 2147483646 w 1407"/>
              <a:gd name="T85" fmla="*/ 2147483646 h 1819"/>
              <a:gd name="T86" fmla="*/ 2147483646 w 1407"/>
              <a:gd name="T87" fmla="*/ 2147483646 h 1819"/>
              <a:gd name="T88" fmla="*/ 2147483646 w 1407"/>
              <a:gd name="T89" fmla="*/ 2147483646 h 1819"/>
              <a:gd name="T90" fmla="*/ 2147483646 w 1407"/>
              <a:gd name="T91" fmla="*/ 2147483646 h 1819"/>
              <a:gd name="T92" fmla="*/ 2147483646 w 1407"/>
              <a:gd name="T93" fmla="*/ 2147483646 h 1819"/>
              <a:gd name="T94" fmla="*/ 2147483646 w 1407"/>
              <a:gd name="T95" fmla="*/ 2147483646 h 1819"/>
              <a:gd name="T96" fmla="*/ 1729688300 w 1407"/>
              <a:gd name="T97" fmla="*/ 2147483646 h 1819"/>
              <a:gd name="T98" fmla="*/ 1529145064 w 1407"/>
              <a:gd name="T99" fmla="*/ 2147483646 h 1819"/>
              <a:gd name="T100" fmla="*/ 1403805541 w 1407"/>
              <a:gd name="T101" fmla="*/ 2147483646 h 1819"/>
              <a:gd name="T102" fmla="*/ 1144769565 w 1407"/>
              <a:gd name="T103" fmla="*/ 2147483646 h 1819"/>
              <a:gd name="T104" fmla="*/ 1102990688 w 1407"/>
              <a:gd name="T105" fmla="*/ 2147483646 h 1819"/>
              <a:gd name="T106" fmla="*/ 1044497947 w 1407"/>
              <a:gd name="T107" fmla="*/ 2147483646 h 1819"/>
              <a:gd name="T108" fmla="*/ 969294234 w 1407"/>
              <a:gd name="T109" fmla="*/ 2147483646 h 1819"/>
              <a:gd name="T110" fmla="*/ 843954711 w 1407"/>
              <a:gd name="T111" fmla="*/ 2147483646 h 1819"/>
              <a:gd name="T112" fmla="*/ 601629707 w 1407"/>
              <a:gd name="T113" fmla="*/ 2147483646 h 1819"/>
              <a:gd name="T114" fmla="*/ 484647117 w 1407"/>
              <a:gd name="T115" fmla="*/ 2147483646 h 1819"/>
              <a:gd name="T116" fmla="*/ 284103881 w 1407"/>
              <a:gd name="T117" fmla="*/ 2147483646 h 1819"/>
              <a:gd name="T118" fmla="*/ 100271618 w 1407"/>
              <a:gd name="T119" fmla="*/ 2147483646 h 1819"/>
              <a:gd name="T120" fmla="*/ 0 w 1407"/>
              <a:gd name="T121" fmla="*/ 2147483646 h 181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07" h="1819">
                <a:moveTo>
                  <a:pt x="1407" y="876"/>
                </a:moveTo>
                <a:cubicBezTo>
                  <a:pt x="1391" y="873"/>
                  <a:pt x="1376" y="866"/>
                  <a:pt x="1361" y="862"/>
                </a:cubicBezTo>
                <a:cubicBezTo>
                  <a:pt x="1345" y="850"/>
                  <a:pt x="1332" y="834"/>
                  <a:pt x="1316" y="821"/>
                </a:cubicBezTo>
                <a:cubicBezTo>
                  <a:pt x="1305" y="812"/>
                  <a:pt x="1290" y="807"/>
                  <a:pt x="1280" y="797"/>
                </a:cubicBezTo>
                <a:cubicBezTo>
                  <a:pt x="1262" y="779"/>
                  <a:pt x="1258" y="758"/>
                  <a:pt x="1236" y="744"/>
                </a:cubicBezTo>
                <a:cubicBezTo>
                  <a:pt x="1233" y="733"/>
                  <a:pt x="1220" y="718"/>
                  <a:pt x="1212" y="710"/>
                </a:cubicBezTo>
                <a:cubicBezTo>
                  <a:pt x="1209" y="699"/>
                  <a:pt x="1198" y="684"/>
                  <a:pt x="1191" y="674"/>
                </a:cubicBezTo>
                <a:cubicBezTo>
                  <a:pt x="1188" y="669"/>
                  <a:pt x="1181" y="660"/>
                  <a:pt x="1181" y="660"/>
                </a:cubicBezTo>
                <a:cubicBezTo>
                  <a:pt x="1179" y="652"/>
                  <a:pt x="1176" y="645"/>
                  <a:pt x="1172" y="638"/>
                </a:cubicBezTo>
                <a:cubicBezTo>
                  <a:pt x="1169" y="633"/>
                  <a:pt x="1162" y="624"/>
                  <a:pt x="1162" y="624"/>
                </a:cubicBezTo>
                <a:cubicBezTo>
                  <a:pt x="1159" y="614"/>
                  <a:pt x="1156" y="604"/>
                  <a:pt x="1150" y="595"/>
                </a:cubicBezTo>
                <a:cubicBezTo>
                  <a:pt x="1140" y="560"/>
                  <a:pt x="1128" y="525"/>
                  <a:pt x="1109" y="494"/>
                </a:cubicBezTo>
                <a:cubicBezTo>
                  <a:pt x="1104" y="476"/>
                  <a:pt x="1098" y="459"/>
                  <a:pt x="1092" y="442"/>
                </a:cubicBezTo>
                <a:cubicBezTo>
                  <a:pt x="1083" y="416"/>
                  <a:pt x="1081" y="385"/>
                  <a:pt x="1066" y="362"/>
                </a:cubicBezTo>
                <a:cubicBezTo>
                  <a:pt x="1064" y="354"/>
                  <a:pt x="1059" y="349"/>
                  <a:pt x="1056" y="341"/>
                </a:cubicBezTo>
                <a:cubicBezTo>
                  <a:pt x="1050" y="324"/>
                  <a:pt x="1047" y="306"/>
                  <a:pt x="1037" y="290"/>
                </a:cubicBezTo>
                <a:cubicBezTo>
                  <a:pt x="1027" y="255"/>
                  <a:pt x="1014" y="220"/>
                  <a:pt x="1004" y="185"/>
                </a:cubicBezTo>
                <a:cubicBezTo>
                  <a:pt x="1002" y="180"/>
                  <a:pt x="998" y="175"/>
                  <a:pt x="996" y="170"/>
                </a:cubicBezTo>
                <a:cubicBezTo>
                  <a:pt x="991" y="155"/>
                  <a:pt x="990" y="136"/>
                  <a:pt x="982" y="122"/>
                </a:cubicBezTo>
                <a:cubicBezTo>
                  <a:pt x="962" y="86"/>
                  <a:pt x="979" y="122"/>
                  <a:pt x="968" y="101"/>
                </a:cubicBezTo>
                <a:cubicBezTo>
                  <a:pt x="959" y="83"/>
                  <a:pt x="952" y="42"/>
                  <a:pt x="939" y="29"/>
                </a:cubicBezTo>
                <a:cubicBezTo>
                  <a:pt x="923" y="13"/>
                  <a:pt x="903" y="10"/>
                  <a:pt x="884" y="2"/>
                </a:cubicBezTo>
                <a:cubicBezTo>
                  <a:pt x="871" y="3"/>
                  <a:pt x="856" y="0"/>
                  <a:pt x="845" y="7"/>
                </a:cubicBezTo>
                <a:cubicBezTo>
                  <a:pt x="826" y="18"/>
                  <a:pt x="819" y="40"/>
                  <a:pt x="802" y="50"/>
                </a:cubicBezTo>
                <a:cubicBezTo>
                  <a:pt x="797" y="59"/>
                  <a:pt x="790" y="61"/>
                  <a:pt x="785" y="70"/>
                </a:cubicBezTo>
                <a:cubicBezTo>
                  <a:pt x="782" y="91"/>
                  <a:pt x="776" y="112"/>
                  <a:pt x="768" y="132"/>
                </a:cubicBezTo>
                <a:cubicBezTo>
                  <a:pt x="766" y="148"/>
                  <a:pt x="765" y="160"/>
                  <a:pt x="756" y="173"/>
                </a:cubicBezTo>
                <a:cubicBezTo>
                  <a:pt x="751" y="190"/>
                  <a:pt x="744" y="207"/>
                  <a:pt x="737" y="223"/>
                </a:cubicBezTo>
                <a:cubicBezTo>
                  <a:pt x="731" y="253"/>
                  <a:pt x="725" y="279"/>
                  <a:pt x="713" y="307"/>
                </a:cubicBezTo>
                <a:cubicBezTo>
                  <a:pt x="711" y="316"/>
                  <a:pt x="701" y="331"/>
                  <a:pt x="701" y="331"/>
                </a:cubicBezTo>
                <a:cubicBezTo>
                  <a:pt x="698" y="341"/>
                  <a:pt x="695" y="350"/>
                  <a:pt x="692" y="360"/>
                </a:cubicBezTo>
                <a:cubicBezTo>
                  <a:pt x="691" y="363"/>
                  <a:pt x="689" y="370"/>
                  <a:pt x="689" y="370"/>
                </a:cubicBezTo>
                <a:cubicBezTo>
                  <a:pt x="685" y="405"/>
                  <a:pt x="671" y="440"/>
                  <a:pt x="660" y="473"/>
                </a:cubicBezTo>
                <a:cubicBezTo>
                  <a:pt x="653" y="495"/>
                  <a:pt x="649" y="521"/>
                  <a:pt x="636" y="540"/>
                </a:cubicBezTo>
                <a:cubicBezTo>
                  <a:pt x="627" y="573"/>
                  <a:pt x="618" y="615"/>
                  <a:pt x="598" y="643"/>
                </a:cubicBezTo>
                <a:cubicBezTo>
                  <a:pt x="592" y="664"/>
                  <a:pt x="577" y="704"/>
                  <a:pt x="564" y="722"/>
                </a:cubicBezTo>
                <a:cubicBezTo>
                  <a:pt x="558" y="745"/>
                  <a:pt x="547" y="775"/>
                  <a:pt x="533" y="794"/>
                </a:cubicBezTo>
                <a:cubicBezTo>
                  <a:pt x="528" y="813"/>
                  <a:pt x="521" y="836"/>
                  <a:pt x="509" y="852"/>
                </a:cubicBezTo>
                <a:cubicBezTo>
                  <a:pt x="506" y="862"/>
                  <a:pt x="503" y="872"/>
                  <a:pt x="497" y="881"/>
                </a:cubicBezTo>
                <a:cubicBezTo>
                  <a:pt x="493" y="896"/>
                  <a:pt x="489" y="912"/>
                  <a:pt x="480" y="924"/>
                </a:cubicBezTo>
                <a:cubicBezTo>
                  <a:pt x="477" y="934"/>
                  <a:pt x="472" y="945"/>
                  <a:pt x="466" y="953"/>
                </a:cubicBezTo>
                <a:cubicBezTo>
                  <a:pt x="464" y="961"/>
                  <a:pt x="461" y="967"/>
                  <a:pt x="456" y="974"/>
                </a:cubicBezTo>
                <a:cubicBezTo>
                  <a:pt x="453" y="985"/>
                  <a:pt x="451" y="994"/>
                  <a:pt x="444" y="1003"/>
                </a:cubicBezTo>
                <a:cubicBezTo>
                  <a:pt x="439" y="1020"/>
                  <a:pt x="429" y="1033"/>
                  <a:pt x="416" y="1046"/>
                </a:cubicBezTo>
                <a:cubicBezTo>
                  <a:pt x="402" y="1084"/>
                  <a:pt x="371" y="1112"/>
                  <a:pt x="351" y="1147"/>
                </a:cubicBezTo>
                <a:cubicBezTo>
                  <a:pt x="339" y="1168"/>
                  <a:pt x="325" y="1196"/>
                  <a:pt x="305" y="1210"/>
                </a:cubicBezTo>
                <a:cubicBezTo>
                  <a:pt x="302" y="1221"/>
                  <a:pt x="292" y="1230"/>
                  <a:pt x="284" y="1238"/>
                </a:cubicBezTo>
                <a:cubicBezTo>
                  <a:pt x="279" y="1251"/>
                  <a:pt x="272" y="1257"/>
                  <a:pt x="264" y="1267"/>
                </a:cubicBezTo>
                <a:cubicBezTo>
                  <a:pt x="245" y="1291"/>
                  <a:pt x="227" y="1316"/>
                  <a:pt x="207" y="1339"/>
                </a:cubicBezTo>
                <a:cubicBezTo>
                  <a:pt x="199" y="1348"/>
                  <a:pt x="191" y="1357"/>
                  <a:pt x="183" y="1366"/>
                </a:cubicBezTo>
                <a:cubicBezTo>
                  <a:pt x="177" y="1372"/>
                  <a:pt x="168" y="1387"/>
                  <a:pt x="168" y="1387"/>
                </a:cubicBezTo>
                <a:cubicBezTo>
                  <a:pt x="163" y="1406"/>
                  <a:pt x="147" y="1421"/>
                  <a:pt x="137" y="1438"/>
                </a:cubicBezTo>
                <a:cubicBezTo>
                  <a:pt x="135" y="1441"/>
                  <a:pt x="134" y="1444"/>
                  <a:pt x="132" y="1447"/>
                </a:cubicBezTo>
                <a:cubicBezTo>
                  <a:pt x="130" y="1450"/>
                  <a:pt x="127" y="1451"/>
                  <a:pt x="125" y="1454"/>
                </a:cubicBezTo>
                <a:cubicBezTo>
                  <a:pt x="122" y="1459"/>
                  <a:pt x="116" y="1469"/>
                  <a:pt x="116" y="1469"/>
                </a:cubicBezTo>
                <a:cubicBezTo>
                  <a:pt x="113" y="1485"/>
                  <a:pt x="113" y="1495"/>
                  <a:pt x="101" y="1507"/>
                </a:cubicBezTo>
                <a:cubicBezTo>
                  <a:pt x="96" y="1524"/>
                  <a:pt x="81" y="1535"/>
                  <a:pt x="72" y="1550"/>
                </a:cubicBezTo>
                <a:cubicBezTo>
                  <a:pt x="68" y="1557"/>
                  <a:pt x="58" y="1572"/>
                  <a:pt x="58" y="1572"/>
                </a:cubicBezTo>
                <a:cubicBezTo>
                  <a:pt x="52" y="1594"/>
                  <a:pt x="40" y="1615"/>
                  <a:pt x="34" y="1637"/>
                </a:cubicBezTo>
                <a:cubicBezTo>
                  <a:pt x="31" y="1679"/>
                  <a:pt x="29" y="1725"/>
                  <a:pt x="12" y="1764"/>
                </a:cubicBezTo>
                <a:cubicBezTo>
                  <a:pt x="9" y="1783"/>
                  <a:pt x="0" y="1800"/>
                  <a:pt x="0" y="1819"/>
                </a:cubicBezTo>
              </a:path>
            </a:pathLst>
          </a:custGeom>
          <a:noFill/>
          <a:ln w="28575" cap="flat" cmpd="sng">
            <a:solidFill>
              <a:schemeClr val="accent2"/>
            </a:solidFill>
            <a:prstDash val="lgDash"/>
            <a:round/>
            <a:headEnd/>
            <a:tailEnd/>
          </a:ln>
          <a:extLst>
            <a:ext uri="{909E8E84-426E-40DD-AFC4-6F175D3DCCD1}">
              <a14:hiddenFill xmlns:a14="http://schemas.microsoft.com/office/drawing/2010/main">
                <a:solidFill>
                  <a:srgbClr val="FFFFFF"/>
                </a:solidFill>
              </a14:hiddenFill>
            </a:ext>
          </a:extLst>
        </p:spPr>
        <p:txBody>
          <a:bodyPr/>
          <a:lstStyle/>
          <a:p>
            <a:endParaRPr lang="it-IT" sz="1477"/>
          </a:p>
        </p:txBody>
      </p:sp>
      <p:sp>
        <p:nvSpPr>
          <p:cNvPr id="44040" name="Freeform 1032"/>
          <p:cNvSpPr>
            <a:spLocks/>
          </p:cNvSpPr>
          <p:nvPr/>
        </p:nvSpPr>
        <p:spPr bwMode="auto">
          <a:xfrm>
            <a:off x="4648200" y="2580543"/>
            <a:ext cx="3786554" cy="1591408"/>
          </a:xfrm>
          <a:custGeom>
            <a:avLst/>
            <a:gdLst>
              <a:gd name="T0" fmla="*/ 2147483646 w 1419"/>
              <a:gd name="T1" fmla="*/ 0 h 933"/>
              <a:gd name="T2" fmla="*/ 2147483646 w 1419"/>
              <a:gd name="T3" fmla="*/ 47803351 h 933"/>
              <a:gd name="T4" fmla="*/ 2147483646 w 1419"/>
              <a:gd name="T5" fmla="*/ 112676952 h 933"/>
              <a:gd name="T6" fmla="*/ 2147483646 w 1419"/>
              <a:gd name="T7" fmla="*/ 139993417 h 933"/>
              <a:gd name="T8" fmla="*/ 2147483646 w 1419"/>
              <a:gd name="T9" fmla="*/ 153650725 h 933"/>
              <a:gd name="T10" fmla="*/ 2147483646 w 1419"/>
              <a:gd name="T11" fmla="*/ 235598272 h 933"/>
              <a:gd name="T12" fmla="*/ 2147483646 w 1419"/>
              <a:gd name="T13" fmla="*/ 276572045 h 933"/>
              <a:gd name="T14" fmla="*/ 2147483646 w 1419"/>
              <a:gd name="T15" fmla="*/ 399493364 h 933"/>
              <a:gd name="T16" fmla="*/ 2147483646 w 1419"/>
              <a:gd name="T17" fmla="*/ 556558879 h 933"/>
              <a:gd name="T18" fmla="*/ 2147483646 w 1419"/>
              <a:gd name="T19" fmla="*/ 802401518 h 933"/>
              <a:gd name="T20" fmla="*/ 2147483646 w 1419"/>
              <a:gd name="T21" fmla="*/ 901421161 h 933"/>
              <a:gd name="T22" fmla="*/ 2147483646 w 1419"/>
              <a:gd name="T23" fmla="*/ 966296610 h 933"/>
              <a:gd name="T24" fmla="*/ 2147483646 w 1419"/>
              <a:gd name="T25" fmla="*/ 1137019433 h 933"/>
              <a:gd name="T26" fmla="*/ 2147483646 w 1419"/>
              <a:gd name="T27" fmla="*/ 1253111175 h 933"/>
              <a:gd name="T28" fmla="*/ 2147483646 w 1419"/>
              <a:gd name="T29" fmla="*/ 1417006267 h 933"/>
              <a:gd name="T30" fmla="*/ 2147483646 w 1419"/>
              <a:gd name="T31" fmla="*/ 1498953813 h 933"/>
              <a:gd name="T32" fmla="*/ 2147483646 w 1419"/>
              <a:gd name="T33" fmla="*/ 1563829262 h 933"/>
              <a:gd name="T34" fmla="*/ 2147483646 w 1419"/>
              <a:gd name="T35" fmla="*/ 1615045555 h 933"/>
              <a:gd name="T36" fmla="*/ 2147483646 w 1419"/>
              <a:gd name="T37" fmla="*/ 1628704711 h 933"/>
              <a:gd name="T38" fmla="*/ 2147483646 w 1419"/>
              <a:gd name="T39" fmla="*/ 1662848906 h 933"/>
              <a:gd name="T40" fmla="*/ 2147483646 w 1419"/>
              <a:gd name="T41" fmla="*/ 1720894777 h 933"/>
              <a:gd name="T42" fmla="*/ 2147483646 w 1419"/>
              <a:gd name="T43" fmla="*/ 1727724355 h 933"/>
              <a:gd name="T44" fmla="*/ 2147483646 w 1419"/>
              <a:gd name="T45" fmla="*/ 1826743999 h 933"/>
              <a:gd name="T46" fmla="*/ 2147483646 w 1419"/>
              <a:gd name="T47" fmla="*/ 1860888194 h 933"/>
              <a:gd name="T48" fmla="*/ 2147483646 w 1419"/>
              <a:gd name="T49" fmla="*/ 1874545502 h 933"/>
              <a:gd name="T50" fmla="*/ 2147483646 w 1419"/>
              <a:gd name="T51" fmla="*/ 1925763642 h 933"/>
              <a:gd name="T52" fmla="*/ 2105949916 w 1419"/>
              <a:gd name="T53" fmla="*/ 2014538919 h 933"/>
              <a:gd name="T54" fmla="*/ 1387252746 w 1419"/>
              <a:gd name="T55" fmla="*/ 2147483646 h 933"/>
              <a:gd name="T56" fmla="*/ 986119979 w 1419"/>
              <a:gd name="T57" fmla="*/ 2147483646 h 933"/>
              <a:gd name="T58" fmla="*/ 526488202 w 1419"/>
              <a:gd name="T59" fmla="*/ 2147483646 h 933"/>
              <a:gd name="T60" fmla="*/ 342633756 w 1419"/>
              <a:gd name="T61" fmla="*/ 2147483646 h 933"/>
              <a:gd name="T62" fmla="*/ 83568363 w 1419"/>
              <a:gd name="T63" fmla="*/ 2147483646 h 933"/>
              <a:gd name="T64" fmla="*/ 66856425 w 1419"/>
              <a:gd name="T65" fmla="*/ 2147483646 h 933"/>
              <a:gd name="T66" fmla="*/ 0 w 1419"/>
              <a:gd name="T67" fmla="*/ 2147483646 h 9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19" h="933">
                <a:moveTo>
                  <a:pt x="1419" y="0"/>
                </a:moveTo>
                <a:cubicBezTo>
                  <a:pt x="1383" y="2"/>
                  <a:pt x="1364" y="6"/>
                  <a:pt x="1332" y="14"/>
                </a:cubicBezTo>
                <a:cubicBezTo>
                  <a:pt x="1321" y="22"/>
                  <a:pt x="1309" y="30"/>
                  <a:pt x="1296" y="33"/>
                </a:cubicBezTo>
                <a:cubicBezTo>
                  <a:pt x="1290" y="38"/>
                  <a:pt x="1289" y="39"/>
                  <a:pt x="1282" y="41"/>
                </a:cubicBezTo>
                <a:cubicBezTo>
                  <a:pt x="1277" y="43"/>
                  <a:pt x="1268" y="45"/>
                  <a:pt x="1268" y="45"/>
                </a:cubicBezTo>
                <a:cubicBezTo>
                  <a:pt x="1256" y="53"/>
                  <a:pt x="1245" y="63"/>
                  <a:pt x="1232" y="69"/>
                </a:cubicBezTo>
                <a:cubicBezTo>
                  <a:pt x="1222" y="74"/>
                  <a:pt x="1212" y="75"/>
                  <a:pt x="1203" y="81"/>
                </a:cubicBezTo>
                <a:cubicBezTo>
                  <a:pt x="1185" y="92"/>
                  <a:pt x="1171" y="108"/>
                  <a:pt x="1152" y="117"/>
                </a:cubicBezTo>
                <a:cubicBezTo>
                  <a:pt x="1138" y="133"/>
                  <a:pt x="1122" y="152"/>
                  <a:pt x="1104" y="163"/>
                </a:cubicBezTo>
                <a:cubicBezTo>
                  <a:pt x="1091" y="185"/>
                  <a:pt x="1068" y="216"/>
                  <a:pt x="1049" y="235"/>
                </a:cubicBezTo>
                <a:cubicBezTo>
                  <a:pt x="1046" y="246"/>
                  <a:pt x="1038" y="256"/>
                  <a:pt x="1030" y="264"/>
                </a:cubicBezTo>
                <a:cubicBezTo>
                  <a:pt x="1027" y="275"/>
                  <a:pt x="1020" y="276"/>
                  <a:pt x="1013" y="283"/>
                </a:cubicBezTo>
                <a:cubicBezTo>
                  <a:pt x="998" y="298"/>
                  <a:pt x="990" y="318"/>
                  <a:pt x="975" y="333"/>
                </a:cubicBezTo>
                <a:cubicBezTo>
                  <a:pt x="969" y="348"/>
                  <a:pt x="956" y="357"/>
                  <a:pt x="944" y="367"/>
                </a:cubicBezTo>
                <a:cubicBezTo>
                  <a:pt x="922" y="385"/>
                  <a:pt x="902" y="407"/>
                  <a:pt x="874" y="415"/>
                </a:cubicBezTo>
                <a:cubicBezTo>
                  <a:pt x="862" y="424"/>
                  <a:pt x="845" y="435"/>
                  <a:pt x="831" y="439"/>
                </a:cubicBezTo>
                <a:cubicBezTo>
                  <a:pt x="819" y="448"/>
                  <a:pt x="803" y="454"/>
                  <a:pt x="788" y="458"/>
                </a:cubicBezTo>
                <a:cubicBezTo>
                  <a:pt x="776" y="465"/>
                  <a:pt x="763" y="469"/>
                  <a:pt x="749" y="473"/>
                </a:cubicBezTo>
                <a:cubicBezTo>
                  <a:pt x="744" y="474"/>
                  <a:pt x="735" y="477"/>
                  <a:pt x="735" y="477"/>
                </a:cubicBezTo>
                <a:cubicBezTo>
                  <a:pt x="728" y="482"/>
                  <a:pt x="722" y="485"/>
                  <a:pt x="713" y="487"/>
                </a:cubicBezTo>
                <a:cubicBezTo>
                  <a:pt x="689" y="504"/>
                  <a:pt x="644" y="502"/>
                  <a:pt x="620" y="504"/>
                </a:cubicBezTo>
                <a:cubicBezTo>
                  <a:pt x="613" y="505"/>
                  <a:pt x="598" y="506"/>
                  <a:pt x="598" y="506"/>
                </a:cubicBezTo>
                <a:cubicBezTo>
                  <a:pt x="526" y="521"/>
                  <a:pt x="448" y="527"/>
                  <a:pt x="375" y="535"/>
                </a:cubicBezTo>
                <a:cubicBezTo>
                  <a:pt x="365" y="538"/>
                  <a:pt x="356" y="542"/>
                  <a:pt x="346" y="545"/>
                </a:cubicBezTo>
                <a:cubicBezTo>
                  <a:pt x="341" y="547"/>
                  <a:pt x="332" y="549"/>
                  <a:pt x="332" y="549"/>
                </a:cubicBezTo>
                <a:cubicBezTo>
                  <a:pt x="320" y="556"/>
                  <a:pt x="308" y="558"/>
                  <a:pt x="296" y="564"/>
                </a:cubicBezTo>
                <a:cubicBezTo>
                  <a:pt x="281" y="572"/>
                  <a:pt x="267" y="581"/>
                  <a:pt x="252" y="590"/>
                </a:cubicBezTo>
                <a:cubicBezTo>
                  <a:pt x="222" y="608"/>
                  <a:pt x="198" y="634"/>
                  <a:pt x="166" y="648"/>
                </a:cubicBezTo>
                <a:cubicBezTo>
                  <a:pt x="150" y="664"/>
                  <a:pt x="131" y="675"/>
                  <a:pt x="118" y="693"/>
                </a:cubicBezTo>
                <a:cubicBezTo>
                  <a:pt x="110" y="724"/>
                  <a:pt x="79" y="740"/>
                  <a:pt x="63" y="765"/>
                </a:cubicBezTo>
                <a:cubicBezTo>
                  <a:pt x="56" y="776"/>
                  <a:pt x="50" y="785"/>
                  <a:pt x="41" y="794"/>
                </a:cubicBezTo>
                <a:cubicBezTo>
                  <a:pt x="34" y="820"/>
                  <a:pt x="17" y="842"/>
                  <a:pt x="10" y="869"/>
                </a:cubicBezTo>
                <a:cubicBezTo>
                  <a:pt x="9" y="882"/>
                  <a:pt x="9" y="894"/>
                  <a:pt x="8" y="907"/>
                </a:cubicBezTo>
                <a:cubicBezTo>
                  <a:pt x="7" y="916"/>
                  <a:pt x="0" y="924"/>
                  <a:pt x="0" y="933"/>
                </a:cubicBezTo>
              </a:path>
            </a:pathLst>
          </a:custGeom>
          <a:noFill/>
          <a:ln w="38100" cap="flat" cmpd="sng">
            <a:solidFill>
              <a:schemeClr val="accent1"/>
            </a:solidFill>
            <a:prstDash val="lgDashDotDot"/>
            <a:round/>
            <a:headEnd/>
            <a:tailEnd/>
          </a:ln>
          <a:extLst>
            <a:ext uri="{909E8E84-426E-40DD-AFC4-6F175D3DCCD1}">
              <a14:hiddenFill xmlns:a14="http://schemas.microsoft.com/office/drawing/2010/main">
                <a:solidFill>
                  <a:srgbClr val="FFFFFF"/>
                </a:solidFill>
              </a14:hiddenFill>
            </a:ext>
          </a:extLst>
        </p:spPr>
        <p:txBody>
          <a:bodyPr/>
          <a:lstStyle/>
          <a:p>
            <a:endParaRPr lang="it-IT" sz="1477"/>
          </a:p>
        </p:txBody>
      </p:sp>
      <p:sp>
        <p:nvSpPr>
          <p:cNvPr id="44041" name="Freeform 1033"/>
          <p:cNvSpPr>
            <a:spLocks/>
          </p:cNvSpPr>
          <p:nvPr/>
        </p:nvSpPr>
        <p:spPr bwMode="auto">
          <a:xfrm>
            <a:off x="4661389" y="2571750"/>
            <a:ext cx="3773365" cy="1606062"/>
          </a:xfrm>
          <a:custGeom>
            <a:avLst/>
            <a:gdLst>
              <a:gd name="T0" fmla="*/ 2147483646 w 1414"/>
              <a:gd name="T1" fmla="*/ 0 h 941"/>
              <a:gd name="T2" fmla="*/ 2147483646 w 1414"/>
              <a:gd name="T3" fmla="*/ 99144716 h 941"/>
              <a:gd name="T4" fmla="*/ 2147483646 w 1414"/>
              <a:gd name="T5" fmla="*/ 246150550 h 941"/>
              <a:gd name="T6" fmla="*/ 2147483646 w 1414"/>
              <a:gd name="T7" fmla="*/ 294013516 h 941"/>
              <a:gd name="T8" fmla="*/ 2147483646 w 1414"/>
              <a:gd name="T9" fmla="*/ 615377299 h 941"/>
              <a:gd name="T10" fmla="*/ 2147483646 w 1414"/>
              <a:gd name="T11" fmla="*/ 738453498 h 941"/>
              <a:gd name="T12" fmla="*/ 2147483646 w 1414"/>
              <a:gd name="T13" fmla="*/ 1182893480 h 941"/>
              <a:gd name="T14" fmla="*/ 2147483646 w 1414"/>
              <a:gd name="T15" fmla="*/ 1329899314 h 941"/>
              <a:gd name="T16" fmla="*/ 2147483646 w 1414"/>
              <a:gd name="T17" fmla="*/ 1524769963 h 941"/>
              <a:gd name="T18" fmla="*/ 2147483646 w 1414"/>
              <a:gd name="T19" fmla="*/ 1811945912 h 941"/>
              <a:gd name="T20" fmla="*/ 2147483646 w 1414"/>
              <a:gd name="T21" fmla="*/ 1911090628 h 941"/>
              <a:gd name="T22" fmla="*/ 2147483646 w 1414"/>
              <a:gd name="T23" fmla="*/ 2133309695 h 941"/>
              <a:gd name="T24" fmla="*/ 2147483646 w 1414"/>
              <a:gd name="T25" fmla="*/ 2147483646 h 941"/>
              <a:gd name="T26" fmla="*/ 2147483646 w 1414"/>
              <a:gd name="T27" fmla="*/ 2147483646 h 941"/>
              <a:gd name="T28" fmla="*/ 2147483646 w 1414"/>
              <a:gd name="T29" fmla="*/ 2147483646 h 941"/>
              <a:gd name="T30" fmla="*/ 2147483646 w 1414"/>
              <a:gd name="T31" fmla="*/ 2147483646 h 941"/>
              <a:gd name="T32" fmla="*/ 2147483646 w 1414"/>
              <a:gd name="T33" fmla="*/ 2147483646 h 941"/>
              <a:gd name="T34" fmla="*/ 2147483646 w 1414"/>
              <a:gd name="T35" fmla="*/ 2147483646 h 941"/>
              <a:gd name="T36" fmla="*/ 2147483646 w 1414"/>
              <a:gd name="T37" fmla="*/ 2147483646 h 941"/>
              <a:gd name="T38" fmla="*/ 1345578196 w 1414"/>
              <a:gd name="T39" fmla="*/ 2147483646 h 941"/>
              <a:gd name="T40" fmla="*/ 760544072 w 1414"/>
              <a:gd name="T41" fmla="*/ 2147483646 h 941"/>
              <a:gd name="T42" fmla="*/ 459670701 w 1414"/>
              <a:gd name="T43" fmla="*/ 2147483646 h 941"/>
              <a:gd name="T44" fmla="*/ 0 w 1414"/>
              <a:gd name="T45" fmla="*/ 2147483646 h 94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14" h="941">
                <a:moveTo>
                  <a:pt x="1414" y="0"/>
                </a:moveTo>
                <a:cubicBezTo>
                  <a:pt x="1410" y="10"/>
                  <a:pt x="1404" y="20"/>
                  <a:pt x="1397" y="29"/>
                </a:cubicBezTo>
                <a:cubicBezTo>
                  <a:pt x="1393" y="43"/>
                  <a:pt x="1385" y="60"/>
                  <a:pt x="1378" y="72"/>
                </a:cubicBezTo>
                <a:cubicBezTo>
                  <a:pt x="1375" y="77"/>
                  <a:pt x="1368" y="86"/>
                  <a:pt x="1368" y="86"/>
                </a:cubicBezTo>
                <a:cubicBezTo>
                  <a:pt x="1360" y="116"/>
                  <a:pt x="1350" y="155"/>
                  <a:pt x="1332" y="180"/>
                </a:cubicBezTo>
                <a:cubicBezTo>
                  <a:pt x="1329" y="192"/>
                  <a:pt x="1325" y="206"/>
                  <a:pt x="1318" y="216"/>
                </a:cubicBezTo>
                <a:cubicBezTo>
                  <a:pt x="1307" y="252"/>
                  <a:pt x="1296" y="316"/>
                  <a:pt x="1277" y="346"/>
                </a:cubicBezTo>
                <a:cubicBezTo>
                  <a:pt x="1273" y="360"/>
                  <a:pt x="1268" y="377"/>
                  <a:pt x="1260" y="389"/>
                </a:cubicBezTo>
                <a:cubicBezTo>
                  <a:pt x="1254" y="408"/>
                  <a:pt x="1251" y="428"/>
                  <a:pt x="1243" y="446"/>
                </a:cubicBezTo>
                <a:cubicBezTo>
                  <a:pt x="1238" y="473"/>
                  <a:pt x="1228" y="507"/>
                  <a:pt x="1212" y="530"/>
                </a:cubicBezTo>
                <a:cubicBezTo>
                  <a:pt x="1209" y="540"/>
                  <a:pt x="1206" y="550"/>
                  <a:pt x="1200" y="559"/>
                </a:cubicBezTo>
                <a:cubicBezTo>
                  <a:pt x="1194" y="580"/>
                  <a:pt x="1184" y="606"/>
                  <a:pt x="1171" y="624"/>
                </a:cubicBezTo>
                <a:cubicBezTo>
                  <a:pt x="1164" y="648"/>
                  <a:pt x="1145" y="680"/>
                  <a:pt x="1123" y="694"/>
                </a:cubicBezTo>
                <a:cubicBezTo>
                  <a:pt x="1107" y="722"/>
                  <a:pt x="1052" y="759"/>
                  <a:pt x="1020" y="768"/>
                </a:cubicBezTo>
                <a:cubicBezTo>
                  <a:pt x="981" y="796"/>
                  <a:pt x="927" y="804"/>
                  <a:pt x="881" y="811"/>
                </a:cubicBezTo>
                <a:cubicBezTo>
                  <a:pt x="866" y="817"/>
                  <a:pt x="849" y="817"/>
                  <a:pt x="833" y="818"/>
                </a:cubicBezTo>
                <a:cubicBezTo>
                  <a:pt x="808" y="823"/>
                  <a:pt x="784" y="821"/>
                  <a:pt x="759" y="826"/>
                </a:cubicBezTo>
                <a:cubicBezTo>
                  <a:pt x="657" y="824"/>
                  <a:pt x="558" y="821"/>
                  <a:pt x="456" y="828"/>
                </a:cubicBezTo>
                <a:cubicBezTo>
                  <a:pt x="395" y="846"/>
                  <a:pt x="327" y="843"/>
                  <a:pt x="264" y="847"/>
                </a:cubicBezTo>
                <a:cubicBezTo>
                  <a:pt x="232" y="858"/>
                  <a:pt x="194" y="854"/>
                  <a:pt x="161" y="859"/>
                </a:cubicBezTo>
                <a:cubicBezTo>
                  <a:pt x="140" y="868"/>
                  <a:pt x="113" y="877"/>
                  <a:pt x="91" y="883"/>
                </a:cubicBezTo>
                <a:cubicBezTo>
                  <a:pt x="80" y="891"/>
                  <a:pt x="68" y="899"/>
                  <a:pt x="55" y="902"/>
                </a:cubicBezTo>
                <a:cubicBezTo>
                  <a:pt x="36" y="915"/>
                  <a:pt x="16" y="925"/>
                  <a:pt x="0" y="941"/>
                </a:cubicBezTo>
              </a:path>
            </a:pathLst>
          </a:custGeom>
          <a:noFill/>
          <a:ln w="28575" cap="flat" cmpd="sng">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it-IT" sz="1477"/>
          </a:p>
        </p:txBody>
      </p:sp>
      <p:sp>
        <p:nvSpPr>
          <p:cNvPr id="44042" name="Line 1034"/>
          <p:cNvSpPr>
            <a:spLocks noChangeShapeType="1"/>
          </p:cNvSpPr>
          <p:nvPr/>
        </p:nvSpPr>
        <p:spPr bwMode="auto">
          <a:xfrm>
            <a:off x="4668716" y="4195397"/>
            <a:ext cx="384370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sz="1477"/>
          </a:p>
        </p:txBody>
      </p:sp>
      <p:sp>
        <p:nvSpPr>
          <p:cNvPr id="44043" name="Line 1035"/>
          <p:cNvSpPr>
            <a:spLocks noChangeShapeType="1"/>
          </p:cNvSpPr>
          <p:nvPr/>
        </p:nvSpPr>
        <p:spPr bwMode="auto">
          <a:xfrm>
            <a:off x="8508023" y="4120661"/>
            <a:ext cx="0" cy="820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sz="1477"/>
          </a:p>
        </p:txBody>
      </p:sp>
      <p:sp>
        <p:nvSpPr>
          <p:cNvPr id="44044" name="Line 1036"/>
          <p:cNvSpPr>
            <a:spLocks noChangeShapeType="1"/>
          </p:cNvSpPr>
          <p:nvPr/>
        </p:nvSpPr>
        <p:spPr bwMode="auto">
          <a:xfrm>
            <a:off x="8116766" y="4120661"/>
            <a:ext cx="0" cy="820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sz="1477"/>
          </a:p>
        </p:txBody>
      </p:sp>
      <p:sp>
        <p:nvSpPr>
          <p:cNvPr id="44045" name="Line 1037"/>
          <p:cNvSpPr>
            <a:spLocks noChangeShapeType="1"/>
          </p:cNvSpPr>
          <p:nvPr/>
        </p:nvSpPr>
        <p:spPr bwMode="auto">
          <a:xfrm>
            <a:off x="7729904" y="4120661"/>
            <a:ext cx="0" cy="820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sz="1477"/>
          </a:p>
        </p:txBody>
      </p:sp>
      <p:sp>
        <p:nvSpPr>
          <p:cNvPr id="44046" name="Line 1038"/>
          <p:cNvSpPr>
            <a:spLocks noChangeShapeType="1"/>
          </p:cNvSpPr>
          <p:nvPr/>
        </p:nvSpPr>
        <p:spPr bwMode="auto">
          <a:xfrm>
            <a:off x="7344508" y="4120661"/>
            <a:ext cx="0" cy="820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sz="1477"/>
          </a:p>
        </p:txBody>
      </p:sp>
      <p:sp>
        <p:nvSpPr>
          <p:cNvPr id="44047" name="Line 1039"/>
          <p:cNvSpPr>
            <a:spLocks noChangeShapeType="1"/>
          </p:cNvSpPr>
          <p:nvPr/>
        </p:nvSpPr>
        <p:spPr bwMode="auto">
          <a:xfrm>
            <a:off x="6956181" y="4120661"/>
            <a:ext cx="0" cy="820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sz="1477"/>
          </a:p>
        </p:txBody>
      </p:sp>
      <p:sp>
        <p:nvSpPr>
          <p:cNvPr id="44048" name="Line 1040"/>
          <p:cNvSpPr>
            <a:spLocks noChangeShapeType="1"/>
          </p:cNvSpPr>
          <p:nvPr/>
        </p:nvSpPr>
        <p:spPr bwMode="auto">
          <a:xfrm>
            <a:off x="6569320" y="4120661"/>
            <a:ext cx="0" cy="820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sz="1477"/>
          </a:p>
        </p:txBody>
      </p:sp>
      <p:sp>
        <p:nvSpPr>
          <p:cNvPr id="44049" name="Line 1041"/>
          <p:cNvSpPr>
            <a:spLocks noChangeShapeType="1"/>
          </p:cNvSpPr>
          <p:nvPr/>
        </p:nvSpPr>
        <p:spPr bwMode="auto">
          <a:xfrm>
            <a:off x="6183923" y="4120661"/>
            <a:ext cx="0" cy="820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sz="1477"/>
          </a:p>
        </p:txBody>
      </p:sp>
      <p:sp>
        <p:nvSpPr>
          <p:cNvPr id="44050" name="Line 1042"/>
          <p:cNvSpPr>
            <a:spLocks noChangeShapeType="1"/>
          </p:cNvSpPr>
          <p:nvPr/>
        </p:nvSpPr>
        <p:spPr bwMode="auto">
          <a:xfrm>
            <a:off x="5795597" y="4120661"/>
            <a:ext cx="0" cy="820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sz="1477"/>
          </a:p>
        </p:txBody>
      </p:sp>
      <p:sp>
        <p:nvSpPr>
          <p:cNvPr id="44051" name="Line 1043"/>
          <p:cNvSpPr>
            <a:spLocks noChangeShapeType="1"/>
          </p:cNvSpPr>
          <p:nvPr/>
        </p:nvSpPr>
        <p:spPr bwMode="auto">
          <a:xfrm>
            <a:off x="5408735" y="4120661"/>
            <a:ext cx="0" cy="820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sz="1477"/>
          </a:p>
        </p:txBody>
      </p:sp>
      <p:sp>
        <p:nvSpPr>
          <p:cNvPr id="44052" name="Line 1044"/>
          <p:cNvSpPr>
            <a:spLocks noChangeShapeType="1"/>
          </p:cNvSpPr>
          <p:nvPr/>
        </p:nvSpPr>
        <p:spPr bwMode="auto">
          <a:xfrm>
            <a:off x="5021874" y="4120661"/>
            <a:ext cx="0" cy="820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sz="1477"/>
          </a:p>
        </p:txBody>
      </p:sp>
      <p:sp>
        <p:nvSpPr>
          <p:cNvPr id="44053" name="Line 1045"/>
          <p:cNvSpPr>
            <a:spLocks noChangeShapeType="1"/>
          </p:cNvSpPr>
          <p:nvPr/>
        </p:nvSpPr>
        <p:spPr bwMode="auto">
          <a:xfrm rot="-5400000">
            <a:off x="4733192" y="902677"/>
            <a:ext cx="0" cy="12895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sz="1477"/>
          </a:p>
        </p:txBody>
      </p:sp>
      <p:sp>
        <p:nvSpPr>
          <p:cNvPr id="44054" name="Line 1046"/>
          <p:cNvSpPr>
            <a:spLocks noChangeShapeType="1"/>
          </p:cNvSpPr>
          <p:nvPr/>
        </p:nvSpPr>
        <p:spPr bwMode="auto">
          <a:xfrm rot="-5400000">
            <a:off x="4733192" y="1223597"/>
            <a:ext cx="0" cy="12895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sz="1477"/>
          </a:p>
        </p:txBody>
      </p:sp>
      <p:sp>
        <p:nvSpPr>
          <p:cNvPr id="44055" name="Line 1047"/>
          <p:cNvSpPr>
            <a:spLocks noChangeShapeType="1"/>
          </p:cNvSpPr>
          <p:nvPr/>
        </p:nvSpPr>
        <p:spPr bwMode="auto">
          <a:xfrm rot="-5400000">
            <a:off x="4733192" y="1544515"/>
            <a:ext cx="0" cy="12895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sz="1477"/>
          </a:p>
        </p:txBody>
      </p:sp>
      <p:sp>
        <p:nvSpPr>
          <p:cNvPr id="44056" name="Line 1048"/>
          <p:cNvSpPr>
            <a:spLocks noChangeShapeType="1"/>
          </p:cNvSpPr>
          <p:nvPr/>
        </p:nvSpPr>
        <p:spPr bwMode="auto">
          <a:xfrm rot="-5400000">
            <a:off x="4733192" y="1865435"/>
            <a:ext cx="0" cy="12895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sz="1477"/>
          </a:p>
        </p:txBody>
      </p:sp>
      <p:sp>
        <p:nvSpPr>
          <p:cNvPr id="44057" name="Line 1049"/>
          <p:cNvSpPr>
            <a:spLocks noChangeShapeType="1"/>
          </p:cNvSpPr>
          <p:nvPr/>
        </p:nvSpPr>
        <p:spPr bwMode="auto">
          <a:xfrm rot="-5400000">
            <a:off x="4733192" y="2186354"/>
            <a:ext cx="0" cy="12895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sz="1477"/>
          </a:p>
        </p:txBody>
      </p:sp>
      <p:sp>
        <p:nvSpPr>
          <p:cNvPr id="44058" name="Line 1050"/>
          <p:cNvSpPr>
            <a:spLocks noChangeShapeType="1"/>
          </p:cNvSpPr>
          <p:nvPr/>
        </p:nvSpPr>
        <p:spPr bwMode="auto">
          <a:xfrm rot="-5400000">
            <a:off x="4733192" y="2507273"/>
            <a:ext cx="0" cy="12895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sz="1477"/>
          </a:p>
        </p:txBody>
      </p:sp>
      <p:sp>
        <p:nvSpPr>
          <p:cNvPr id="44059" name="Line 1051"/>
          <p:cNvSpPr>
            <a:spLocks noChangeShapeType="1"/>
          </p:cNvSpPr>
          <p:nvPr/>
        </p:nvSpPr>
        <p:spPr bwMode="auto">
          <a:xfrm rot="-5400000">
            <a:off x="4733192" y="2828192"/>
            <a:ext cx="0" cy="12895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sz="1477"/>
          </a:p>
        </p:txBody>
      </p:sp>
      <p:sp>
        <p:nvSpPr>
          <p:cNvPr id="44060" name="Line 1052"/>
          <p:cNvSpPr>
            <a:spLocks noChangeShapeType="1"/>
          </p:cNvSpPr>
          <p:nvPr/>
        </p:nvSpPr>
        <p:spPr bwMode="auto">
          <a:xfrm rot="-5400000">
            <a:off x="4733192" y="3149112"/>
            <a:ext cx="0" cy="12895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sz="1477"/>
          </a:p>
        </p:txBody>
      </p:sp>
      <p:sp>
        <p:nvSpPr>
          <p:cNvPr id="44061" name="Line 1053"/>
          <p:cNvSpPr>
            <a:spLocks noChangeShapeType="1"/>
          </p:cNvSpPr>
          <p:nvPr/>
        </p:nvSpPr>
        <p:spPr bwMode="auto">
          <a:xfrm rot="-5400000">
            <a:off x="4733192" y="3468566"/>
            <a:ext cx="0" cy="12895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sz="1477"/>
          </a:p>
        </p:txBody>
      </p:sp>
      <p:sp>
        <p:nvSpPr>
          <p:cNvPr id="44062" name="Line 1054"/>
          <p:cNvSpPr>
            <a:spLocks noChangeShapeType="1"/>
          </p:cNvSpPr>
          <p:nvPr/>
        </p:nvSpPr>
        <p:spPr bwMode="auto">
          <a:xfrm rot="-5400000">
            <a:off x="4733192" y="3789485"/>
            <a:ext cx="0" cy="12895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sz="1477"/>
          </a:p>
        </p:txBody>
      </p:sp>
      <p:sp>
        <p:nvSpPr>
          <p:cNvPr id="44063" name="Line 1055"/>
          <p:cNvSpPr>
            <a:spLocks noChangeShapeType="1"/>
          </p:cNvSpPr>
          <p:nvPr/>
        </p:nvSpPr>
        <p:spPr bwMode="auto">
          <a:xfrm>
            <a:off x="4674577" y="974481"/>
            <a:ext cx="0" cy="31945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sz="1477"/>
          </a:p>
        </p:txBody>
      </p:sp>
      <p:sp>
        <p:nvSpPr>
          <p:cNvPr id="44064" name="Text Box 1056"/>
          <p:cNvSpPr txBox="1">
            <a:spLocks noChangeArrowheads="1"/>
          </p:cNvSpPr>
          <p:nvPr/>
        </p:nvSpPr>
        <p:spPr bwMode="auto">
          <a:xfrm>
            <a:off x="4191000" y="830874"/>
            <a:ext cx="420308"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108" b="0">
                <a:latin typeface="Arial" charset="0"/>
              </a:rPr>
              <a:t>200</a:t>
            </a:r>
          </a:p>
        </p:txBody>
      </p:sp>
      <p:sp>
        <p:nvSpPr>
          <p:cNvPr id="44065" name="Text Box 1057"/>
          <p:cNvSpPr txBox="1">
            <a:spLocks noChangeArrowheads="1"/>
          </p:cNvSpPr>
          <p:nvPr/>
        </p:nvSpPr>
        <p:spPr bwMode="auto">
          <a:xfrm>
            <a:off x="4191000" y="1153259"/>
            <a:ext cx="420308"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108" b="0">
                <a:latin typeface="Arial" charset="0"/>
              </a:rPr>
              <a:t>180</a:t>
            </a:r>
          </a:p>
        </p:txBody>
      </p:sp>
      <p:sp>
        <p:nvSpPr>
          <p:cNvPr id="44066" name="Text Box 1058"/>
          <p:cNvSpPr txBox="1">
            <a:spLocks noChangeArrowheads="1"/>
          </p:cNvSpPr>
          <p:nvPr/>
        </p:nvSpPr>
        <p:spPr bwMode="auto">
          <a:xfrm>
            <a:off x="4191000" y="1477108"/>
            <a:ext cx="420308"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108" b="0">
                <a:latin typeface="Arial" charset="0"/>
              </a:rPr>
              <a:t>160</a:t>
            </a:r>
          </a:p>
        </p:txBody>
      </p:sp>
      <p:sp>
        <p:nvSpPr>
          <p:cNvPr id="44067" name="Text Box 1059"/>
          <p:cNvSpPr txBox="1">
            <a:spLocks noChangeArrowheads="1"/>
          </p:cNvSpPr>
          <p:nvPr/>
        </p:nvSpPr>
        <p:spPr bwMode="auto">
          <a:xfrm>
            <a:off x="4191000" y="1800959"/>
            <a:ext cx="420308"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108" b="0">
                <a:latin typeface="Arial" charset="0"/>
              </a:rPr>
              <a:t>140</a:t>
            </a:r>
          </a:p>
        </p:txBody>
      </p:sp>
      <p:sp>
        <p:nvSpPr>
          <p:cNvPr id="44068" name="Text Box 1060"/>
          <p:cNvSpPr txBox="1">
            <a:spLocks noChangeArrowheads="1"/>
          </p:cNvSpPr>
          <p:nvPr/>
        </p:nvSpPr>
        <p:spPr bwMode="auto">
          <a:xfrm>
            <a:off x="4191000" y="2124808"/>
            <a:ext cx="420308"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108" b="0">
                <a:latin typeface="Arial" charset="0"/>
              </a:rPr>
              <a:t>120</a:t>
            </a:r>
          </a:p>
        </p:txBody>
      </p:sp>
      <p:sp>
        <p:nvSpPr>
          <p:cNvPr id="44069" name="Text Box 1061"/>
          <p:cNvSpPr txBox="1">
            <a:spLocks noChangeArrowheads="1"/>
          </p:cNvSpPr>
          <p:nvPr/>
        </p:nvSpPr>
        <p:spPr bwMode="auto">
          <a:xfrm>
            <a:off x="4191000" y="2447193"/>
            <a:ext cx="420308"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108" b="0">
                <a:latin typeface="Arial" charset="0"/>
              </a:rPr>
              <a:t>100</a:t>
            </a:r>
          </a:p>
        </p:txBody>
      </p:sp>
      <p:sp>
        <p:nvSpPr>
          <p:cNvPr id="44070" name="Text Box 1062"/>
          <p:cNvSpPr txBox="1">
            <a:spLocks noChangeArrowheads="1"/>
          </p:cNvSpPr>
          <p:nvPr/>
        </p:nvSpPr>
        <p:spPr bwMode="auto">
          <a:xfrm>
            <a:off x="4281854" y="2771043"/>
            <a:ext cx="341760"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108" b="0">
                <a:latin typeface="Arial" charset="0"/>
              </a:rPr>
              <a:t>80</a:t>
            </a:r>
          </a:p>
        </p:txBody>
      </p:sp>
      <p:sp>
        <p:nvSpPr>
          <p:cNvPr id="44071" name="Text Box 1063"/>
          <p:cNvSpPr txBox="1">
            <a:spLocks noChangeArrowheads="1"/>
          </p:cNvSpPr>
          <p:nvPr/>
        </p:nvSpPr>
        <p:spPr bwMode="auto">
          <a:xfrm>
            <a:off x="4281854" y="3094893"/>
            <a:ext cx="341760"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108" b="0">
                <a:latin typeface="Arial" charset="0"/>
              </a:rPr>
              <a:t>60</a:t>
            </a:r>
          </a:p>
        </p:txBody>
      </p:sp>
      <p:sp>
        <p:nvSpPr>
          <p:cNvPr id="44072" name="Text Box 1064"/>
          <p:cNvSpPr txBox="1">
            <a:spLocks noChangeArrowheads="1"/>
          </p:cNvSpPr>
          <p:nvPr/>
        </p:nvSpPr>
        <p:spPr bwMode="auto">
          <a:xfrm>
            <a:off x="4281854" y="3418743"/>
            <a:ext cx="341760"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108" b="0">
                <a:latin typeface="Arial" charset="0"/>
              </a:rPr>
              <a:t>40</a:t>
            </a:r>
          </a:p>
        </p:txBody>
      </p:sp>
      <p:sp>
        <p:nvSpPr>
          <p:cNvPr id="44073" name="Text Box 1065"/>
          <p:cNvSpPr txBox="1">
            <a:spLocks noChangeArrowheads="1"/>
          </p:cNvSpPr>
          <p:nvPr/>
        </p:nvSpPr>
        <p:spPr bwMode="auto">
          <a:xfrm>
            <a:off x="4281854" y="3742593"/>
            <a:ext cx="341760"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108" b="0">
                <a:latin typeface="Arial" charset="0"/>
              </a:rPr>
              <a:t>20</a:t>
            </a:r>
          </a:p>
        </p:txBody>
      </p:sp>
      <p:sp>
        <p:nvSpPr>
          <p:cNvPr id="44074" name="Text Box 1066"/>
          <p:cNvSpPr txBox="1">
            <a:spLocks noChangeArrowheads="1"/>
          </p:cNvSpPr>
          <p:nvPr/>
        </p:nvSpPr>
        <p:spPr bwMode="auto">
          <a:xfrm>
            <a:off x="4572000" y="4207120"/>
            <a:ext cx="263214"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108" b="0">
                <a:latin typeface="Arial" charset="0"/>
              </a:rPr>
              <a:t>0</a:t>
            </a:r>
          </a:p>
        </p:txBody>
      </p:sp>
      <p:sp>
        <p:nvSpPr>
          <p:cNvPr id="44075" name="Text Box 1067"/>
          <p:cNvSpPr txBox="1">
            <a:spLocks noChangeArrowheads="1"/>
          </p:cNvSpPr>
          <p:nvPr/>
        </p:nvSpPr>
        <p:spPr bwMode="auto">
          <a:xfrm>
            <a:off x="4876800" y="4207120"/>
            <a:ext cx="263214"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108" b="0">
                <a:latin typeface="Arial" charset="0"/>
              </a:rPr>
              <a:t>2</a:t>
            </a:r>
          </a:p>
        </p:txBody>
      </p:sp>
      <p:sp>
        <p:nvSpPr>
          <p:cNvPr id="44076" name="Text Box 1068"/>
          <p:cNvSpPr txBox="1">
            <a:spLocks noChangeArrowheads="1"/>
          </p:cNvSpPr>
          <p:nvPr/>
        </p:nvSpPr>
        <p:spPr bwMode="auto">
          <a:xfrm>
            <a:off x="5257800" y="4207120"/>
            <a:ext cx="263214"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108" b="0">
                <a:latin typeface="Arial" charset="0"/>
              </a:rPr>
              <a:t>4</a:t>
            </a:r>
          </a:p>
        </p:txBody>
      </p:sp>
      <p:sp>
        <p:nvSpPr>
          <p:cNvPr id="44077" name="Text Box 1069"/>
          <p:cNvSpPr txBox="1">
            <a:spLocks noChangeArrowheads="1"/>
          </p:cNvSpPr>
          <p:nvPr/>
        </p:nvSpPr>
        <p:spPr bwMode="auto">
          <a:xfrm>
            <a:off x="5657850" y="4207120"/>
            <a:ext cx="263214"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108" b="0">
                <a:latin typeface="Arial" charset="0"/>
              </a:rPr>
              <a:t>6</a:t>
            </a:r>
          </a:p>
        </p:txBody>
      </p:sp>
      <p:sp>
        <p:nvSpPr>
          <p:cNvPr id="44078" name="Text Box 1070"/>
          <p:cNvSpPr txBox="1">
            <a:spLocks noChangeArrowheads="1"/>
          </p:cNvSpPr>
          <p:nvPr/>
        </p:nvSpPr>
        <p:spPr bwMode="auto">
          <a:xfrm>
            <a:off x="6057900" y="4207120"/>
            <a:ext cx="263214"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108" b="0">
                <a:latin typeface="Arial" charset="0"/>
              </a:rPr>
              <a:t>8</a:t>
            </a:r>
          </a:p>
        </p:txBody>
      </p:sp>
      <p:sp>
        <p:nvSpPr>
          <p:cNvPr id="44079" name="Text Box 1071"/>
          <p:cNvSpPr txBox="1">
            <a:spLocks noChangeArrowheads="1"/>
          </p:cNvSpPr>
          <p:nvPr/>
        </p:nvSpPr>
        <p:spPr bwMode="auto">
          <a:xfrm>
            <a:off x="6400800" y="4207120"/>
            <a:ext cx="341760"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108" b="0">
                <a:latin typeface="Arial" charset="0"/>
              </a:rPr>
              <a:t>10</a:t>
            </a:r>
          </a:p>
        </p:txBody>
      </p:sp>
      <p:sp>
        <p:nvSpPr>
          <p:cNvPr id="44080" name="Text Box 1072"/>
          <p:cNvSpPr txBox="1">
            <a:spLocks noChangeArrowheads="1"/>
          </p:cNvSpPr>
          <p:nvPr/>
        </p:nvSpPr>
        <p:spPr bwMode="auto">
          <a:xfrm>
            <a:off x="6781800" y="4207120"/>
            <a:ext cx="341760"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108" b="0">
                <a:latin typeface="Arial" charset="0"/>
              </a:rPr>
              <a:t>12</a:t>
            </a:r>
          </a:p>
        </p:txBody>
      </p:sp>
      <p:sp>
        <p:nvSpPr>
          <p:cNvPr id="44081" name="Text Box 1073"/>
          <p:cNvSpPr txBox="1">
            <a:spLocks noChangeArrowheads="1"/>
          </p:cNvSpPr>
          <p:nvPr/>
        </p:nvSpPr>
        <p:spPr bwMode="auto">
          <a:xfrm>
            <a:off x="7162800" y="4207120"/>
            <a:ext cx="341760"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108" b="0">
                <a:latin typeface="Arial" charset="0"/>
              </a:rPr>
              <a:t>14</a:t>
            </a:r>
          </a:p>
        </p:txBody>
      </p:sp>
      <p:sp>
        <p:nvSpPr>
          <p:cNvPr id="44082" name="Text Box 1074"/>
          <p:cNvSpPr txBox="1">
            <a:spLocks noChangeArrowheads="1"/>
          </p:cNvSpPr>
          <p:nvPr/>
        </p:nvSpPr>
        <p:spPr bwMode="auto">
          <a:xfrm>
            <a:off x="7543800" y="4207120"/>
            <a:ext cx="341760"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108" b="0">
                <a:latin typeface="Arial" charset="0"/>
              </a:rPr>
              <a:t>16</a:t>
            </a:r>
          </a:p>
        </p:txBody>
      </p:sp>
      <p:sp>
        <p:nvSpPr>
          <p:cNvPr id="44083" name="Text Box 1075"/>
          <p:cNvSpPr txBox="1">
            <a:spLocks noChangeArrowheads="1"/>
          </p:cNvSpPr>
          <p:nvPr/>
        </p:nvSpPr>
        <p:spPr bwMode="auto">
          <a:xfrm>
            <a:off x="7924800" y="4207120"/>
            <a:ext cx="341760"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108" b="0">
                <a:latin typeface="Arial" charset="0"/>
              </a:rPr>
              <a:t>18</a:t>
            </a:r>
          </a:p>
        </p:txBody>
      </p:sp>
      <p:sp>
        <p:nvSpPr>
          <p:cNvPr id="44084" name="Text Box 1076"/>
          <p:cNvSpPr txBox="1">
            <a:spLocks noChangeArrowheads="1"/>
          </p:cNvSpPr>
          <p:nvPr/>
        </p:nvSpPr>
        <p:spPr bwMode="auto">
          <a:xfrm>
            <a:off x="8321920" y="4207120"/>
            <a:ext cx="341760"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108" b="0">
                <a:latin typeface="Arial" charset="0"/>
              </a:rPr>
              <a:t>20</a:t>
            </a:r>
          </a:p>
        </p:txBody>
      </p:sp>
      <p:sp>
        <p:nvSpPr>
          <p:cNvPr id="44085" name="Text Box 1077"/>
          <p:cNvSpPr txBox="1">
            <a:spLocks noChangeArrowheads="1"/>
          </p:cNvSpPr>
          <p:nvPr/>
        </p:nvSpPr>
        <p:spPr bwMode="auto">
          <a:xfrm rot="-5376982">
            <a:off x="2196611" y="2348501"/>
            <a:ext cx="3812931" cy="29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292" b="0">
                <a:latin typeface="Arial" charset="0"/>
              </a:rPr>
              <a:t>Percentuale delle dimensioni all</a:t>
            </a:r>
            <a:r>
              <a:rPr lang="ja-JP" altLang="it-IT" sz="1292" b="0">
                <a:latin typeface="Arial" charset="0"/>
              </a:rPr>
              <a:t>’</a:t>
            </a:r>
            <a:r>
              <a:rPr lang="it-IT" altLang="ja-JP" sz="1292" b="0">
                <a:latin typeface="Arial" charset="0"/>
              </a:rPr>
              <a:t>età di 20 anni</a:t>
            </a:r>
            <a:endParaRPr lang="it-IT" altLang="it-IT" sz="1292" b="0">
              <a:latin typeface="Arial" charset="0"/>
            </a:endParaRPr>
          </a:p>
        </p:txBody>
      </p:sp>
      <p:sp>
        <p:nvSpPr>
          <p:cNvPr id="44086" name="Text Box 1078"/>
          <p:cNvSpPr txBox="1">
            <a:spLocks noChangeArrowheads="1"/>
          </p:cNvSpPr>
          <p:nvPr/>
        </p:nvSpPr>
        <p:spPr bwMode="auto">
          <a:xfrm>
            <a:off x="6172200" y="4489939"/>
            <a:ext cx="1082348" cy="31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477" b="0">
                <a:latin typeface="Arial" charset="0"/>
              </a:rPr>
              <a:t>Età in anni</a:t>
            </a:r>
          </a:p>
        </p:txBody>
      </p:sp>
      <p:sp>
        <p:nvSpPr>
          <p:cNvPr id="44087" name="Text Box 1079"/>
          <p:cNvSpPr txBox="1">
            <a:spLocks noChangeArrowheads="1"/>
          </p:cNvSpPr>
          <p:nvPr/>
        </p:nvSpPr>
        <p:spPr bwMode="auto">
          <a:xfrm>
            <a:off x="5963267" y="1210408"/>
            <a:ext cx="774572" cy="54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r" eaLnBrk="1" hangingPunct="1">
              <a:spcBef>
                <a:spcPct val="0"/>
              </a:spcBef>
              <a:buFontTx/>
              <a:buNone/>
            </a:pPr>
            <a:r>
              <a:rPr lang="it-IT" altLang="it-IT" sz="1477" b="0">
                <a:solidFill>
                  <a:schemeClr val="accent2"/>
                </a:solidFill>
                <a:latin typeface="Arial" charset="0"/>
              </a:rPr>
              <a:t>Tessuti</a:t>
            </a:r>
          </a:p>
          <a:p>
            <a:pPr algn="r" eaLnBrk="1" hangingPunct="1">
              <a:spcBef>
                <a:spcPct val="0"/>
              </a:spcBef>
              <a:buFontTx/>
              <a:buNone/>
            </a:pPr>
            <a:r>
              <a:rPr lang="it-IT" altLang="it-IT" sz="1477" b="0">
                <a:solidFill>
                  <a:schemeClr val="accent2"/>
                </a:solidFill>
                <a:latin typeface="Arial" charset="0"/>
              </a:rPr>
              <a:t>linfoidi</a:t>
            </a:r>
            <a:endParaRPr lang="it-IT" altLang="it-IT" sz="1477" b="0">
              <a:latin typeface="Arial" charset="0"/>
            </a:endParaRPr>
          </a:p>
        </p:txBody>
      </p:sp>
      <p:sp>
        <p:nvSpPr>
          <p:cNvPr id="44088" name="Text Box 1080"/>
          <p:cNvSpPr txBox="1">
            <a:spLocks noChangeArrowheads="1"/>
          </p:cNvSpPr>
          <p:nvPr/>
        </p:nvSpPr>
        <p:spPr bwMode="auto">
          <a:xfrm>
            <a:off x="6324600" y="2022231"/>
            <a:ext cx="1143000" cy="54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it-IT" altLang="it-IT" sz="1477" b="0">
                <a:latin typeface="Arial" charset="0"/>
              </a:rPr>
              <a:t>Cervello e testa</a:t>
            </a:r>
          </a:p>
        </p:txBody>
      </p:sp>
      <p:sp>
        <p:nvSpPr>
          <p:cNvPr id="44089" name="Text Box 1081"/>
          <p:cNvSpPr txBox="1">
            <a:spLocks noChangeArrowheads="1"/>
          </p:cNvSpPr>
          <p:nvPr/>
        </p:nvSpPr>
        <p:spPr bwMode="auto">
          <a:xfrm>
            <a:off x="6400800" y="2655278"/>
            <a:ext cx="2590800" cy="54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it-IT" altLang="it-IT" sz="1477" b="0">
                <a:solidFill>
                  <a:schemeClr val="folHlink"/>
                </a:solidFill>
                <a:latin typeface="Arial" charset="0"/>
              </a:rPr>
              <a:t>Corpo e maggior parte degli organi interni</a:t>
            </a:r>
          </a:p>
        </p:txBody>
      </p:sp>
      <p:sp>
        <p:nvSpPr>
          <p:cNvPr id="44090" name="Text Box 1082"/>
          <p:cNvSpPr txBox="1">
            <a:spLocks noChangeArrowheads="1"/>
          </p:cNvSpPr>
          <p:nvPr/>
        </p:nvSpPr>
        <p:spPr bwMode="auto">
          <a:xfrm>
            <a:off x="7010400" y="3575539"/>
            <a:ext cx="1680268" cy="31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477" b="0">
                <a:latin typeface="Arial" charset="0"/>
              </a:rPr>
              <a:t>Organi riproduttivi</a:t>
            </a:r>
          </a:p>
        </p:txBody>
      </p:sp>
      <p:sp>
        <p:nvSpPr>
          <p:cNvPr id="44091" name="Line 1083"/>
          <p:cNvSpPr>
            <a:spLocks noChangeShapeType="1"/>
          </p:cNvSpPr>
          <p:nvPr/>
        </p:nvSpPr>
        <p:spPr bwMode="auto">
          <a:xfrm>
            <a:off x="4800600" y="2567354"/>
            <a:ext cx="3733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sz="1477"/>
          </a:p>
        </p:txBody>
      </p:sp>
      <p:sp>
        <p:nvSpPr>
          <p:cNvPr id="60" name="Smile 59"/>
          <p:cNvSpPr/>
          <p:nvPr/>
        </p:nvSpPr>
        <p:spPr bwMode="auto">
          <a:xfrm>
            <a:off x="8748464" y="44624"/>
            <a:ext cx="360040" cy="360040"/>
          </a:xfrm>
          <a:prstGeom prst="smileyFace">
            <a:avLst/>
          </a:prstGeom>
          <a:solidFill>
            <a:srgbClr val="0070C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Verdana" charset="0"/>
              <a:ea typeface="ＭＳ Ｐゴシック" charset="0"/>
            </a:endParaRPr>
          </a:p>
        </p:txBody>
      </p:sp>
    </p:spTree>
    <p:extLst>
      <p:ext uri="{BB962C8B-B14F-4D97-AF65-F5344CB8AC3E}">
        <p14:creationId xmlns:p14="http://schemas.microsoft.com/office/powerpoint/2010/main" val="433241167"/>
      </p:ext>
    </p:extLst>
  </p:cSld>
  <p:clrMapOvr>
    <a:masterClrMapping/>
  </p:clrMapOvr>
  <p:transition spd="slow">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3962401" y="1890347"/>
            <a:ext cx="1077539" cy="37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846">
                <a:latin typeface="Arial" charset="0"/>
              </a:rPr>
              <a:t>3-6 anni</a:t>
            </a:r>
          </a:p>
        </p:txBody>
      </p:sp>
      <p:sp>
        <p:nvSpPr>
          <p:cNvPr id="46083" name="Text Box 3"/>
          <p:cNvSpPr txBox="1">
            <a:spLocks noChangeArrowheads="1"/>
          </p:cNvSpPr>
          <p:nvPr/>
        </p:nvSpPr>
        <p:spPr bwMode="auto">
          <a:xfrm>
            <a:off x="381000" y="4554416"/>
            <a:ext cx="4114800" cy="37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it-IT" altLang="it-IT" sz="1846" b="0">
                <a:latin typeface="Arial" charset="0"/>
              </a:rPr>
              <a:t>Aree di rapida mielinizzazione</a:t>
            </a:r>
          </a:p>
        </p:txBody>
      </p:sp>
      <p:grpSp>
        <p:nvGrpSpPr>
          <p:cNvPr id="46084" name="Group 4"/>
          <p:cNvGrpSpPr>
            <a:grpSpLocks/>
          </p:cNvGrpSpPr>
          <p:nvPr/>
        </p:nvGrpSpPr>
        <p:grpSpPr bwMode="auto">
          <a:xfrm>
            <a:off x="5029200" y="1740877"/>
            <a:ext cx="3657600" cy="3726474"/>
            <a:chOff x="2400" y="241"/>
            <a:chExt cx="3024" cy="3262"/>
          </a:xfrm>
        </p:grpSpPr>
        <p:pic>
          <p:nvPicPr>
            <p:cNvPr id="46091" name="Picture 5" descr="Bambi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 y="241"/>
              <a:ext cx="3024" cy="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2" name="Freeform 6"/>
            <p:cNvSpPr>
              <a:spLocks/>
            </p:cNvSpPr>
            <p:nvPr/>
          </p:nvSpPr>
          <p:spPr bwMode="auto">
            <a:xfrm>
              <a:off x="2637" y="426"/>
              <a:ext cx="2566" cy="2169"/>
            </a:xfrm>
            <a:custGeom>
              <a:avLst/>
              <a:gdLst>
                <a:gd name="T0" fmla="*/ 1670 w 2566"/>
                <a:gd name="T1" fmla="*/ 2139 h 2169"/>
                <a:gd name="T2" fmla="*/ 1574 w 2566"/>
                <a:gd name="T3" fmla="*/ 2166 h 2169"/>
                <a:gd name="T4" fmla="*/ 1470 w 2566"/>
                <a:gd name="T5" fmla="*/ 2054 h 2169"/>
                <a:gd name="T6" fmla="*/ 1446 w 2566"/>
                <a:gd name="T7" fmla="*/ 1939 h 2169"/>
                <a:gd name="T8" fmla="*/ 1384 w 2566"/>
                <a:gd name="T9" fmla="*/ 1827 h 2169"/>
                <a:gd name="T10" fmla="*/ 1192 w 2566"/>
                <a:gd name="T11" fmla="*/ 1771 h 2169"/>
                <a:gd name="T12" fmla="*/ 936 w 2566"/>
                <a:gd name="T13" fmla="*/ 1734 h 2169"/>
                <a:gd name="T14" fmla="*/ 888 w 2566"/>
                <a:gd name="T15" fmla="*/ 1675 h 2169"/>
                <a:gd name="T16" fmla="*/ 816 w 2566"/>
                <a:gd name="T17" fmla="*/ 1521 h 2169"/>
                <a:gd name="T18" fmla="*/ 696 w 2566"/>
                <a:gd name="T19" fmla="*/ 1409 h 2169"/>
                <a:gd name="T20" fmla="*/ 512 w 2566"/>
                <a:gd name="T21" fmla="*/ 1350 h 2169"/>
                <a:gd name="T22" fmla="*/ 336 w 2566"/>
                <a:gd name="T23" fmla="*/ 1297 h 2169"/>
                <a:gd name="T24" fmla="*/ 128 w 2566"/>
                <a:gd name="T25" fmla="*/ 1233 h 2169"/>
                <a:gd name="T26" fmla="*/ 62 w 2566"/>
                <a:gd name="T27" fmla="*/ 1182 h 2169"/>
                <a:gd name="T28" fmla="*/ 38 w 2566"/>
                <a:gd name="T29" fmla="*/ 1139 h 2169"/>
                <a:gd name="T30" fmla="*/ 22 w 2566"/>
                <a:gd name="T31" fmla="*/ 777 h 2169"/>
                <a:gd name="T32" fmla="*/ 86 w 2566"/>
                <a:gd name="T33" fmla="*/ 611 h 2169"/>
                <a:gd name="T34" fmla="*/ 270 w 2566"/>
                <a:gd name="T35" fmla="*/ 377 h 2169"/>
                <a:gd name="T36" fmla="*/ 374 w 2566"/>
                <a:gd name="T37" fmla="*/ 283 h 2169"/>
                <a:gd name="T38" fmla="*/ 504 w 2566"/>
                <a:gd name="T39" fmla="*/ 217 h 2169"/>
                <a:gd name="T40" fmla="*/ 603 w 2566"/>
                <a:gd name="T41" fmla="*/ 142 h 2169"/>
                <a:gd name="T42" fmla="*/ 779 w 2566"/>
                <a:gd name="T43" fmla="*/ 91 h 2169"/>
                <a:gd name="T44" fmla="*/ 1086 w 2566"/>
                <a:gd name="T45" fmla="*/ 30 h 2169"/>
                <a:gd name="T46" fmla="*/ 1320 w 2566"/>
                <a:gd name="T47" fmla="*/ 6 h 2169"/>
                <a:gd name="T48" fmla="*/ 1555 w 2566"/>
                <a:gd name="T49" fmla="*/ 30 h 2169"/>
                <a:gd name="T50" fmla="*/ 1683 w 2566"/>
                <a:gd name="T51" fmla="*/ 59 h 2169"/>
                <a:gd name="T52" fmla="*/ 1800 w 2566"/>
                <a:gd name="T53" fmla="*/ 99 h 2169"/>
                <a:gd name="T54" fmla="*/ 1864 w 2566"/>
                <a:gd name="T55" fmla="*/ 139 h 2169"/>
                <a:gd name="T56" fmla="*/ 2040 w 2566"/>
                <a:gd name="T57" fmla="*/ 233 h 2169"/>
                <a:gd name="T58" fmla="*/ 2118 w 2566"/>
                <a:gd name="T59" fmla="*/ 294 h 2169"/>
                <a:gd name="T60" fmla="*/ 2195 w 2566"/>
                <a:gd name="T61" fmla="*/ 369 h 2169"/>
                <a:gd name="T62" fmla="*/ 2259 w 2566"/>
                <a:gd name="T63" fmla="*/ 443 h 2169"/>
                <a:gd name="T64" fmla="*/ 2310 w 2566"/>
                <a:gd name="T65" fmla="*/ 510 h 2169"/>
                <a:gd name="T66" fmla="*/ 2390 w 2566"/>
                <a:gd name="T67" fmla="*/ 601 h 2169"/>
                <a:gd name="T68" fmla="*/ 2430 w 2566"/>
                <a:gd name="T69" fmla="*/ 681 h 2169"/>
                <a:gd name="T70" fmla="*/ 2462 w 2566"/>
                <a:gd name="T71" fmla="*/ 758 h 2169"/>
                <a:gd name="T72" fmla="*/ 2504 w 2566"/>
                <a:gd name="T73" fmla="*/ 902 h 2169"/>
                <a:gd name="T74" fmla="*/ 2542 w 2566"/>
                <a:gd name="T75" fmla="*/ 1062 h 2169"/>
                <a:gd name="T76" fmla="*/ 2536 w 2566"/>
                <a:gd name="T77" fmla="*/ 1433 h 2169"/>
                <a:gd name="T78" fmla="*/ 2350 w 2566"/>
                <a:gd name="T79" fmla="*/ 1558 h 2169"/>
                <a:gd name="T80" fmla="*/ 2192 w 2566"/>
                <a:gd name="T81" fmla="*/ 1598 h 2169"/>
                <a:gd name="T82" fmla="*/ 2043 w 2566"/>
                <a:gd name="T83" fmla="*/ 1822 h 2169"/>
                <a:gd name="T84" fmla="*/ 1880 w 2566"/>
                <a:gd name="T85" fmla="*/ 1931 h 2169"/>
                <a:gd name="T86" fmla="*/ 1776 w 2566"/>
                <a:gd name="T87" fmla="*/ 2094 h 216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566" h="2169">
                  <a:moveTo>
                    <a:pt x="1776" y="2094"/>
                  </a:moveTo>
                  <a:cubicBezTo>
                    <a:pt x="1761" y="2100"/>
                    <a:pt x="1751" y="2111"/>
                    <a:pt x="1734" y="2115"/>
                  </a:cubicBezTo>
                  <a:cubicBezTo>
                    <a:pt x="1716" y="2129"/>
                    <a:pt x="1692" y="2134"/>
                    <a:pt x="1670" y="2139"/>
                  </a:cubicBezTo>
                  <a:cubicBezTo>
                    <a:pt x="1659" y="2147"/>
                    <a:pt x="1645" y="2157"/>
                    <a:pt x="1632" y="2161"/>
                  </a:cubicBezTo>
                  <a:cubicBezTo>
                    <a:pt x="1624" y="2164"/>
                    <a:pt x="1608" y="2169"/>
                    <a:pt x="1608" y="2169"/>
                  </a:cubicBezTo>
                  <a:cubicBezTo>
                    <a:pt x="1597" y="2168"/>
                    <a:pt x="1585" y="2168"/>
                    <a:pt x="1574" y="2166"/>
                  </a:cubicBezTo>
                  <a:cubicBezTo>
                    <a:pt x="1558" y="2164"/>
                    <a:pt x="1548" y="2149"/>
                    <a:pt x="1534" y="2145"/>
                  </a:cubicBezTo>
                  <a:cubicBezTo>
                    <a:pt x="1512" y="2129"/>
                    <a:pt x="1507" y="2102"/>
                    <a:pt x="1488" y="2083"/>
                  </a:cubicBezTo>
                  <a:cubicBezTo>
                    <a:pt x="1485" y="2070"/>
                    <a:pt x="1475" y="2068"/>
                    <a:pt x="1470" y="2054"/>
                  </a:cubicBezTo>
                  <a:cubicBezTo>
                    <a:pt x="1464" y="2038"/>
                    <a:pt x="1457" y="2022"/>
                    <a:pt x="1451" y="2006"/>
                  </a:cubicBezTo>
                  <a:cubicBezTo>
                    <a:pt x="1450" y="2000"/>
                    <a:pt x="1448" y="1993"/>
                    <a:pt x="1448" y="1987"/>
                  </a:cubicBezTo>
                  <a:cubicBezTo>
                    <a:pt x="1447" y="1971"/>
                    <a:pt x="1448" y="1955"/>
                    <a:pt x="1446" y="1939"/>
                  </a:cubicBezTo>
                  <a:cubicBezTo>
                    <a:pt x="1444" y="1925"/>
                    <a:pt x="1433" y="1911"/>
                    <a:pt x="1427" y="1899"/>
                  </a:cubicBezTo>
                  <a:cubicBezTo>
                    <a:pt x="1422" y="1890"/>
                    <a:pt x="1424" y="1885"/>
                    <a:pt x="1416" y="1878"/>
                  </a:cubicBezTo>
                  <a:cubicBezTo>
                    <a:pt x="1411" y="1859"/>
                    <a:pt x="1397" y="1840"/>
                    <a:pt x="1384" y="1827"/>
                  </a:cubicBezTo>
                  <a:cubicBezTo>
                    <a:pt x="1381" y="1817"/>
                    <a:pt x="1376" y="1805"/>
                    <a:pt x="1368" y="1798"/>
                  </a:cubicBezTo>
                  <a:cubicBezTo>
                    <a:pt x="1362" y="1771"/>
                    <a:pt x="1365" y="1759"/>
                    <a:pt x="1334" y="1753"/>
                  </a:cubicBezTo>
                  <a:cubicBezTo>
                    <a:pt x="1286" y="1756"/>
                    <a:pt x="1240" y="1766"/>
                    <a:pt x="1192" y="1771"/>
                  </a:cubicBezTo>
                  <a:cubicBezTo>
                    <a:pt x="1164" y="1781"/>
                    <a:pt x="1141" y="1776"/>
                    <a:pt x="1110" y="1774"/>
                  </a:cubicBezTo>
                  <a:cubicBezTo>
                    <a:pt x="1062" y="1765"/>
                    <a:pt x="1014" y="1759"/>
                    <a:pt x="966" y="1755"/>
                  </a:cubicBezTo>
                  <a:cubicBezTo>
                    <a:pt x="957" y="1747"/>
                    <a:pt x="946" y="1740"/>
                    <a:pt x="936" y="1734"/>
                  </a:cubicBezTo>
                  <a:cubicBezTo>
                    <a:pt x="923" y="1713"/>
                    <a:pt x="940" y="1737"/>
                    <a:pt x="923" y="1723"/>
                  </a:cubicBezTo>
                  <a:cubicBezTo>
                    <a:pt x="915" y="1716"/>
                    <a:pt x="912" y="1706"/>
                    <a:pt x="907" y="1697"/>
                  </a:cubicBezTo>
                  <a:cubicBezTo>
                    <a:pt x="903" y="1688"/>
                    <a:pt x="888" y="1675"/>
                    <a:pt x="888" y="1675"/>
                  </a:cubicBezTo>
                  <a:cubicBezTo>
                    <a:pt x="886" y="1668"/>
                    <a:pt x="868" y="1634"/>
                    <a:pt x="862" y="1627"/>
                  </a:cubicBezTo>
                  <a:cubicBezTo>
                    <a:pt x="853" y="1603"/>
                    <a:pt x="843" y="1581"/>
                    <a:pt x="827" y="1561"/>
                  </a:cubicBezTo>
                  <a:cubicBezTo>
                    <a:pt x="822" y="1548"/>
                    <a:pt x="819" y="1535"/>
                    <a:pt x="816" y="1521"/>
                  </a:cubicBezTo>
                  <a:cubicBezTo>
                    <a:pt x="816" y="1517"/>
                    <a:pt x="810" y="1443"/>
                    <a:pt x="830" y="1435"/>
                  </a:cubicBezTo>
                  <a:cubicBezTo>
                    <a:pt x="799" y="1427"/>
                    <a:pt x="766" y="1438"/>
                    <a:pt x="734" y="1433"/>
                  </a:cubicBezTo>
                  <a:cubicBezTo>
                    <a:pt x="720" y="1428"/>
                    <a:pt x="709" y="1416"/>
                    <a:pt x="696" y="1409"/>
                  </a:cubicBezTo>
                  <a:cubicBezTo>
                    <a:pt x="681" y="1402"/>
                    <a:pt x="659" y="1402"/>
                    <a:pt x="643" y="1401"/>
                  </a:cubicBezTo>
                  <a:cubicBezTo>
                    <a:pt x="628" y="1390"/>
                    <a:pt x="603" y="1382"/>
                    <a:pt x="584" y="1377"/>
                  </a:cubicBezTo>
                  <a:cubicBezTo>
                    <a:pt x="567" y="1356"/>
                    <a:pt x="536" y="1356"/>
                    <a:pt x="512" y="1350"/>
                  </a:cubicBezTo>
                  <a:cubicBezTo>
                    <a:pt x="497" y="1346"/>
                    <a:pt x="483" y="1340"/>
                    <a:pt x="467" y="1337"/>
                  </a:cubicBezTo>
                  <a:cubicBezTo>
                    <a:pt x="458" y="1326"/>
                    <a:pt x="430" y="1326"/>
                    <a:pt x="416" y="1323"/>
                  </a:cubicBezTo>
                  <a:cubicBezTo>
                    <a:pt x="389" y="1318"/>
                    <a:pt x="364" y="1302"/>
                    <a:pt x="336" y="1297"/>
                  </a:cubicBezTo>
                  <a:cubicBezTo>
                    <a:pt x="288" y="1279"/>
                    <a:pt x="243" y="1270"/>
                    <a:pt x="192" y="1267"/>
                  </a:cubicBezTo>
                  <a:cubicBezTo>
                    <a:pt x="178" y="1264"/>
                    <a:pt x="162" y="1257"/>
                    <a:pt x="150" y="1249"/>
                  </a:cubicBezTo>
                  <a:cubicBezTo>
                    <a:pt x="137" y="1232"/>
                    <a:pt x="145" y="1236"/>
                    <a:pt x="128" y="1233"/>
                  </a:cubicBezTo>
                  <a:cubicBezTo>
                    <a:pt x="115" y="1228"/>
                    <a:pt x="107" y="1221"/>
                    <a:pt x="96" y="1214"/>
                  </a:cubicBezTo>
                  <a:cubicBezTo>
                    <a:pt x="91" y="1206"/>
                    <a:pt x="85" y="1201"/>
                    <a:pt x="78" y="1195"/>
                  </a:cubicBezTo>
                  <a:cubicBezTo>
                    <a:pt x="73" y="1190"/>
                    <a:pt x="67" y="1186"/>
                    <a:pt x="62" y="1182"/>
                  </a:cubicBezTo>
                  <a:cubicBezTo>
                    <a:pt x="60" y="1180"/>
                    <a:pt x="56" y="1177"/>
                    <a:pt x="56" y="1177"/>
                  </a:cubicBezTo>
                  <a:cubicBezTo>
                    <a:pt x="54" y="1167"/>
                    <a:pt x="48" y="1164"/>
                    <a:pt x="43" y="1155"/>
                  </a:cubicBezTo>
                  <a:cubicBezTo>
                    <a:pt x="41" y="1150"/>
                    <a:pt x="41" y="1144"/>
                    <a:pt x="38" y="1139"/>
                  </a:cubicBezTo>
                  <a:cubicBezTo>
                    <a:pt x="29" y="1124"/>
                    <a:pt x="19" y="1112"/>
                    <a:pt x="14" y="1094"/>
                  </a:cubicBezTo>
                  <a:cubicBezTo>
                    <a:pt x="7" y="1026"/>
                    <a:pt x="15" y="956"/>
                    <a:pt x="0" y="889"/>
                  </a:cubicBezTo>
                  <a:cubicBezTo>
                    <a:pt x="3" y="849"/>
                    <a:pt x="8" y="814"/>
                    <a:pt x="22" y="777"/>
                  </a:cubicBezTo>
                  <a:cubicBezTo>
                    <a:pt x="25" y="758"/>
                    <a:pt x="28" y="736"/>
                    <a:pt x="35" y="718"/>
                  </a:cubicBezTo>
                  <a:cubicBezTo>
                    <a:pt x="40" y="682"/>
                    <a:pt x="52" y="653"/>
                    <a:pt x="78" y="627"/>
                  </a:cubicBezTo>
                  <a:cubicBezTo>
                    <a:pt x="83" y="607"/>
                    <a:pt x="76" y="631"/>
                    <a:pt x="86" y="611"/>
                  </a:cubicBezTo>
                  <a:cubicBezTo>
                    <a:pt x="95" y="593"/>
                    <a:pt x="100" y="573"/>
                    <a:pt x="110" y="555"/>
                  </a:cubicBezTo>
                  <a:cubicBezTo>
                    <a:pt x="133" y="513"/>
                    <a:pt x="177" y="471"/>
                    <a:pt x="214" y="441"/>
                  </a:cubicBezTo>
                  <a:cubicBezTo>
                    <a:pt x="236" y="423"/>
                    <a:pt x="249" y="395"/>
                    <a:pt x="270" y="377"/>
                  </a:cubicBezTo>
                  <a:cubicBezTo>
                    <a:pt x="273" y="363"/>
                    <a:pt x="285" y="349"/>
                    <a:pt x="299" y="345"/>
                  </a:cubicBezTo>
                  <a:cubicBezTo>
                    <a:pt x="310" y="327"/>
                    <a:pt x="322" y="302"/>
                    <a:pt x="344" y="297"/>
                  </a:cubicBezTo>
                  <a:cubicBezTo>
                    <a:pt x="353" y="288"/>
                    <a:pt x="362" y="287"/>
                    <a:pt x="374" y="283"/>
                  </a:cubicBezTo>
                  <a:cubicBezTo>
                    <a:pt x="384" y="279"/>
                    <a:pt x="396" y="270"/>
                    <a:pt x="406" y="265"/>
                  </a:cubicBezTo>
                  <a:cubicBezTo>
                    <a:pt x="431" y="253"/>
                    <a:pt x="460" y="245"/>
                    <a:pt x="483" y="230"/>
                  </a:cubicBezTo>
                  <a:cubicBezTo>
                    <a:pt x="489" y="220"/>
                    <a:pt x="493" y="220"/>
                    <a:pt x="504" y="217"/>
                  </a:cubicBezTo>
                  <a:cubicBezTo>
                    <a:pt x="516" y="205"/>
                    <a:pt x="522" y="193"/>
                    <a:pt x="539" y="187"/>
                  </a:cubicBezTo>
                  <a:cubicBezTo>
                    <a:pt x="549" y="177"/>
                    <a:pt x="554" y="168"/>
                    <a:pt x="568" y="163"/>
                  </a:cubicBezTo>
                  <a:cubicBezTo>
                    <a:pt x="580" y="153"/>
                    <a:pt x="589" y="146"/>
                    <a:pt x="603" y="142"/>
                  </a:cubicBezTo>
                  <a:cubicBezTo>
                    <a:pt x="609" y="140"/>
                    <a:pt x="622" y="137"/>
                    <a:pt x="622" y="137"/>
                  </a:cubicBezTo>
                  <a:cubicBezTo>
                    <a:pt x="636" y="121"/>
                    <a:pt x="680" y="120"/>
                    <a:pt x="699" y="118"/>
                  </a:cubicBezTo>
                  <a:cubicBezTo>
                    <a:pt x="731" y="115"/>
                    <a:pt x="750" y="100"/>
                    <a:pt x="779" y="91"/>
                  </a:cubicBezTo>
                  <a:cubicBezTo>
                    <a:pt x="812" y="81"/>
                    <a:pt x="836" y="75"/>
                    <a:pt x="872" y="73"/>
                  </a:cubicBezTo>
                  <a:cubicBezTo>
                    <a:pt x="886" y="71"/>
                    <a:pt x="901" y="68"/>
                    <a:pt x="915" y="65"/>
                  </a:cubicBezTo>
                  <a:cubicBezTo>
                    <a:pt x="972" y="44"/>
                    <a:pt x="1025" y="34"/>
                    <a:pt x="1086" y="30"/>
                  </a:cubicBezTo>
                  <a:cubicBezTo>
                    <a:pt x="1125" y="24"/>
                    <a:pt x="1164" y="23"/>
                    <a:pt x="1203" y="17"/>
                  </a:cubicBezTo>
                  <a:cubicBezTo>
                    <a:pt x="1230" y="7"/>
                    <a:pt x="1258" y="8"/>
                    <a:pt x="1286" y="6"/>
                  </a:cubicBezTo>
                  <a:cubicBezTo>
                    <a:pt x="1302" y="0"/>
                    <a:pt x="1293" y="2"/>
                    <a:pt x="1320" y="6"/>
                  </a:cubicBezTo>
                  <a:cubicBezTo>
                    <a:pt x="1329" y="7"/>
                    <a:pt x="1347" y="11"/>
                    <a:pt x="1347" y="11"/>
                  </a:cubicBezTo>
                  <a:cubicBezTo>
                    <a:pt x="1391" y="8"/>
                    <a:pt x="1431" y="7"/>
                    <a:pt x="1475" y="9"/>
                  </a:cubicBezTo>
                  <a:cubicBezTo>
                    <a:pt x="1500" y="13"/>
                    <a:pt x="1532" y="19"/>
                    <a:pt x="1555" y="30"/>
                  </a:cubicBezTo>
                  <a:cubicBezTo>
                    <a:pt x="1566" y="36"/>
                    <a:pt x="1582" y="48"/>
                    <a:pt x="1595" y="49"/>
                  </a:cubicBezTo>
                  <a:cubicBezTo>
                    <a:pt x="1611" y="50"/>
                    <a:pt x="1627" y="50"/>
                    <a:pt x="1643" y="51"/>
                  </a:cubicBezTo>
                  <a:cubicBezTo>
                    <a:pt x="1656" y="54"/>
                    <a:pt x="1670" y="57"/>
                    <a:pt x="1683" y="59"/>
                  </a:cubicBezTo>
                  <a:cubicBezTo>
                    <a:pt x="1700" y="65"/>
                    <a:pt x="1718" y="70"/>
                    <a:pt x="1736" y="75"/>
                  </a:cubicBezTo>
                  <a:cubicBezTo>
                    <a:pt x="1745" y="78"/>
                    <a:pt x="1763" y="83"/>
                    <a:pt x="1763" y="83"/>
                  </a:cubicBezTo>
                  <a:cubicBezTo>
                    <a:pt x="1777" y="90"/>
                    <a:pt x="1785" y="95"/>
                    <a:pt x="1800" y="99"/>
                  </a:cubicBezTo>
                  <a:cubicBezTo>
                    <a:pt x="1809" y="108"/>
                    <a:pt x="1820" y="113"/>
                    <a:pt x="1832" y="115"/>
                  </a:cubicBezTo>
                  <a:cubicBezTo>
                    <a:pt x="1836" y="119"/>
                    <a:pt x="1842" y="119"/>
                    <a:pt x="1846" y="123"/>
                  </a:cubicBezTo>
                  <a:cubicBezTo>
                    <a:pt x="1853" y="130"/>
                    <a:pt x="1844" y="134"/>
                    <a:pt x="1864" y="139"/>
                  </a:cubicBezTo>
                  <a:cubicBezTo>
                    <a:pt x="1887" y="162"/>
                    <a:pt x="1933" y="165"/>
                    <a:pt x="1963" y="179"/>
                  </a:cubicBezTo>
                  <a:cubicBezTo>
                    <a:pt x="1969" y="186"/>
                    <a:pt x="1981" y="193"/>
                    <a:pt x="1990" y="195"/>
                  </a:cubicBezTo>
                  <a:cubicBezTo>
                    <a:pt x="2002" y="209"/>
                    <a:pt x="2023" y="226"/>
                    <a:pt x="2040" y="233"/>
                  </a:cubicBezTo>
                  <a:cubicBezTo>
                    <a:pt x="2056" y="247"/>
                    <a:pt x="2073" y="256"/>
                    <a:pt x="2091" y="267"/>
                  </a:cubicBezTo>
                  <a:cubicBezTo>
                    <a:pt x="2095" y="273"/>
                    <a:pt x="2102" y="285"/>
                    <a:pt x="2107" y="289"/>
                  </a:cubicBezTo>
                  <a:cubicBezTo>
                    <a:pt x="2110" y="292"/>
                    <a:pt x="2114" y="292"/>
                    <a:pt x="2118" y="294"/>
                  </a:cubicBezTo>
                  <a:cubicBezTo>
                    <a:pt x="2121" y="295"/>
                    <a:pt x="2124" y="297"/>
                    <a:pt x="2126" y="299"/>
                  </a:cubicBezTo>
                  <a:cubicBezTo>
                    <a:pt x="2138" y="310"/>
                    <a:pt x="2144" y="324"/>
                    <a:pt x="2158" y="334"/>
                  </a:cubicBezTo>
                  <a:cubicBezTo>
                    <a:pt x="2166" y="347"/>
                    <a:pt x="2183" y="360"/>
                    <a:pt x="2195" y="369"/>
                  </a:cubicBezTo>
                  <a:cubicBezTo>
                    <a:pt x="2200" y="373"/>
                    <a:pt x="2211" y="379"/>
                    <a:pt x="2211" y="379"/>
                  </a:cubicBezTo>
                  <a:cubicBezTo>
                    <a:pt x="2215" y="388"/>
                    <a:pt x="2221" y="393"/>
                    <a:pt x="2227" y="401"/>
                  </a:cubicBezTo>
                  <a:cubicBezTo>
                    <a:pt x="2230" y="408"/>
                    <a:pt x="2252" y="439"/>
                    <a:pt x="2259" y="443"/>
                  </a:cubicBezTo>
                  <a:cubicBezTo>
                    <a:pt x="2265" y="453"/>
                    <a:pt x="2272" y="464"/>
                    <a:pt x="2280" y="473"/>
                  </a:cubicBezTo>
                  <a:cubicBezTo>
                    <a:pt x="2285" y="479"/>
                    <a:pt x="2296" y="489"/>
                    <a:pt x="2296" y="489"/>
                  </a:cubicBezTo>
                  <a:cubicBezTo>
                    <a:pt x="2299" y="498"/>
                    <a:pt x="2303" y="504"/>
                    <a:pt x="2310" y="510"/>
                  </a:cubicBezTo>
                  <a:cubicBezTo>
                    <a:pt x="2315" y="531"/>
                    <a:pt x="2340" y="552"/>
                    <a:pt x="2358" y="563"/>
                  </a:cubicBezTo>
                  <a:cubicBezTo>
                    <a:pt x="2361" y="573"/>
                    <a:pt x="2366" y="575"/>
                    <a:pt x="2374" y="582"/>
                  </a:cubicBezTo>
                  <a:cubicBezTo>
                    <a:pt x="2378" y="598"/>
                    <a:pt x="2373" y="584"/>
                    <a:pt x="2390" y="601"/>
                  </a:cubicBezTo>
                  <a:cubicBezTo>
                    <a:pt x="2399" y="610"/>
                    <a:pt x="2399" y="623"/>
                    <a:pt x="2406" y="633"/>
                  </a:cubicBezTo>
                  <a:cubicBezTo>
                    <a:pt x="2409" y="643"/>
                    <a:pt x="2414" y="645"/>
                    <a:pt x="2419" y="654"/>
                  </a:cubicBezTo>
                  <a:cubicBezTo>
                    <a:pt x="2424" y="663"/>
                    <a:pt x="2425" y="672"/>
                    <a:pt x="2430" y="681"/>
                  </a:cubicBezTo>
                  <a:cubicBezTo>
                    <a:pt x="2433" y="692"/>
                    <a:pt x="2435" y="698"/>
                    <a:pt x="2443" y="707"/>
                  </a:cubicBezTo>
                  <a:cubicBezTo>
                    <a:pt x="2447" y="717"/>
                    <a:pt x="2449" y="725"/>
                    <a:pt x="2454" y="734"/>
                  </a:cubicBezTo>
                  <a:cubicBezTo>
                    <a:pt x="2456" y="742"/>
                    <a:pt x="2462" y="758"/>
                    <a:pt x="2462" y="758"/>
                  </a:cubicBezTo>
                  <a:cubicBezTo>
                    <a:pt x="2464" y="769"/>
                    <a:pt x="2466" y="780"/>
                    <a:pt x="2470" y="790"/>
                  </a:cubicBezTo>
                  <a:cubicBezTo>
                    <a:pt x="2476" y="822"/>
                    <a:pt x="2492" y="851"/>
                    <a:pt x="2499" y="883"/>
                  </a:cubicBezTo>
                  <a:cubicBezTo>
                    <a:pt x="2500" y="889"/>
                    <a:pt x="2502" y="896"/>
                    <a:pt x="2504" y="902"/>
                  </a:cubicBezTo>
                  <a:cubicBezTo>
                    <a:pt x="2505" y="908"/>
                    <a:pt x="2510" y="918"/>
                    <a:pt x="2510" y="918"/>
                  </a:cubicBezTo>
                  <a:cubicBezTo>
                    <a:pt x="2514" y="940"/>
                    <a:pt x="2524" y="960"/>
                    <a:pt x="2528" y="982"/>
                  </a:cubicBezTo>
                  <a:cubicBezTo>
                    <a:pt x="2533" y="1008"/>
                    <a:pt x="2532" y="1037"/>
                    <a:pt x="2542" y="1062"/>
                  </a:cubicBezTo>
                  <a:cubicBezTo>
                    <a:pt x="2547" y="1127"/>
                    <a:pt x="2540" y="1200"/>
                    <a:pt x="2563" y="1262"/>
                  </a:cubicBezTo>
                  <a:cubicBezTo>
                    <a:pt x="2564" y="1269"/>
                    <a:pt x="2566" y="1276"/>
                    <a:pt x="2566" y="1283"/>
                  </a:cubicBezTo>
                  <a:cubicBezTo>
                    <a:pt x="2565" y="1310"/>
                    <a:pt x="2566" y="1403"/>
                    <a:pt x="2536" y="1433"/>
                  </a:cubicBezTo>
                  <a:cubicBezTo>
                    <a:pt x="2528" y="1473"/>
                    <a:pt x="2493" y="1504"/>
                    <a:pt x="2456" y="1518"/>
                  </a:cubicBezTo>
                  <a:cubicBezTo>
                    <a:pt x="2448" y="1526"/>
                    <a:pt x="2441" y="1528"/>
                    <a:pt x="2432" y="1534"/>
                  </a:cubicBezTo>
                  <a:cubicBezTo>
                    <a:pt x="2416" y="1559"/>
                    <a:pt x="2374" y="1556"/>
                    <a:pt x="2350" y="1558"/>
                  </a:cubicBezTo>
                  <a:cubicBezTo>
                    <a:pt x="2339" y="1562"/>
                    <a:pt x="2331" y="1568"/>
                    <a:pt x="2320" y="1571"/>
                  </a:cubicBezTo>
                  <a:cubicBezTo>
                    <a:pt x="2293" y="1591"/>
                    <a:pt x="2255" y="1586"/>
                    <a:pt x="2224" y="1587"/>
                  </a:cubicBezTo>
                  <a:cubicBezTo>
                    <a:pt x="2213" y="1590"/>
                    <a:pt x="2202" y="1592"/>
                    <a:pt x="2192" y="1598"/>
                  </a:cubicBezTo>
                  <a:cubicBezTo>
                    <a:pt x="2199" y="1616"/>
                    <a:pt x="2198" y="1658"/>
                    <a:pt x="2179" y="1670"/>
                  </a:cubicBezTo>
                  <a:cubicBezTo>
                    <a:pt x="2156" y="1706"/>
                    <a:pt x="2129" y="1751"/>
                    <a:pt x="2091" y="1774"/>
                  </a:cubicBezTo>
                  <a:cubicBezTo>
                    <a:pt x="2084" y="1786"/>
                    <a:pt x="2055" y="1814"/>
                    <a:pt x="2043" y="1822"/>
                  </a:cubicBezTo>
                  <a:cubicBezTo>
                    <a:pt x="2036" y="1833"/>
                    <a:pt x="2023" y="1840"/>
                    <a:pt x="2011" y="1843"/>
                  </a:cubicBezTo>
                  <a:cubicBezTo>
                    <a:pt x="2000" y="1851"/>
                    <a:pt x="1986" y="1853"/>
                    <a:pt x="1976" y="1862"/>
                  </a:cubicBezTo>
                  <a:cubicBezTo>
                    <a:pt x="1952" y="1883"/>
                    <a:pt x="1910" y="1926"/>
                    <a:pt x="1880" y="1931"/>
                  </a:cubicBezTo>
                  <a:cubicBezTo>
                    <a:pt x="1869" y="1942"/>
                    <a:pt x="1849" y="1959"/>
                    <a:pt x="1835" y="1963"/>
                  </a:cubicBezTo>
                  <a:cubicBezTo>
                    <a:pt x="1820" y="1981"/>
                    <a:pt x="1791" y="1984"/>
                    <a:pt x="1768" y="1987"/>
                  </a:cubicBezTo>
                  <a:cubicBezTo>
                    <a:pt x="1760" y="2019"/>
                    <a:pt x="1746" y="2075"/>
                    <a:pt x="1776" y="2094"/>
                  </a:cubicBezTo>
                  <a:close/>
                </a:path>
              </a:pathLst>
            </a:custGeom>
            <a:solidFill>
              <a:srgbClr val="FF7878">
                <a:alpha val="50195"/>
              </a:srgbClr>
            </a:solidFill>
            <a:ln w="9525">
              <a:solidFill>
                <a:schemeClr val="tx1"/>
              </a:solidFill>
              <a:round/>
              <a:headEnd/>
              <a:tailEnd/>
            </a:ln>
          </p:spPr>
          <p:txBody>
            <a:bodyPr/>
            <a:lstStyle/>
            <a:p>
              <a:endParaRPr lang="it-IT" sz="1477"/>
            </a:p>
          </p:txBody>
        </p:sp>
      </p:grpSp>
      <p:sp>
        <p:nvSpPr>
          <p:cNvPr id="46085" name="Line 7"/>
          <p:cNvSpPr>
            <a:spLocks noChangeShapeType="1"/>
          </p:cNvSpPr>
          <p:nvPr/>
        </p:nvSpPr>
        <p:spPr bwMode="auto">
          <a:xfrm flipV="1">
            <a:off x="2743200" y="2233246"/>
            <a:ext cx="3124200" cy="225083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sz="1477"/>
          </a:p>
        </p:txBody>
      </p:sp>
      <p:sp>
        <p:nvSpPr>
          <p:cNvPr id="46086" name="Line 8"/>
          <p:cNvSpPr>
            <a:spLocks noChangeShapeType="1"/>
          </p:cNvSpPr>
          <p:nvPr/>
        </p:nvSpPr>
        <p:spPr bwMode="auto">
          <a:xfrm flipV="1">
            <a:off x="2667000" y="3147646"/>
            <a:ext cx="3810000" cy="140676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sz="1477"/>
          </a:p>
        </p:txBody>
      </p:sp>
      <p:sp>
        <p:nvSpPr>
          <p:cNvPr id="46087" name="Text Box 9"/>
          <p:cNvSpPr txBox="1">
            <a:spLocks noChangeArrowheads="1"/>
          </p:cNvSpPr>
          <p:nvPr/>
        </p:nvSpPr>
        <p:spPr bwMode="auto">
          <a:xfrm>
            <a:off x="152400" y="5536224"/>
            <a:ext cx="8686800" cy="774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just" eaLnBrk="1" hangingPunct="1">
              <a:spcBef>
                <a:spcPct val="0"/>
              </a:spcBef>
              <a:buFontTx/>
              <a:buNone/>
            </a:pPr>
            <a:r>
              <a:rPr lang="it-IT" altLang="it-IT" sz="1477">
                <a:latin typeface="Arial" charset="0"/>
              </a:rPr>
              <a:t>I lobi frontali vanno incontro ad una rapida mielinizzazione, grazie alla quale i neuroni vengono isolati elettricamente gli uni dagli altri. Ciò ne migliora la comunicazione, aiutando il bambino a sviluppare, fra l</a:t>
            </a:r>
            <a:r>
              <a:rPr lang="ja-JP" altLang="it-IT" sz="1477">
                <a:latin typeface="Arial" charset="0"/>
              </a:rPr>
              <a:t>’</a:t>
            </a:r>
            <a:r>
              <a:rPr lang="it-IT" altLang="ja-JP" sz="1477">
                <a:latin typeface="Arial" charset="0"/>
              </a:rPr>
              <a:t>altro, le proprie capacità attentive e quelle motorie</a:t>
            </a:r>
            <a:endParaRPr lang="it-IT" altLang="it-IT" sz="1477">
              <a:latin typeface="Arial" charset="0"/>
            </a:endParaRPr>
          </a:p>
        </p:txBody>
      </p:sp>
      <p:sp>
        <p:nvSpPr>
          <p:cNvPr id="46088" name="Line 10"/>
          <p:cNvSpPr>
            <a:spLocks noChangeShapeType="1"/>
          </p:cNvSpPr>
          <p:nvPr/>
        </p:nvSpPr>
        <p:spPr bwMode="auto">
          <a:xfrm flipV="1">
            <a:off x="2667000" y="2373923"/>
            <a:ext cx="4191000" cy="218049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sz="1477"/>
          </a:p>
        </p:txBody>
      </p:sp>
      <p:sp>
        <p:nvSpPr>
          <p:cNvPr id="46089" name="Text Box 11"/>
          <p:cNvSpPr txBox="1">
            <a:spLocks noChangeArrowheads="1"/>
          </p:cNvSpPr>
          <p:nvPr/>
        </p:nvSpPr>
        <p:spPr bwMode="auto">
          <a:xfrm>
            <a:off x="152400" y="1740877"/>
            <a:ext cx="3505200" cy="1796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846" b="0">
                <a:latin typeface="Arial" charset="0"/>
              </a:rPr>
              <a:t>Lo sviluppo, non più basato sull</a:t>
            </a:r>
            <a:r>
              <a:rPr lang="ja-JP" altLang="it-IT" sz="1846" b="0">
                <a:latin typeface="Arial" charset="0"/>
              </a:rPr>
              <a:t>’</a:t>
            </a:r>
            <a:r>
              <a:rPr lang="it-IT" altLang="ja-JP" sz="1846" b="0">
                <a:latin typeface="Arial" charset="0"/>
              </a:rPr>
              <a:t>aumento del numero dei neuroni, ma sulla mielinizzazione ed entità delle connessioni (numero di sinapsi), continua nell</a:t>
            </a:r>
            <a:r>
              <a:rPr lang="ja-JP" altLang="it-IT" sz="1846" b="0">
                <a:latin typeface="Arial" charset="0"/>
              </a:rPr>
              <a:t>’</a:t>
            </a:r>
            <a:r>
              <a:rPr lang="it-IT" altLang="ja-JP" sz="1846" b="0">
                <a:latin typeface="Arial" charset="0"/>
              </a:rPr>
              <a:t>infanzia</a:t>
            </a:r>
            <a:endParaRPr lang="it-IT" altLang="it-IT" sz="1846" b="0">
              <a:latin typeface="Arial" charset="0"/>
            </a:endParaRPr>
          </a:p>
        </p:txBody>
      </p:sp>
      <p:sp>
        <p:nvSpPr>
          <p:cNvPr id="46090" name="Text Box 12"/>
          <p:cNvSpPr txBox="1">
            <a:spLocks noChangeArrowheads="1"/>
          </p:cNvSpPr>
          <p:nvPr/>
        </p:nvSpPr>
        <p:spPr bwMode="auto">
          <a:xfrm>
            <a:off x="76200" y="334108"/>
            <a:ext cx="8991600" cy="774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it-IT" altLang="it-IT" sz="2215" b="0">
                <a:latin typeface="Arial" charset="0"/>
              </a:rPr>
              <a:t>Parti diverse del cervello maturano in tempi diversi, a secondo di fattori endogeni e per le necessità imposte dal mondo esterno</a:t>
            </a:r>
          </a:p>
        </p:txBody>
      </p:sp>
      <p:sp>
        <p:nvSpPr>
          <p:cNvPr id="13" name="Smile 12"/>
          <p:cNvSpPr/>
          <p:nvPr/>
        </p:nvSpPr>
        <p:spPr bwMode="auto">
          <a:xfrm>
            <a:off x="8748464" y="44624"/>
            <a:ext cx="360040" cy="360040"/>
          </a:xfrm>
          <a:prstGeom prst="smileyFace">
            <a:avLst/>
          </a:prstGeom>
          <a:solidFill>
            <a:srgbClr val="0070C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Verdana" charset="0"/>
              <a:ea typeface="ＭＳ Ｐゴシック" charset="0"/>
            </a:endParaRPr>
          </a:p>
        </p:txBody>
      </p:sp>
    </p:spTree>
    <p:extLst>
      <p:ext uri="{BB962C8B-B14F-4D97-AF65-F5344CB8AC3E}">
        <p14:creationId xmlns:p14="http://schemas.microsoft.com/office/powerpoint/2010/main" val="1803336735"/>
      </p:ext>
    </p:extLst>
  </p:cSld>
  <p:clrMapOvr>
    <a:masterClrMapping/>
  </p:clrMapOvr>
  <p:transition spd="slow">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026" descr="Adolescenz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07831"/>
            <a:ext cx="8229600" cy="4394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Freeform 1027"/>
          <p:cNvSpPr>
            <a:spLocks/>
          </p:cNvSpPr>
          <p:nvPr/>
        </p:nvSpPr>
        <p:spPr bwMode="auto">
          <a:xfrm>
            <a:off x="874835" y="1351085"/>
            <a:ext cx="3024554" cy="2384181"/>
          </a:xfrm>
          <a:custGeom>
            <a:avLst/>
            <a:gdLst>
              <a:gd name="T0" fmla="*/ 1458491200 w 1905"/>
              <a:gd name="T1" fmla="*/ 2147483646 h 1627"/>
              <a:gd name="T2" fmla="*/ 878644800 w 1905"/>
              <a:gd name="T3" fmla="*/ 2147483646 h 1627"/>
              <a:gd name="T4" fmla="*/ 286964800 w 1905"/>
              <a:gd name="T5" fmla="*/ 2147483646 h 1627"/>
              <a:gd name="T6" fmla="*/ 127211200 w 1905"/>
              <a:gd name="T7" fmla="*/ 2147483646 h 1627"/>
              <a:gd name="T8" fmla="*/ 2958400 w 1905"/>
              <a:gd name="T9" fmla="*/ 1985883509 h 1627"/>
              <a:gd name="T10" fmla="*/ 32542400 w 1905"/>
              <a:gd name="T11" fmla="*/ 1607859999 h 1627"/>
              <a:gd name="T12" fmla="*/ 44376000 w 1905"/>
              <a:gd name="T13" fmla="*/ 1527214983 h 1627"/>
              <a:gd name="T14" fmla="*/ 133128000 w 1905"/>
              <a:gd name="T15" fmla="*/ 1275199309 h 1627"/>
              <a:gd name="T16" fmla="*/ 322465600 w 1905"/>
              <a:gd name="T17" fmla="*/ 932457993 h 1627"/>
              <a:gd name="T18" fmla="*/ 434884800 w 1905"/>
              <a:gd name="T19" fmla="*/ 816530783 h 1627"/>
              <a:gd name="T20" fmla="*/ 594638400 w 1905"/>
              <a:gd name="T21" fmla="*/ 660281065 h 1627"/>
              <a:gd name="T22" fmla="*/ 813560000 w 1905"/>
              <a:gd name="T23" fmla="*/ 524192601 h 1627"/>
              <a:gd name="T24" fmla="*/ 914145600 w 1905"/>
              <a:gd name="T25" fmla="*/ 453628213 h 1627"/>
              <a:gd name="T26" fmla="*/ 996980800 w 1905"/>
              <a:gd name="T27" fmla="*/ 403225078 h 1627"/>
              <a:gd name="T28" fmla="*/ 1535409600 w 1905"/>
              <a:gd name="T29" fmla="*/ 206652853 h 1627"/>
              <a:gd name="T30" fmla="*/ 2032420800 w 1905"/>
              <a:gd name="T31" fmla="*/ 35282194 h 1627"/>
              <a:gd name="T32" fmla="*/ 2147483646 w 1905"/>
              <a:gd name="T33" fmla="*/ 0 h 1627"/>
              <a:gd name="T34" fmla="*/ 2147483646 w 1905"/>
              <a:gd name="T35" fmla="*/ 70564389 h 1627"/>
              <a:gd name="T36" fmla="*/ 2147483646 w 1905"/>
              <a:gd name="T37" fmla="*/ 252015674 h 1627"/>
              <a:gd name="T38" fmla="*/ 2147483646 w 1905"/>
              <a:gd name="T39" fmla="*/ 372983197 h 1627"/>
              <a:gd name="T40" fmla="*/ 2147483646 w 1905"/>
              <a:gd name="T41" fmla="*/ 534273228 h 1627"/>
              <a:gd name="T42" fmla="*/ 2147483646 w 1905"/>
              <a:gd name="T43" fmla="*/ 579636050 h 1627"/>
              <a:gd name="T44" fmla="*/ 2147483646 w 1905"/>
              <a:gd name="T45" fmla="*/ 680442319 h 1627"/>
              <a:gd name="T46" fmla="*/ 2147483646 w 1905"/>
              <a:gd name="T47" fmla="*/ 705643887 h 1627"/>
              <a:gd name="T48" fmla="*/ 2147483646 w 1905"/>
              <a:gd name="T49" fmla="*/ 882054858 h 1627"/>
              <a:gd name="T50" fmla="*/ 2147483646 w 1905"/>
              <a:gd name="T51" fmla="*/ 1189513980 h 1627"/>
              <a:gd name="T52" fmla="*/ 2147483646 w 1905"/>
              <a:gd name="T53" fmla="*/ 1401207146 h 1627"/>
              <a:gd name="T54" fmla="*/ 2147483646 w 1905"/>
              <a:gd name="T55" fmla="*/ 2147483646 h 1627"/>
              <a:gd name="T56" fmla="*/ 2147483646 w 1905"/>
              <a:gd name="T57" fmla="*/ 2147483646 h 1627"/>
              <a:gd name="T58" fmla="*/ 2147483646 w 1905"/>
              <a:gd name="T59" fmla="*/ 2147483646 h 1627"/>
              <a:gd name="T60" fmla="*/ 2147483646 w 1905"/>
              <a:gd name="T61" fmla="*/ 2147483646 h 1627"/>
              <a:gd name="T62" fmla="*/ 2147483646 w 1905"/>
              <a:gd name="T63" fmla="*/ 2147483646 h 1627"/>
              <a:gd name="T64" fmla="*/ 2147483646 w 1905"/>
              <a:gd name="T65" fmla="*/ 2147483646 h 1627"/>
              <a:gd name="T66" fmla="*/ 2147483646 w 1905"/>
              <a:gd name="T67" fmla="*/ 2147483646 h 1627"/>
              <a:gd name="T68" fmla="*/ 2147483646 w 1905"/>
              <a:gd name="T69" fmla="*/ 2147483646 h 1627"/>
              <a:gd name="T70" fmla="*/ 2147483646 w 1905"/>
              <a:gd name="T71" fmla="*/ 2147483646 h 1627"/>
              <a:gd name="T72" fmla="*/ 2147483646 w 1905"/>
              <a:gd name="T73" fmla="*/ 2147483646 h 1627"/>
              <a:gd name="T74" fmla="*/ 2147483646 w 1905"/>
              <a:gd name="T75" fmla="*/ 2147483646 h 1627"/>
              <a:gd name="T76" fmla="*/ 2147483646 w 1905"/>
              <a:gd name="T77" fmla="*/ 2147483646 h 1627"/>
              <a:gd name="T78" fmla="*/ 2147483646 w 1905"/>
              <a:gd name="T79" fmla="*/ 2147483646 h 1627"/>
              <a:gd name="T80" fmla="*/ 2147483646 w 1905"/>
              <a:gd name="T81" fmla="*/ 2147483646 h 1627"/>
              <a:gd name="T82" fmla="*/ 2147483646 w 1905"/>
              <a:gd name="T83" fmla="*/ 2147483646 h 1627"/>
              <a:gd name="T84" fmla="*/ 2147483646 w 1905"/>
              <a:gd name="T85" fmla="*/ 2147483646 h 1627"/>
              <a:gd name="T86" fmla="*/ 2147483646 w 1905"/>
              <a:gd name="T87" fmla="*/ 2147483646 h 1627"/>
              <a:gd name="T88" fmla="*/ 2147483646 w 1905"/>
              <a:gd name="T89" fmla="*/ 2147483646 h 1627"/>
              <a:gd name="T90" fmla="*/ 2147483646 w 1905"/>
              <a:gd name="T91" fmla="*/ 2147483646 h 1627"/>
              <a:gd name="T92" fmla="*/ 2147483646 w 1905"/>
              <a:gd name="T93" fmla="*/ 2147483646 h 1627"/>
              <a:gd name="T94" fmla="*/ 2147483646 w 1905"/>
              <a:gd name="T95" fmla="*/ 2147483646 h 1627"/>
              <a:gd name="T96" fmla="*/ 2147483646 w 1905"/>
              <a:gd name="T97" fmla="*/ 2147483646 h 1627"/>
              <a:gd name="T98" fmla="*/ 2085672000 w 1905"/>
              <a:gd name="T99" fmla="*/ 2147483646 h 1627"/>
              <a:gd name="T100" fmla="*/ 1973252800 w 1905"/>
              <a:gd name="T101" fmla="*/ 2147483646 h 1627"/>
              <a:gd name="T102" fmla="*/ 1807582400 w 1905"/>
              <a:gd name="T103" fmla="*/ 2147483646 h 1627"/>
              <a:gd name="T104" fmla="*/ 1718830400 w 1905"/>
              <a:gd name="T105" fmla="*/ 2147483646 h 1627"/>
              <a:gd name="T106" fmla="*/ 1689246400 w 1905"/>
              <a:gd name="T107" fmla="*/ 2147483646 h 162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905" h="1627">
                <a:moveTo>
                  <a:pt x="571" y="1050"/>
                </a:moveTo>
                <a:cubicBezTo>
                  <a:pt x="548" y="1058"/>
                  <a:pt x="515" y="1039"/>
                  <a:pt x="493" y="1032"/>
                </a:cubicBezTo>
                <a:cubicBezTo>
                  <a:pt x="485" y="1029"/>
                  <a:pt x="477" y="1021"/>
                  <a:pt x="469" y="1018"/>
                </a:cubicBezTo>
                <a:cubicBezTo>
                  <a:pt x="412" y="999"/>
                  <a:pt x="357" y="975"/>
                  <a:pt x="297" y="968"/>
                </a:cubicBezTo>
                <a:cubicBezTo>
                  <a:pt x="270" y="961"/>
                  <a:pt x="245" y="951"/>
                  <a:pt x="219" y="942"/>
                </a:cubicBezTo>
                <a:cubicBezTo>
                  <a:pt x="187" y="946"/>
                  <a:pt x="126" y="941"/>
                  <a:pt x="97" y="922"/>
                </a:cubicBezTo>
                <a:cubicBezTo>
                  <a:pt x="87" y="916"/>
                  <a:pt x="78" y="908"/>
                  <a:pt x="67" y="904"/>
                </a:cubicBezTo>
                <a:cubicBezTo>
                  <a:pt x="63" y="893"/>
                  <a:pt x="54" y="884"/>
                  <a:pt x="43" y="880"/>
                </a:cubicBezTo>
                <a:cubicBezTo>
                  <a:pt x="33" y="865"/>
                  <a:pt x="24" y="857"/>
                  <a:pt x="11" y="844"/>
                </a:cubicBezTo>
                <a:cubicBezTo>
                  <a:pt x="7" y="825"/>
                  <a:pt x="3" y="807"/>
                  <a:pt x="1" y="788"/>
                </a:cubicBezTo>
                <a:cubicBezTo>
                  <a:pt x="2" y="727"/>
                  <a:pt x="0" y="706"/>
                  <a:pt x="9" y="660"/>
                </a:cubicBezTo>
                <a:cubicBezTo>
                  <a:pt x="10" y="653"/>
                  <a:pt x="12" y="645"/>
                  <a:pt x="11" y="638"/>
                </a:cubicBezTo>
                <a:cubicBezTo>
                  <a:pt x="11" y="636"/>
                  <a:pt x="7" y="634"/>
                  <a:pt x="7" y="632"/>
                </a:cubicBezTo>
                <a:cubicBezTo>
                  <a:pt x="6" y="627"/>
                  <a:pt x="14" y="610"/>
                  <a:pt x="15" y="606"/>
                </a:cubicBezTo>
                <a:cubicBezTo>
                  <a:pt x="18" y="596"/>
                  <a:pt x="18" y="584"/>
                  <a:pt x="21" y="574"/>
                </a:cubicBezTo>
                <a:cubicBezTo>
                  <a:pt x="27" y="551"/>
                  <a:pt x="36" y="527"/>
                  <a:pt x="45" y="506"/>
                </a:cubicBezTo>
                <a:cubicBezTo>
                  <a:pt x="55" y="483"/>
                  <a:pt x="57" y="458"/>
                  <a:pt x="75" y="440"/>
                </a:cubicBezTo>
                <a:cubicBezTo>
                  <a:pt x="82" y="419"/>
                  <a:pt x="90" y="383"/>
                  <a:pt x="109" y="370"/>
                </a:cubicBezTo>
                <a:cubicBezTo>
                  <a:pt x="122" y="350"/>
                  <a:pt x="101" y="380"/>
                  <a:pt x="121" y="358"/>
                </a:cubicBezTo>
                <a:cubicBezTo>
                  <a:pt x="131" y="347"/>
                  <a:pt x="135" y="332"/>
                  <a:pt x="147" y="324"/>
                </a:cubicBezTo>
                <a:cubicBezTo>
                  <a:pt x="152" y="309"/>
                  <a:pt x="166" y="291"/>
                  <a:pt x="179" y="282"/>
                </a:cubicBezTo>
                <a:cubicBezTo>
                  <a:pt x="184" y="274"/>
                  <a:pt x="193" y="267"/>
                  <a:pt x="201" y="262"/>
                </a:cubicBezTo>
                <a:cubicBezTo>
                  <a:pt x="210" y="249"/>
                  <a:pt x="232" y="231"/>
                  <a:pt x="247" y="226"/>
                </a:cubicBezTo>
                <a:cubicBezTo>
                  <a:pt x="254" y="216"/>
                  <a:pt x="265" y="214"/>
                  <a:pt x="275" y="208"/>
                </a:cubicBezTo>
                <a:cubicBezTo>
                  <a:pt x="281" y="204"/>
                  <a:pt x="293" y="196"/>
                  <a:pt x="293" y="196"/>
                </a:cubicBezTo>
                <a:cubicBezTo>
                  <a:pt x="297" y="190"/>
                  <a:pt x="303" y="185"/>
                  <a:pt x="309" y="180"/>
                </a:cubicBezTo>
                <a:cubicBezTo>
                  <a:pt x="313" y="177"/>
                  <a:pt x="321" y="172"/>
                  <a:pt x="321" y="172"/>
                </a:cubicBezTo>
                <a:cubicBezTo>
                  <a:pt x="326" y="165"/>
                  <a:pt x="330" y="165"/>
                  <a:pt x="337" y="160"/>
                </a:cubicBezTo>
                <a:cubicBezTo>
                  <a:pt x="352" y="138"/>
                  <a:pt x="383" y="130"/>
                  <a:pt x="407" y="122"/>
                </a:cubicBezTo>
                <a:cubicBezTo>
                  <a:pt x="438" y="112"/>
                  <a:pt x="491" y="101"/>
                  <a:pt x="519" y="82"/>
                </a:cubicBezTo>
                <a:cubicBezTo>
                  <a:pt x="556" y="57"/>
                  <a:pt x="596" y="36"/>
                  <a:pt x="641" y="32"/>
                </a:cubicBezTo>
                <a:cubicBezTo>
                  <a:pt x="657" y="28"/>
                  <a:pt x="670" y="17"/>
                  <a:pt x="687" y="14"/>
                </a:cubicBezTo>
                <a:cubicBezTo>
                  <a:pt x="719" y="9"/>
                  <a:pt x="744" y="7"/>
                  <a:pt x="779" y="6"/>
                </a:cubicBezTo>
                <a:cubicBezTo>
                  <a:pt x="840" y="11"/>
                  <a:pt x="900" y="4"/>
                  <a:pt x="961" y="0"/>
                </a:cubicBezTo>
                <a:cubicBezTo>
                  <a:pt x="996" y="1"/>
                  <a:pt x="1032" y="1"/>
                  <a:pt x="1067" y="2"/>
                </a:cubicBezTo>
                <a:cubicBezTo>
                  <a:pt x="1098" y="3"/>
                  <a:pt x="1132" y="18"/>
                  <a:pt x="1161" y="28"/>
                </a:cubicBezTo>
                <a:cubicBezTo>
                  <a:pt x="1211" y="45"/>
                  <a:pt x="1264" y="55"/>
                  <a:pt x="1315" y="72"/>
                </a:cubicBezTo>
                <a:cubicBezTo>
                  <a:pt x="1334" y="78"/>
                  <a:pt x="1349" y="93"/>
                  <a:pt x="1369" y="100"/>
                </a:cubicBezTo>
                <a:cubicBezTo>
                  <a:pt x="1385" y="125"/>
                  <a:pt x="1417" y="131"/>
                  <a:pt x="1445" y="136"/>
                </a:cubicBezTo>
                <a:cubicBezTo>
                  <a:pt x="1457" y="144"/>
                  <a:pt x="1468" y="144"/>
                  <a:pt x="1481" y="148"/>
                </a:cubicBezTo>
                <a:cubicBezTo>
                  <a:pt x="1496" y="163"/>
                  <a:pt x="1512" y="171"/>
                  <a:pt x="1529" y="182"/>
                </a:cubicBezTo>
                <a:cubicBezTo>
                  <a:pt x="1543" y="192"/>
                  <a:pt x="1554" y="206"/>
                  <a:pt x="1571" y="212"/>
                </a:cubicBezTo>
                <a:cubicBezTo>
                  <a:pt x="1578" y="222"/>
                  <a:pt x="1573" y="217"/>
                  <a:pt x="1587" y="226"/>
                </a:cubicBezTo>
                <a:cubicBezTo>
                  <a:pt x="1589" y="227"/>
                  <a:pt x="1593" y="230"/>
                  <a:pt x="1593" y="230"/>
                </a:cubicBezTo>
                <a:cubicBezTo>
                  <a:pt x="1598" y="237"/>
                  <a:pt x="1605" y="245"/>
                  <a:pt x="1613" y="248"/>
                </a:cubicBezTo>
                <a:cubicBezTo>
                  <a:pt x="1619" y="258"/>
                  <a:pt x="1624" y="266"/>
                  <a:pt x="1635" y="270"/>
                </a:cubicBezTo>
                <a:cubicBezTo>
                  <a:pt x="1636" y="272"/>
                  <a:pt x="1635" y="275"/>
                  <a:pt x="1637" y="276"/>
                </a:cubicBezTo>
                <a:cubicBezTo>
                  <a:pt x="1640" y="278"/>
                  <a:pt x="1649" y="280"/>
                  <a:pt x="1649" y="280"/>
                </a:cubicBezTo>
                <a:cubicBezTo>
                  <a:pt x="1661" y="289"/>
                  <a:pt x="1662" y="300"/>
                  <a:pt x="1671" y="312"/>
                </a:cubicBezTo>
                <a:cubicBezTo>
                  <a:pt x="1681" y="326"/>
                  <a:pt x="1695" y="334"/>
                  <a:pt x="1703" y="350"/>
                </a:cubicBezTo>
                <a:cubicBezTo>
                  <a:pt x="1718" y="379"/>
                  <a:pt x="1728" y="415"/>
                  <a:pt x="1757" y="434"/>
                </a:cubicBezTo>
                <a:cubicBezTo>
                  <a:pt x="1766" y="447"/>
                  <a:pt x="1772" y="462"/>
                  <a:pt x="1785" y="472"/>
                </a:cubicBezTo>
                <a:cubicBezTo>
                  <a:pt x="1788" y="481"/>
                  <a:pt x="1792" y="485"/>
                  <a:pt x="1797" y="492"/>
                </a:cubicBezTo>
                <a:cubicBezTo>
                  <a:pt x="1810" y="511"/>
                  <a:pt x="1819" y="535"/>
                  <a:pt x="1829" y="556"/>
                </a:cubicBezTo>
                <a:cubicBezTo>
                  <a:pt x="1842" y="621"/>
                  <a:pt x="1873" y="681"/>
                  <a:pt x="1883" y="748"/>
                </a:cubicBezTo>
                <a:cubicBezTo>
                  <a:pt x="1881" y="823"/>
                  <a:pt x="1880" y="828"/>
                  <a:pt x="1883" y="908"/>
                </a:cubicBezTo>
                <a:cubicBezTo>
                  <a:pt x="1883" y="917"/>
                  <a:pt x="1888" y="928"/>
                  <a:pt x="1891" y="936"/>
                </a:cubicBezTo>
                <a:cubicBezTo>
                  <a:pt x="1893" y="942"/>
                  <a:pt x="1897" y="954"/>
                  <a:pt x="1897" y="954"/>
                </a:cubicBezTo>
                <a:cubicBezTo>
                  <a:pt x="1899" y="969"/>
                  <a:pt x="1900" y="985"/>
                  <a:pt x="1903" y="1000"/>
                </a:cubicBezTo>
                <a:cubicBezTo>
                  <a:pt x="1902" y="1027"/>
                  <a:pt x="1905" y="1074"/>
                  <a:pt x="1883" y="1096"/>
                </a:cubicBezTo>
                <a:cubicBezTo>
                  <a:pt x="1880" y="1105"/>
                  <a:pt x="1874" y="1115"/>
                  <a:pt x="1867" y="1122"/>
                </a:cubicBezTo>
                <a:cubicBezTo>
                  <a:pt x="1864" y="1130"/>
                  <a:pt x="1862" y="1133"/>
                  <a:pt x="1855" y="1138"/>
                </a:cubicBezTo>
                <a:cubicBezTo>
                  <a:pt x="1847" y="1150"/>
                  <a:pt x="1833" y="1153"/>
                  <a:pt x="1821" y="1160"/>
                </a:cubicBezTo>
                <a:cubicBezTo>
                  <a:pt x="1758" y="1195"/>
                  <a:pt x="1687" y="1193"/>
                  <a:pt x="1615" y="1194"/>
                </a:cubicBezTo>
                <a:cubicBezTo>
                  <a:pt x="1605" y="1196"/>
                  <a:pt x="1595" y="1198"/>
                  <a:pt x="1585" y="1200"/>
                </a:cubicBezTo>
                <a:cubicBezTo>
                  <a:pt x="1575" y="1203"/>
                  <a:pt x="1561" y="1204"/>
                  <a:pt x="1593" y="1200"/>
                </a:cubicBezTo>
                <a:cubicBezTo>
                  <a:pt x="1605" y="1197"/>
                  <a:pt x="1617" y="1202"/>
                  <a:pt x="1629" y="1198"/>
                </a:cubicBezTo>
                <a:cubicBezTo>
                  <a:pt x="1633" y="1199"/>
                  <a:pt x="1637" y="1201"/>
                  <a:pt x="1641" y="1202"/>
                </a:cubicBezTo>
                <a:cubicBezTo>
                  <a:pt x="1644" y="1203"/>
                  <a:pt x="1641" y="1208"/>
                  <a:pt x="1639" y="1210"/>
                </a:cubicBezTo>
                <a:cubicBezTo>
                  <a:pt x="1636" y="1213"/>
                  <a:pt x="1627" y="1214"/>
                  <a:pt x="1627" y="1214"/>
                </a:cubicBezTo>
                <a:cubicBezTo>
                  <a:pt x="1619" y="1238"/>
                  <a:pt x="1601" y="1261"/>
                  <a:pt x="1581" y="1274"/>
                </a:cubicBezTo>
                <a:cubicBezTo>
                  <a:pt x="1573" y="1298"/>
                  <a:pt x="1554" y="1316"/>
                  <a:pt x="1533" y="1330"/>
                </a:cubicBezTo>
                <a:cubicBezTo>
                  <a:pt x="1528" y="1337"/>
                  <a:pt x="1522" y="1345"/>
                  <a:pt x="1515" y="1350"/>
                </a:cubicBezTo>
                <a:cubicBezTo>
                  <a:pt x="1504" y="1366"/>
                  <a:pt x="1492" y="1367"/>
                  <a:pt x="1481" y="1378"/>
                </a:cubicBezTo>
                <a:cubicBezTo>
                  <a:pt x="1470" y="1389"/>
                  <a:pt x="1456" y="1411"/>
                  <a:pt x="1441" y="1416"/>
                </a:cubicBezTo>
                <a:cubicBezTo>
                  <a:pt x="1426" y="1431"/>
                  <a:pt x="1369" y="1453"/>
                  <a:pt x="1347" y="1460"/>
                </a:cubicBezTo>
                <a:cubicBezTo>
                  <a:pt x="1337" y="1463"/>
                  <a:pt x="1327" y="1467"/>
                  <a:pt x="1317" y="1470"/>
                </a:cubicBezTo>
                <a:cubicBezTo>
                  <a:pt x="1311" y="1472"/>
                  <a:pt x="1299" y="1478"/>
                  <a:pt x="1299" y="1478"/>
                </a:cubicBezTo>
                <a:cubicBezTo>
                  <a:pt x="1291" y="1491"/>
                  <a:pt x="1292" y="1496"/>
                  <a:pt x="1291" y="1514"/>
                </a:cubicBezTo>
                <a:cubicBezTo>
                  <a:pt x="1293" y="1530"/>
                  <a:pt x="1294" y="1541"/>
                  <a:pt x="1299" y="1556"/>
                </a:cubicBezTo>
                <a:cubicBezTo>
                  <a:pt x="1301" y="1562"/>
                  <a:pt x="1305" y="1574"/>
                  <a:pt x="1305" y="1574"/>
                </a:cubicBezTo>
                <a:cubicBezTo>
                  <a:pt x="1301" y="1585"/>
                  <a:pt x="1286" y="1582"/>
                  <a:pt x="1275" y="1586"/>
                </a:cubicBezTo>
                <a:cubicBezTo>
                  <a:pt x="1265" y="1600"/>
                  <a:pt x="1245" y="1602"/>
                  <a:pt x="1229" y="1604"/>
                </a:cubicBezTo>
                <a:cubicBezTo>
                  <a:pt x="1217" y="1607"/>
                  <a:pt x="1212" y="1615"/>
                  <a:pt x="1203" y="1620"/>
                </a:cubicBezTo>
                <a:cubicBezTo>
                  <a:pt x="1197" y="1623"/>
                  <a:pt x="1185" y="1626"/>
                  <a:pt x="1185" y="1626"/>
                </a:cubicBezTo>
                <a:cubicBezTo>
                  <a:pt x="1169" y="1625"/>
                  <a:pt x="1151" y="1627"/>
                  <a:pt x="1137" y="1618"/>
                </a:cubicBezTo>
                <a:cubicBezTo>
                  <a:pt x="1133" y="1612"/>
                  <a:pt x="1131" y="1604"/>
                  <a:pt x="1125" y="1600"/>
                </a:cubicBezTo>
                <a:cubicBezTo>
                  <a:pt x="1121" y="1597"/>
                  <a:pt x="1113" y="1592"/>
                  <a:pt x="1113" y="1592"/>
                </a:cubicBezTo>
                <a:cubicBezTo>
                  <a:pt x="1112" y="1590"/>
                  <a:pt x="1111" y="1588"/>
                  <a:pt x="1109" y="1586"/>
                </a:cubicBezTo>
                <a:cubicBezTo>
                  <a:pt x="1107" y="1584"/>
                  <a:pt x="1105" y="1584"/>
                  <a:pt x="1103" y="1582"/>
                </a:cubicBezTo>
                <a:cubicBezTo>
                  <a:pt x="1099" y="1578"/>
                  <a:pt x="1098" y="1569"/>
                  <a:pt x="1095" y="1564"/>
                </a:cubicBezTo>
                <a:cubicBezTo>
                  <a:pt x="1087" y="1549"/>
                  <a:pt x="1079" y="1534"/>
                  <a:pt x="1069" y="1520"/>
                </a:cubicBezTo>
                <a:cubicBezTo>
                  <a:pt x="1064" y="1505"/>
                  <a:pt x="1054" y="1491"/>
                  <a:pt x="1043" y="1480"/>
                </a:cubicBezTo>
                <a:cubicBezTo>
                  <a:pt x="1039" y="1468"/>
                  <a:pt x="1038" y="1454"/>
                  <a:pt x="1033" y="1442"/>
                </a:cubicBezTo>
                <a:cubicBezTo>
                  <a:pt x="1030" y="1435"/>
                  <a:pt x="1025" y="1422"/>
                  <a:pt x="1025" y="1422"/>
                </a:cubicBezTo>
                <a:cubicBezTo>
                  <a:pt x="1022" y="1381"/>
                  <a:pt x="1011" y="1361"/>
                  <a:pt x="977" y="1338"/>
                </a:cubicBezTo>
                <a:cubicBezTo>
                  <a:pt x="967" y="1317"/>
                  <a:pt x="969" y="1296"/>
                  <a:pt x="945" y="1290"/>
                </a:cubicBezTo>
                <a:cubicBezTo>
                  <a:pt x="908" y="1292"/>
                  <a:pt x="871" y="1290"/>
                  <a:pt x="833" y="1292"/>
                </a:cubicBezTo>
                <a:cubicBezTo>
                  <a:pt x="816" y="1296"/>
                  <a:pt x="800" y="1293"/>
                  <a:pt x="783" y="1290"/>
                </a:cubicBezTo>
                <a:cubicBezTo>
                  <a:pt x="755" y="1294"/>
                  <a:pt x="731" y="1287"/>
                  <a:pt x="705" y="1280"/>
                </a:cubicBezTo>
                <a:cubicBezTo>
                  <a:pt x="695" y="1277"/>
                  <a:pt x="689" y="1272"/>
                  <a:pt x="679" y="1268"/>
                </a:cubicBezTo>
                <a:cubicBezTo>
                  <a:pt x="675" y="1266"/>
                  <a:pt x="667" y="1264"/>
                  <a:pt x="667" y="1264"/>
                </a:cubicBezTo>
                <a:cubicBezTo>
                  <a:pt x="664" y="1254"/>
                  <a:pt x="658" y="1248"/>
                  <a:pt x="649" y="1242"/>
                </a:cubicBezTo>
                <a:cubicBezTo>
                  <a:pt x="637" y="1217"/>
                  <a:pt x="624" y="1192"/>
                  <a:pt x="611" y="1168"/>
                </a:cubicBezTo>
                <a:cubicBezTo>
                  <a:pt x="605" y="1158"/>
                  <a:pt x="598" y="1149"/>
                  <a:pt x="593" y="1138"/>
                </a:cubicBezTo>
                <a:cubicBezTo>
                  <a:pt x="588" y="1126"/>
                  <a:pt x="585" y="1112"/>
                  <a:pt x="581" y="1100"/>
                </a:cubicBezTo>
                <a:cubicBezTo>
                  <a:pt x="580" y="1094"/>
                  <a:pt x="578" y="1072"/>
                  <a:pt x="575" y="1062"/>
                </a:cubicBezTo>
                <a:cubicBezTo>
                  <a:pt x="574" y="1059"/>
                  <a:pt x="567" y="1050"/>
                  <a:pt x="571" y="1050"/>
                </a:cubicBezTo>
                <a:close/>
              </a:path>
            </a:pathLst>
          </a:custGeom>
          <a:solidFill>
            <a:srgbClr val="FF7878">
              <a:alpha val="50195"/>
            </a:srgbClr>
          </a:solidFill>
          <a:ln w="9525">
            <a:solidFill>
              <a:schemeClr val="tx1"/>
            </a:solidFill>
            <a:round/>
            <a:headEnd/>
            <a:tailEnd/>
          </a:ln>
        </p:spPr>
        <p:txBody>
          <a:bodyPr/>
          <a:lstStyle/>
          <a:p>
            <a:endParaRPr lang="it-IT" sz="1477"/>
          </a:p>
        </p:txBody>
      </p:sp>
      <p:sp>
        <p:nvSpPr>
          <p:cNvPr id="48132" name="Freeform 1028"/>
          <p:cNvSpPr>
            <a:spLocks/>
          </p:cNvSpPr>
          <p:nvPr/>
        </p:nvSpPr>
        <p:spPr bwMode="auto">
          <a:xfrm>
            <a:off x="5543550" y="1318846"/>
            <a:ext cx="3024554" cy="2505808"/>
          </a:xfrm>
          <a:custGeom>
            <a:avLst/>
            <a:gdLst>
              <a:gd name="T0" fmla="*/ 1458491200 w 1905"/>
              <a:gd name="T1" fmla="*/ 2147483646 h 1627"/>
              <a:gd name="T2" fmla="*/ 878644800 w 1905"/>
              <a:gd name="T3" fmla="*/ 2147483646 h 1627"/>
              <a:gd name="T4" fmla="*/ 286964800 w 1905"/>
              <a:gd name="T5" fmla="*/ 2147483646 h 1627"/>
              <a:gd name="T6" fmla="*/ 127211200 w 1905"/>
              <a:gd name="T7" fmla="*/ 2147483646 h 1627"/>
              <a:gd name="T8" fmla="*/ 2958400 w 1905"/>
              <a:gd name="T9" fmla="*/ 2147483646 h 1627"/>
              <a:gd name="T10" fmla="*/ 32542400 w 1905"/>
              <a:gd name="T11" fmla="*/ 1776090541 h 1627"/>
              <a:gd name="T12" fmla="*/ 44376000 w 1905"/>
              <a:gd name="T13" fmla="*/ 1687008461 h 1627"/>
              <a:gd name="T14" fmla="*/ 133128000 w 1905"/>
              <a:gd name="T15" fmla="*/ 1408623417 h 1627"/>
              <a:gd name="T16" fmla="*/ 322465600 w 1905"/>
              <a:gd name="T17" fmla="*/ 1030020825 h 1627"/>
              <a:gd name="T18" fmla="*/ 434884800 w 1905"/>
              <a:gd name="T19" fmla="*/ 901964606 h 1627"/>
              <a:gd name="T20" fmla="*/ 594638400 w 1905"/>
              <a:gd name="T21" fmla="*/ 729366513 h 1627"/>
              <a:gd name="T22" fmla="*/ 813560000 w 1905"/>
              <a:gd name="T23" fmla="*/ 579039357 h 1627"/>
              <a:gd name="T24" fmla="*/ 914145600 w 1905"/>
              <a:gd name="T25" fmla="*/ 501091077 h 1627"/>
              <a:gd name="T26" fmla="*/ 996980800 w 1905"/>
              <a:gd name="T27" fmla="*/ 445415403 h 1627"/>
              <a:gd name="T28" fmla="*/ 1535409600 w 1905"/>
              <a:gd name="T29" fmla="*/ 228275436 h 1627"/>
              <a:gd name="T30" fmla="*/ 2032420800 w 1905"/>
              <a:gd name="T31" fmla="*/ 38974140 h 1627"/>
              <a:gd name="T32" fmla="*/ 2147483646 w 1905"/>
              <a:gd name="T33" fmla="*/ 0 h 1627"/>
              <a:gd name="T34" fmla="*/ 2147483646 w 1905"/>
              <a:gd name="T35" fmla="*/ 77948280 h 1627"/>
              <a:gd name="T36" fmla="*/ 2147483646 w 1905"/>
              <a:gd name="T37" fmla="*/ 278383376 h 1627"/>
              <a:gd name="T38" fmla="*/ 2147483646 w 1905"/>
              <a:gd name="T39" fmla="*/ 412008998 h 1627"/>
              <a:gd name="T40" fmla="*/ 2147483646 w 1905"/>
              <a:gd name="T41" fmla="*/ 590174825 h 1627"/>
              <a:gd name="T42" fmla="*/ 2147483646 w 1905"/>
              <a:gd name="T43" fmla="*/ 640284433 h 1627"/>
              <a:gd name="T44" fmla="*/ 2147483646 w 1905"/>
              <a:gd name="T45" fmla="*/ 751637450 h 1627"/>
              <a:gd name="T46" fmla="*/ 2147483646 w 1905"/>
              <a:gd name="T47" fmla="*/ 779476121 h 1627"/>
              <a:gd name="T48" fmla="*/ 2147483646 w 1905"/>
              <a:gd name="T49" fmla="*/ 974345151 h 1627"/>
              <a:gd name="T50" fmla="*/ 2147483646 w 1905"/>
              <a:gd name="T51" fmla="*/ 1313973604 h 1627"/>
              <a:gd name="T52" fmla="*/ 2147483646 w 1905"/>
              <a:gd name="T53" fmla="*/ 1547816774 h 1627"/>
              <a:gd name="T54" fmla="*/ 2147483646 w 1905"/>
              <a:gd name="T55" fmla="*/ 2147483646 h 1627"/>
              <a:gd name="T56" fmla="*/ 2147483646 w 1905"/>
              <a:gd name="T57" fmla="*/ 2147483646 h 1627"/>
              <a:gd name="T58" fmla="*/ 2147483646 w 1905"/>
              <a:gd name="T59" fmla="*/ 2147483646 h 1627"/>
              <a:gd name="T60" fmla="*/ 2147483646 w 1905"/>
              <a:gd name="T61" fmla="*/ 2147483646 h 1627"/>
              <a:gd name="T62" fmla="*/ 2147483646 w 1905"/>
              <a:gd name="T63" fmla="*/ 2147483646 h 1627"/>
              <a:gd name="T64" fmla="*/ 2147483646 w 1905"/>
              <a:gd name="T65" fmla="*/ 2147483646 h 1627"/>
              <a:gd name="T66" fmla="*/ 2147483646 w 1905"/>
              <a:gd name="T67" fmla="*/ 2147483646 h 1627"/>
              <a:gd name="T68" fmla="*/ 2147483646 w 1905"/>
              <a:gd name="T69" fmla="*/ 2147483646 h 1627"/>
              <a:gd name="T70" fmla="*/ 2147483646 w 1905"/>
              <a:gd name="T71" fmla="*/ 2147483646 h 1627"/>
              <a:gd name="T72" fmla="*/ 2147483646 w 1905"/>
              <a:gd name="T73" fmla="*/ 2147483646 h 1627"/>
              <a:gd name="T74" fmla="*/ 2147483646 w 1905"/>
              <a:gd name="T75" fmla="*/ 2147483646 h 1627"/>
              <a:gd name="T76" fmla="*/ 2147483646 w 1905"/>
              <a:gd name="T77" fmla="*/ 2147483646 h 1627"/>
              <a:gd name="T78" fmla="*/ 2147483646 w 1905"/>
              <a:gd name="T79" fmla="*/ 2147483646 h 1627"/>
              <a:gd name="T80" fmla="*/ 2147483646 w 1905"/>
              <a:gd name="T81" fmla="*/ 2147483646 h 1627"/>
              <a:gd name="T82" fmla="*/ 2147483646 w 1905"/>
              <a:gd name="T83" fmla="*/ 2147483646 h 1627"/>
              <a:gd name="T84" fmla="*/ 2147483646 w 1905"/>
              <a:gd name="T85" fmla="*/ 2147483646 h 1627"/>
              <a:gd name="T86" fmla="*/ 2147483646 w 1905"/>
              <a:gd name="T87" fmla="*/ 2147483646 h 1627"/>
              <a:gd name="T88" fmla="*/ 2147483646 w 1905"/>
              <a:gd name="T89" fmla="*/ 2147483646 h 1627"/>
              <a:gd name="T90" fmla="*/ 2147483646 w 1905"/>
              <a:gd name="T91" fmla="*/ 2147483646 h 1627"/>
              <a:gd name="T92" fmla="*/ 2147483646 w 1905"/>
              <a:gd name="T93" fmla="*/ 2147483646 h 1627"/>
              <a:gd name="T94" fmla="*/ 2147483646 w 1905"/>
              <a:gd name="T95" fmla="*/ 2147483646 h 1627"/>
              <a:gd name="T96" fmla="*/ 2147483646 w 1905"/>
              <a:gd name="T97" fmla="*/ 2147483646 h 1627"/>
              <a:gd name="T98" fmla="*/ 2085672000 w 1905"/>
              <a:gd name="T99" fmla="*/ 2147483646 h 1627"/>
              <a:gd name="T100" fmla="*/ 1973252800 w 1905"/>
              <a:gd name="T101" fmla="*/ 2147483646 h 1627"/>
              <a:gd name="T102" fmla="*/ 1807582400 w 1905"/>
              <a:gd name="T103" fmla="*/ 2147483646 h 1627"/>
              <a:gd name="T104" fmla="*/ 1718830400 w 1905"/>
              <a:gd name="T105" fmla="*/ 2147483646 h 1627"/>
              <a:gd name="T106" fmla="*/ 1689246400 w 1905"/>
              <a:gd name="T107" fmla="*/ 2147483646 h 162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905" h="1627">
                <a:moveTo>
                  <a:pt x="571" y="1050"/>
                </a:moveTo>
                <a:cubicBezTo>
                  <a:pt x="548" y="1058"/>
                  <a:pt x="515" y="1039"/>
                  <a:pt x="493" y="1032"/>
                </a:cubicBezTo>
                <a:cubicBezTo>
                  <a:pt x="485" y="1029"/>
                  <a:pt x="477" y="1021"/>
                  <a:pt x="469" y="1018"/>
                </a:cubicBezTo>
                <a:cubicBezTo>
                  <a:pt x="412" y="999"/>
                  <a:pt x="357" y="975"/>
                  <a:pt x="297" y="968"/>
                </a:cubicBezTo>
                <a:cubicBezTo>
                  <a:pt x="270" y="961"/>
                  <a:pt x="245" y="951"/>
                  <a:pt x="219" y="942"/>
                </a:cubicBezTo>
                <a:cubicBezTo>
                  <a:pt x="187" y="946"/>
                  <a:pt x="126" y="941"/>
                  <a:pt x="97" y="922"/>
                </a:cubicBezTo>
                <a:cubicBezTo>
                  <a:pt x="87" y="916"/>
                  <a:pt x="78" y="908"/>
                  <a:pt x="67" y="904"/>
                </a:cubicBezTo>
                <a:cubicBezTo>
                  <a:pt x="63" y="893"/>
                  <a:pt x="54" y="884"/>
                  <a:pt x="43" y="880"/>
                </a:cubicBezTo>
                <a:cubicBezTo>
                  <a:pt x="33" y="865"/>
                  <a:pt x="24" y="857"/>
                  <a:pt x="11" y="844"/>
                </a:cubicBezTo>
                <a:cubicBezTo>
                  <a:pt x="7" y="825"/>
                  <a:pt x="3" y="807"/>
                  <a:pt x="1" y="788"/>
                </a:cubicBezTo>
                <a:cubicBezTo>
                  <a:pt x="2" y="727"/>
                  <a:pt x="0" y="706"/>
                  <a:pt x="9" y="660"/>
                </a:cubicBezTo>
                <a:cubicBezTo>
                  <a:pt x="10" y="653"/>
                  <a:pt x="12" y="645"/>
                  <a:pt x="11" y="638"/>
                </a:cubicBezTo>
                <a:cubicBezTo>
                  <a:pt x="11" y="636"/>
                  <a:pt x="7" y="634"/>
                  <a:pt x="7" y="632"/>
                </a:cubicBezTo>
                <a:cubicBezTo>
                  <a:pt x="6" y="627"/>
                  <a:pt x="14" y="610"/>
                  <a:pt x="15" y="606"/>
                </a:cubicBezTo>
                <a:cubicBezTo>
                  <a:pt x="18" y="596"/>
                  <a:pt x="18" y="584"/>
                  <a:pt x="21" y="574"/>
                </a:cubicBezTo>
                <a:cubicBezTo>
                  <a:pt x="27" y="551"/>
                  <a:pt x="36" y="527"/>
                  <a:pt x="45" y="506"/>
                </a:cubicBezTo>
                <a:cubicBezTo>
                  <a:pt x="55" y="483"/>
                  <a:pt x="57" y="458"/>
                  <a:pt x="75" y="440"/>
                </a:cubicBezTo>
                <a:cubicBezTo>
                  <a:pt x="82" y="419"/>
                  <a:pt x="90" y="383"/>
                  <a:pt x="109" y="370"/>
                </a:cubicBezTo>
                <a:cubicBezTo>
                  <a:pt x="122" y="350"/>
                  <a:pt x="101" y="380"/>
                  <a:pt x="121" y="358"/>
                </a:cubicBezTo>
                <a:cubicBezTo>
                  <a:pt x="131" y="347"/>
                  <a:pt x="135" y="332"/>
                  <a:pt x="147" y="324"/>
                </a:cubicBezTo>
                <a:cubicBezTo>
                  <a:pt x="152" y="309"/>
                  <a:pt x="166" y="291"/>
                  <a:pt x="179" y="282"/>
                </a:cubicBezTo>
                <a:cubicBezTo>
                  <a:pt x="184" y="274"/>
                  <a:pt x="193" y="267"/>
                  <a:pt x="201" y="262"/>
                </a:cubicBezTo>
                <a:cubicBezTo>
                  <a:pt x="210" y="249"/>
                  <a:pt x="232" y="231"/>
                  <a:pt x="247" y="226"/>
                </a:cubicBezTo>
                <a:cubicBezTo>
                  <a:pt x="254" y="216"/>
                  <a:pt x="265" y="214"/>
                  <a:pt x="275" y="208"/>
                </a:cubicBezTo>
                <a:cubicBezTo>
                  <a:pt x="281" y="204"/>
                  <a:pt x="293" y="196"/>
                  <a:pt x="293" y="196"/>
                </a:cubicBezTo>
                <a:cubicBezTo>
                  <a:pt x="297" y="190"/>
                  <a:pt x="303" y="185"/>
                  <a:pt x="309" y="180"/>
                </a:cubicBezTo>
                <a:cubicBezTo>
                  <a:pt x="313" y="177"/>
                  <a:pt x="321" y="172"/>
                  <a:pt x="321" y="172"/>
                </a:cubicBezTo>
                <a:cubicBezTo>
                  <a:pt x="326" y="165"/>
                  <a:pt x="330" y="165"/>
                  <a:pt x="337" y="160"/>
                </a:cubicBezTo>
                <a:cubicBezTo>
                  <a:pt x="352" y="138"/>
                  <a:pt x="383" y="130"/>
                  <a:pt x="407" y="122"/>
                </a:cubicBezTo>
                <a:cubicBezTo>
                  <a:pt x="438" y="112"/>
                  <a:pt x="491" y="101"/>
                  <a:pt x="519" y="82"/>
                </a:cubicBezTo>
                <a:cubicBezTo>
                  <a:pt x="556" y="57"/>
                  <a:pt x="596" y="36"/>
                  <a:pt x="641" y="32"/>
                </a:cubicBezTo>
                <a:cubicBezTo>
                  <a:pt x="657" y="28"/>
                  <a:pt x="670" y="17"/>
                  <a:pt x="687" y="14"/>
                </a:cubicBezTo>
                <a:cubicBezTo>
                  <a:pt x="719" y="9"/>
                  <a:pt x="744" y="7"/>
                  <a:pt x="779" y="6"/>
                </a:cubicBezTo>
                <a:cubicBezTo>
                  <a:pt x="840" y="11"/>
                  <a:pt x="900" y="4"/>
                  <a:pt x="961" y="0"/>
                </a:cubicBezTo>
                <a:cubicBezTo>
                  <a:pt x="996" y="1"/>
                  <a:pt x="1032" y="1"/>
                  <a:pt x="1067" y="2"/>
                </a:cubicBezTo>
                <a:cubicBezTo>
                  <a:pt x="1098" y="3"/>
                  <a:pt x="1132" y="18"/>
                  <a:pt x="1161" y="28"/>
                </a:cubicBezTo>
                <a:cubicBezTo>
                  <a:pt x="1211" y="45"/>
                  <a:pt x="1264" y="55"/>
                  <a:pt x="1315" y="72"/>
                </a:cubicBezTo>
                <a:cubicBezTo>
                  <a:pt x="1334" y="78"/>
                  <a:pt x="1349" y="93"/>
                  <a:pt x="1369" y="100"/>
                </a:cubicBezTo>
                <a:cubicBezTo>
                  <a:pt x="1385" y="125"/>
                  <a:pt x="1417" y="131"/>
                  <a:pt x="1445" y="136"/>
                </a:cubicBezTo>
                <a:cubicBezTo>
                  <a:pt x="1457" y="144"/>
                  <a:pt x="1468" y="144"/>
                  <a:pt x="1481" y="148"/>
                </a:cubicBezTo>
                <a:cubicBezTo>
                  <a:pt x="1496" y="163"/>
                  <a:pt x="1512" y="171"/>
                  <a:pt x="1529" y="182"/>
                </a:cubicBezTo>
                <a:cubicBezTo>
                  <a:pt x="1543" y="192"/>
                  <a:pt x="1554" y="206"/>
                  <a:pt x="1571" y="212"/>
                </a:cubicBezTo>
                <a:cubicBezTo>
                  <a:pt x="1578" y="222"/>
                  <a:pt x="1573" y="217"/>
                  <a:pt x="1587" y="226"/>
                </a:cubicBezTo>
                <a:cubicBezTo>
                  <a:pt x="1589" y="227"/>
                  <a:pt x="1593" y="230"/>
                  <a:pt x="1593" y="230"/>
                </a:cubicBezTo>
                <a:cubicBezTo>
                  <a:pt x="1598" y="237"/>
                  <a:pt x="1605" y="245"/>
                  <a:pt x="1613" y="248"/>
                </a:cubicBezTo>
                <a:cubicBezTo>
                  <a:pt x="1619" y="258"/>
                  <a:pt x="1624" y="266"/>
                  <a:pt x="1635" y="270"/>
                </a:cubicBezTo>
                <a:cubicBezTo>
                  <a:pt x="1636" y="272"/>
                  <a:pt x="1635" y="275"/>
                  <a:pt x="1637" y="276"/>
                </a:cubicBezTo>
                <a:cubicBezTo>
                  <a:pt x="1640" y="278"/>
                  <a:pt x="1649" y="280"/>
                  <a:pt x="1649" y="280"/>
                </a:cubicBezTo>
                <a:cubicBezTo>
                  <a:pt x="1661" y="289"/>
                  <a:pt x="1662" y="300"/>
                  <a:pt x="1671" y="312"/>
                </a:cubicBezTo>
                <a:cubicBezTo>
                  <a:pt x="1681" y="326"/>
                  <a:pt x="1695" y="334"/>
                  <a:pt x="1703" y="350"/>
                </a:cubicBezTo>
                <a:cubicBezTo>
                  <a:pt x="1718" y="379"/>
                  <a:pt x="1728" y="415"/>
                  <a:pt x="1757" y="434"/>
                </a:cubicBezTo>
                <a:cubicBezTo>
                  <a:pt x="1766" y="447"/>
                  <a:pt x="1772" y="462"/>
                  <a:pt x="1785" y="472"/>
                </a:cubicBezTo>
                <a:cubicBezTo>
                  <a:pt x="1788" y="481"/>
                  <a:pt x="1792" y="485"/>
                  <a:pt x="1797" y="492"/>
                </a:cubicBezTo>
                <a:cubicBezTo>
                  <a:pt x="1810" y="511"/>
                  <a:pt x="1819" y="535"/>
                  <a:pt x="1829" y="556"/>
                </a:cubicBezTo>
                <a:cubicBezTo>
                  <a:pt x="1842" y="621"/>
                  <a:pt x="1873" y="681"/>
                  <a:pt x="1883" y="748"/>
                </a:cubicBezTo>
                <a:cubicBezTo>
                  <a:pt x="1881" y="823"/>
                  <a:pt x="1880" y="828"/>
                  <a:pt x="1883" y="908"/>
                </a:cubicBezTo>
                <a:cubicBezTo>
                  <a:pt x="1883" y="917"/>
                  <a:pt x="1888" y="928"/>
                  <a:pt x="1891" y="936"/>
                </a:cubicBezTo>
                <a:cubicBezTo>
                  <a:pt x="1893" y="942"/>
                  <a:pt x="1897" y="954"/>
                  <a:pt x="1897" y="954"/>
                </a:cubicBezTo>
                <a:cubicBezTo>
                  <a:pt x="1899" y="969"/>
                  <a:pt x="1900" y="985"/>
                  <a:pt x="1903" y="1000"/>
                </a:cubicBezTo>
                <a:cubicBezTo>
                  <a:pt x="1902" y="1027"/>
                  <a:pt x="1905" y="1074"/>
                  <a:pt x="1883" y="1096"/>
                </a:cubicBezTo>
                <a:cubicBezTo>
                  <a:pt x="1880" y="1105"/>
                  <a:pt x="1874" y="1115"/>
                  <a:pt x="1867" y="1122"/>
                </a:cubicBezTo>
                <a:cubicBezTo>
                  <a:pt x="1864" y="1130"/>
                  <a:pt x="1862" y="1133"/>
                  <a:pt x="1855" y="1138"/>
                </a:cubicBezTo>
                <a:cubicBezTo>
                  <a:pt x="1847" y="1150"/>
                  <a:pt x="1833" y="1153"/>
                  <a:pt x="1821" y="1160"/>
                </a:cubicBezTo>
                <a:cubicBezTo>
                  <a:pt x="1758" y="1195"/>
                  <a:pt x="1687" y="1193"/>
                  <a:pt x="1615" y="1194"/>
                </a:cubicBezTo>
                <a:cubicBezTo>
                  <a:pt x="1605" y="1196"/>
                  <a:pt x="1595" y="1198"/>
                  <a:pt x="1585" y="1200"/>
                </a:cubicBezTo>
                <a:cubicBezTo>
                  <a:pt x="1575" y="1203"/>
                  <a:pt x="1561" y="1204"/>
                  <a:pt x="1593" y="1200"/>
                </a:cubicBezTo>
                <a:cubicBezTo>
                  <a:pt x="1605" y="1197"/>
                  <a:pt x="1617" y="1202"/>
                  <a:pt x="1629" y="1198"/>
                </a:cubicBezTo>
                <a:cubicBezTo>
                  <a:pt x="1633" y="1199"/>
                  <a:pt x="1637" y="1201"/>
                  <a:pt x="1641" y="1202"/>
                </a:cubicBezTo>
                <a:cubicBezTo>
                  <a:pt x="1644" y="1203"/>
                  <a:pt x="1641" y="1208"/>
                  <a:pt x="1639" y="1210"/>
                </a:cubicBezTo>
                <a:cubicBezTo>
                  <a:pt x="1636" y="1213"/>
                  <a:pt x="1627" y="1214"/>
                  <a:pt x="1627" y="1214"/>
                </a:cubicBezTo>
                <a:cubicBezTo>
                  <a:pt x="1619" y="1238"/>
                  <a:pt x="1601" y="1261"/>
                  <a:pt x="1581" y="1274"/>
                </a:cubicBezTo>
                <a:cubicBezTo>
                  <a:pt x="1573" y="1298"/>
                  <a:pt x="1554" y="1316"/>
                  <a:pt x="1533" y="1330"/>
                </a:cubicBezTo>
                <a:cubicBezTo>
                  <a:pt x="1528" y="1337"/>
                  <a:pt x="1522" y="1345"/>
                  <a:pt x="1515" y="1350"/>
                </a:cubicBezTo>
                <a:cubicBezTo>
                  <a:pt x="1504" y="1366"/>
                  <a:pt x="1492" y="1367"/>
                  <a:pt x="1481" y="1378"/>
                </a:cubicBezTo>
                <a:cubicBezTo>
                  <a:pt x="1470" y="1389"/>
                  <a:pt x="1456" y="1411"/>
                  <a:pt x="1441" y="1416"/>
                </a:cubicBezTo>
                <a:cubicBezTo>
                  <a:pt x="1426" y="1431"/>
                  <a:pt x="1369" y="1453"/>
                  <a:pt x="1347" y="1460"/>
                </a:cubicBezTo>
                <a:cubicBezTo>
                  <a:pt x="1337" y="1463"/>
                  <a:pt x="1327" y="1467"/>
                  <a:pt x="1317" y="1470"/>
                </a:cubicBezTo>
                <a:cubicBezTo>
                  <a:pt x="1311" y="1472"/>
                  <a:pt x="1299" y="1478"/>
                  <a:pt x="1299" y="1478"/>
                </a:cubicBezTo>
                <a:cubicBezTo>
                  <a:pt x="1291" y="1491"/>
                  <a:pt x="1292" y="1496"/>
                  <a:pt x="1291" y="1514"/>
                </a:cubicBezTo>
                <a:cubicBezTo>
                  <a:pt x="1293" y="1530"/>
                  <a:pt x="1294" y="1541"/>
                  <a:pt x="1299" y="1556"/>
                </a:cubicBezTo>
                <a:cubicBezTo>
                  <a:pt x="1301" y="1562"/>
                  <a:pt x="1305" y="1574"/>
                  <a:pt x="1305" y="1574"/>
                </a:cubicBezTo>
                <a:cubicBezTo>
                  <a:pt x="1301" y="1585"/>
                  <a:pt x="1286" y="1582"/>
                  <a:pt x="1275" y="1586"/>
                </a:cubicBezTo>
                <a:cubicBezTo>
                  <a:pt x="1265" y="1600"/>
                  <a:pt x="1245" y="1602"/>
                  <a:pt x="1229" y="1604"/>
                </a:cubicBezTo>
                <a:cubicBezTo>
                  <a:pt x="1217" y="1607"/>
                  <a:pt x="1212" y="1615"/>
                  <a:pt x="1203" y="1620"/>
                </a:cubicBezTo>
                <a:cubicBezTo>
                  <a:pt x="1197" y="1623"/>
                  <a:pt x="1185" y="1626"/>
                  <a:pt x="1185" y="1626"/>
                </a:cubicBezTo>
                <a:cubicBezTo>
                  <a:pt x="1169" y="1625"/>
                  <a:pt x="1151" y="1627"/>
                  <a:pt x="1137" y="1618"/>
                </a:cubicBezTo>
                <a:cubicBezTo>
                  <a:pt x="1133" y="1612"/>
                  <a:pt x="1131" y="1604"/>
                  <a:pt x="1125" y="1600"/>
                </a:cubicBezTo>
                <a:cubicBezTo>
                  <a:pt x="1121" y="1597"/>
                  <a:pt x="1113" y="1592"/>
                  <a:pt x="1113" y="1592"/>
                </a:cubicBezTo>
                <a:cubicBezTo>
                  <a:pt x="1112" y="1590"/>
                  <a:pt x="1111" y="1588"/>
                  <a:pt x="1109" y="1586"/>
                </a:cubicBezTo>
                <a:cubicBezTo>
                  <a:pt x="1107" y="1584"/>
                  <a:pt x="1105" y="1584"/>
                  <a:pt x="1103" y="1582"/>
                </a:cubicBezTo>
                <a:cubicBezTo>
                  <a:pt x="1099" y="1578"/>
                  <a:pt x="1098" y="1569"/>
                  <a:pt x="1095" y="1564"/>
                </a:cubicBezTo>
                <a:cubicBezTo>
                  <a:pt x="1087" y="1549"/>
                  <a:pt x="1079" y="1534"/>
                  <a:pt x="1069" y="1520"/>
                </a:cubicBezTo>
                <a:cubicBezTo>
                  <a:pt x="1064" y="1505"/>
                  <a:pt x="1054" y="1491"/>
                  <a:pt x="1043" y="1480"/>
                </a:cubicBezTo>
                <a:cubicBezTo>
                  <a:pt x="1039" y="1468"/>
                  <a:pt x="1038" y="1454"/>
                  <a:pt x="1033" y="1442"/>
                </a:cubicBezTo>
                <a:cubicBezTo>
                  <a:pt x="1030" y="1435"/>
                  <a:pt x="1025" y="1422"/>
                  <a:pt x="1025" y="1422"/>
                </a:cubicBezTo>
                <a:cubicBezTo>
                  <a:pt x="1022" y="1381"/>
                  <a:pt x="1011" y="1361"/>
                  <a:pt x="977" y="1338"/>
                </a:cubicBezTo>
                <a:cubicBezTo>
                  <a:pt x="967" y="1317"/>
                  <a:pt x="969" y="1296"/>
                  <a:pt x="945" y="1290"/>
                </a:cubicBezTo>
                <a:cubicBezTo>
                  <a:pt x="908" y="1292"/>
                  <a:pt x="871" y="1290"/>
                  <a:pt x="833" y="1292"/>
                </a:cubicBezTo>
                <a:cubicBezTo>
                  <a:pt x="816" y="1296"/>
                  <a:pt x="800" y="1293"/>
                  <a:pt x="783" y="1290"/>
                </a:cubicBezTo>
                <a:cubicBezTo>
                  <a:pt x="755" y="1294"/>
                  <a:pt x="731" y="1287"/>
                  <a:pt x="705" y="1280"/>
                </a:cubicBezTo>
                <a:cubicBezTo>
                  <a:pt x="695" y="1277"/>
                  <a:pt x="689" y="1272"/>
                  <a:pt x="679" y="1268"/>
                </a:cubicBezTo>
                <a:cubicBezTo>
                  <a:pt x="675" y="1266"/>
                  <a:pt x="667" y="1264"/>
                  <a:pt x="667" y="1264"/>
                </a:cubicBezTo>
                <a:cubicBezTo>
                  <a:pt x="664" y="1254"/>
                  <a:pt x="658" y="1248"/>
                  <a:pt x="649" y="1242"/>
                </a:cubicBezTo>
                <a:cubicBezTo>
                  <a:pt x="637" y="1217"/>
                  <a:pt x="624" y="1192"/>
                  <a:pt x="611" y="1168"/>
                </a:cubicBezTo>
                <a:cubicBezTo>
                  <a:pt x="605" y="1158"/>
                  <a:pt x="598" y="1149"/>
                  <a:pt x="593" y="1138"/>
                </a:cubicBezTo>
                <a:cubicBezTo>
                  <a:pt x="588" y="1126"/>
                  <a:pt x="585" y="1112"/>
                  <a:pt x="581" y="1100"/>
                </a:cubicBezTo>
                <a:cubicBezTo>
                  <a:pt x="580" y="1094"/>
                  <a:pt x="578" y="1072"/>
                  <a:pt x="575" y="1062"/>
                </a:cubicBezTo>
                <a:cubicBezTo>
                  <a:pt x="574" y="1059"/>
                  <a:pt x="567" y="1050"/>
                  <a:pt x="571" y="1050"/>
                </a:cubicBezTo>
                <a:close/>
              </a:path>
            </a:pathLst>
          </a:custGeom>
          <a:solidFill>
            <a:srgbClr val="FF7878">
              <a:alpha val="50195"/>
            </a:srgbClr>
          </a:solidFill>
          <a:ln w="9525">
            <a:solidFill>
              <a:schemeClr val="tx1"/>
            </a:solidFill>
            <a:round/>
            <a:headEnd/>
            <a:tailEnd/>
          </a:ln>
        </p:spPr>
        <p:txBody>
          <a:bodyPr/>
          <a:lstStyle/>
          <a:p>
            <a:endParaRPr lang="it-IT" sz="1477"/>
          </a:p>
        </p:txBody>
      </p:sp>
      <p:sp>
        <p:nvSpPr>
          <p:cNvPr id="48133" name="Text Box 1029"/>
          <p:cNvSpPr txBox="1">
            <a:spLocks noChangeArrowheads="1"/>
          </p:cNvSpPr>
          <p:nvPr/>
        </p:nvSpPr>
        <p:spPr bwMode="auto">
          <a:xfrm>
            <a:off x="152401" y="4611566"/>
            <a:ext cx="1208985" cy="37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846">
                <a:latin typeface="Arial" charset="0"/>
              </a:rPr>
              <a:t>7-15 anni</a:t>
            </a:r>
          </a:p>
        </p:txBody>
      </p:sp>
      <p:sp>
        <p:nvSpPr>
          <p:cNvPr id="48134" name="Text Box 1030"/>
          <p:cNvSpPr txBox="1">
            <a:spLocks noChangeArrowheads="1"/>
          </p:cNvSpPr>
          <p:nvPr/>
        </p:nvSpPr>
        <p:spPr bwMode="auto">
          <a:xfrm>
            <a:off x="4327281" y="4985239"/>
            <a:ext cx="1340432" cy="37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846">
                <a:latin typeface="Arial" charset="0"/>
              </a:rPr>
              <a:t>16-20 anni</a:t>
            </a:r>
          </a:p>
        </p:txBody>
      </p:sp>
      <p:sp>
        <p:nvSpPr>
          <p:cNvPr id="48135" name="Text Box 1031"/>
          <p:cNvSpPr txBox="1">
            <a:spLocks noChangeArrowheads="1"/>
          </p:cNvSpPr>
          <p:nvPr/>
        </p:nvSpPr>
        <p:spPr bwMode="auto">
          <a:xfrm>
            <a:off x="76200" y="826478"/>
            <a:ext cx="2743200" cy="37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it-IT" altLang="it-IT" sz="1846" b="0">
                <a:solidFill>
                  <a:schemeClr val="accent2"/>
                </a:solidFill>
                <a:latin typeface="Arial" charset="0"/>
              </a:rPr>
              <a:t>Aree in maturazione</a:t>
            </a:r>
          </a:p>
        </p:txBody>
      </p:sp>
      <p:sp>
        <p:nvSpPr>
          <p:cNvPr id="48136" name="Text Box 1032"/>
          <p:cNvSpPr txBox="1">
            <a:spLocks noChangeArrowheads="1"/>
          </p:cNvSpPr>
          <p:nvPr/>
        </p:nvSpPr>
        <p:spPr bwMode="auto">
          <a:xfrm>
            <a:off x="5257800" y="685801"/>
            <a:ext cx="3733800" cy="37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it-IT" altLang="it-IT" sz="1846" b="0">
                <a:solidFill>
                  <a:schemeClr val="accent2"/>
                </a:solidFill>
                <a:latin typeface="Arial" charset="0"/>
              </a:rPr>
              <a:t>Aree in rapido cambiamento</a:t>
            </a:r>
          </a:p>
        </p:txBody>
      </p:sp>
      <p:sp>
        <p:nvSpPr>
          <p:cNvPr id="48137" name="Text Box 1033"/>
          <p:cNvSpPr txBox="1">
            <a:spLocks noChangeArrowheads="1"/>
          </p:cNvSpPr>
          <p:nvPr/>
        </p:nvSpPr>
        <p:spPr bwMode="auto">
          <a:xfrm>
            <a:off x="3124200" y="1037493"/>
            <a:ext cx="1676400" cy="31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it-IT" altLang="it-IT" sz="1477" b="0">
                <a:solidFill>
                  <a:srgbClr val="FF0000"/>
                </a:solidFill>
                <a:latin typeface="Arial" charset="0"/>
              </a:rPr>
              <a:t>Lobo parietale</a:t>
            </a:r>
          </a:p>
        </p:txBody>
      </p:sp>
      <p:sp>
        <p:nvSpPr>
          <p:cNvPr id="48138" name="Text Box 1034"/>
          <p:cNvSpPr txBox="1">
            <a:spLocks noChangeArrowheads="1"/>
          </p:cNvSpPr>
          <p:nvPr/>
        </p:nvSpPr>
        <p:spPr bwMode="auto">
          <a:xfrm>
            <a:off x="3733800" y="1459524"/>
            <a:ext cx="1600200" cy="31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it-IT" altLang="it-IT" sz="1477" b="0">
                <a:solidFill>
                  <a:srgbClr val="FF0000"/>
                </a:solidFill>
                <a:latin typeface="Arial" charset="0"/>
              </a:rPr>
              <a:t>Lobo temporale</a:t>
            </a:r>
          </a:p>
        </p:txBody>
      </p:sp>
      <p:sp>
        <p:nvSpPr>
          <p:cNvPr id="48139" name="Text Box 1035"/>
          <p:cNvSpPr txBox="1">
            <a:spLocks noChangeArrowheads="1"/>
          </p:cNvSpPr>
          <p:nvPr/>
        </p:nvSpPr>
        <p:spPr bwMode="auto">
          <a:xfrm>
            <a:off x="4724400" y="896816"/>
            <a:ext cx="1295400" cy="31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it-IT" altLang="it-IT" sz="1477" b="0">
                <a:solidFill>
                  <a:srgbClr val="FF0000"/>
                </a:solidFill>
                <a:latin typeface="Arial" charset="0"/>
              </a:rPr>
              <a:t>Lobi frontali</a:t>
            </a:r>
          </a:p>
        </p:txBody>
      </p:sp>
      <p:sp>
        <p:nvSpPr>
          <p:cNvPr id="48140" name="Line 1036"/>
          <p:cNvSpPr>
            <a:spLocks noChangeShapeType="1"/>
          </p:cNvSpPr>
          <p:nvPr/>
        </p:nvSpPr>
        <p:spPr bwMode="auto">
          <a:xfrm flipH="1">
            <a:off x="3048000" y="1740877"/>
            <a:ext cx="762000" cy="984738"/>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sz="1477"/>
          </a:p>
        </p:txBody>
      </p:sp>
      <p:sp>
        <p:nvSpPr>
          <p:cNvPr id="48141" name="Line 1037"/>
          <p:cNvSpPr>
            <a:spLocks noChangeShapeType="1"/>
          </p:cNvSpPr>
          <p:nvPr/>
        </p:nvSpPr>
        <p:spPr bwMode="auto">
          <a:xfrm flipH="1">
            <a:off x="3048000" y="1318846"/>
            <a:ext cx="838200" cy="633046"/>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sz="1477"/>
          </a:p>
        </p:txBody>
      </p:sp>
      <p:sp>
        <p:nvSpPr>
          <p:cNvPr id="48142" name="Line 1038"/>
          <p:cNvSpPr>
            <a:spLocks noChangeShapeType="1"/>
          </p:cNvSpPr>
          <p:nvPr/>
        </p:nvSpPr>
        <p:spPr bwMode="auto">
          <a:xfrm>
            <a:off x="5410200" y="1389184"/>
            <a:ext cx="304800" cy="703385"/>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sz="1477"/>
          </a:p>
        </p:txBody>
      </p:sp>
      <p:sp>
        <p:nvSpPr>
          <p:cNvPr id="48143" name="Line 1039"/>
          <p:cNvSpPr>
            <a:spLocks noChangeShapeType="1"/>
          </p:cNvSpPr>
          <p:nvPr/>
        </p:nvSpPr>
        <p:spPr bwMode="auto">
          <a:xfrm>
            <a:off x="5410200" y="1389184"/>
            <a:ext cx="990600" cy="844062"/>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sz="1477"/>
          </a:p>
        </p:txBody>
      </p:sp>
      <p:sp>
        <p:nvSpPr>
          <p:cNvPr id="48144" name="Text Box 1040"/>
          <p:cNvSpPr txBox="1">
            <a:spLocks noChangeArrowheads="1"/>
          </p:cNvSpPr>
          <p:nvPr/>
        </p:nvSpPr>
        <p:spPr bwMode="auto">
          <a:xfrm>
            <a:off x="152400" y="4988170"/>
            <a:ext cx="3429000" cy="12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just" eaLnBrk="1" hangingPunct="1">
              <a:spcBef>
                <a:spcPct val="0"/>
              </a:spcBef>
              <a:buFontTx/>
              <a:buNone/>
            </a:pPr>
            <a:r>
              <a:rPr lang="it-IT" altLang="it-IT" sz="1477">
                <a:latin typeface="Arial" charset="0"/>
              </a:rPr>
              <a:t>Quando il cervello entra nell</a:t>
            </a:r>
            <a:r>
              <a:rPr lang="ja-JP" altLang="it-IT" sz="1477">
                <a:latin typeface="Arial" charset="0"/>
              </a:rPr>
              <a:t>’</a:t>
            </a:r>
            <a:r>
              <a:rPr lang="it-IT" altLang="ja-JP" sz="1477">
                <a:latin typeface="Arial" charset="0"/>
              </a:rPr>
              <a:t>adolescenza, sottostà ad una nuova spinta maturativa, con possibili effetti, fra l</a:t>
            </a:r>
            <a:r>
              <a:rPr lang="ja-JP" altLang="it-IT" sz="1477">
                <a:latin typeface="Arial" charset="0"/>
              </a:rPr>
              <a:t>’</a:t>
            </a:r>
            <a:r>
              <a:rPr lang="it-IT" altLang="ja-JP" sz="1477">
                <a:latin typeface="Arial" charset="0"/>
              </a:rPr>
              <a:t>altro, sulle attitudini linguistiche e matematiche</a:t>
            </a:r>
            <a:endParaRPr lang="it-IT" altLang="it-IT" sz="1477">
              <a:latin typeface="Arial" charset="0"/>
            </a:endParaRPr>
          </a:p>
        </p:txBody>
      </p:sp>
      <p:sp>
        <p:nvSpPr>
          <p:cNvPr id="48145" name="Text Box 1041"/>
          <p:cNvSpPr txBox="1">
            <a:spLocks noChangeArrowheads="1"/>
          </p:cNvSpPr>
          <p:nvPr/>
        </p:nvSpPr>
        <p:spPr bwMode="auto">
          <a:xfrm>
            <a:off x="4343400" y="5328139"/>
            <a:ext cx="4648200" cy="774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just" eaLnBrk="1" hangingPunct="1">
              <a:spcBef>
                <a:spcPct val="0"/>
              </a:spcBef>
              <a:buFontTx/>
              <a:buNone/>
            </a:pPr>
            <a:r>
              <a:rPr lang="it-IT" altLang="it-IT" sz="1477">
                <a:latin typeface="Arial" charset="0"/>
              </a:rPr>
              <a:t>Nei lobi frontali si hanno continui cambiamenti, che sono alla base di nuovi modi di pensare, di comportarsi e di guardare alla vita in generale</a:t>
            </a:r>
          </a:p>
        </p:txBody>
      </p:sp>
      <p:sp>
        <p:nvSpPr>
          <p:cNvPr id="48146" name="Line 1042"/>
          <p:cNvSpPr>
            <a:spLocks noChangeShapeType="1"/>
          </p:cNvSpPr>
          <p:nvPr/>
        </p:nvSpPr>
        <p:spPr bwMode="auto">
          <a:xfrm>
            <a:off x="1219200" y="1178169"/>
            <a:ext cx="1752600" cy="1125415"/>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it-IT" sz="1477"/>
          </a:p>
        </p:txBody>
      </p:sp>
      <p:sp>
        <p:nvSpPr>
          <p:cNvPr id="48147" name="Line 1043"/>
          <p:cNvSpPr>
            <a:spLocks noChangeShapeType="1"/>
          </p:cNvSpPr>
          <p:nvPr/>
        </p:nvSpPr>
        <p:spPr bwMode="auto">
          <a:xfrm>
            <a:off x="1219200" y="1178169"/>
            <a:ext cx="1905000" cy="492369"/>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it-IT" sz="1477"/>
          </a:p>
        </p:txBody>
      </p:sp>
      <p:sp>
        <p:nvSpPr>
          <p:cNvPr id="48148" name="Line 1044"/>
          <p:cNvSpPr>
            <a:spLocks noChangeShapeType="1"/>
          </p:cNvSpPr>
          <p:nvPr/>
        </p:nvSpPr>
        <p:spPr bwMode="auto">
          <a:xfrm>
            <a:off x="1219200" y="1178169"/>
            <a:ext cx="1219200" cy="1688123"/>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it-IT" sz="1477"/>
          </a:p>
        </p:txBody>
      </p:sp>
      <p:sp>
        <p:nvSpPr>
          <p:cNvPr id="48149" name="Line 1045"/>
          <p:cNvSpPr>
            <a:spLocks noChangeShapeType="1"/>
          </p:cNvSpPr>
          <p:nvPr/>
        </p:nvSpPr>
        <p:spPr bwMode="auto">
          <a:xfrm>
            <a:off x="6248400" y="1037492"/>
            <a:ext cx="533400" cy="422031"/>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it-IT" sz="1477"/>
          </a:p>
        </p:txBody>
      </p:sp>
      <p:sp>
        <p:nvSpPr>
          <p:cNvPr id="48150" name="Line 1046"/>
          <p:cNvSpPr>
            <a:spLocks noChangeShapeType="1"/>
          </p:cNvSpPr>
          <p:nvPr/>
        </p:nvSpPr>
        <p:spPr bwMode="auto">
          <a:xfrm flipH="1">
            <a:off x="5943600" y="1037492"/>
            <a:ext cx="304800" cy="1477108"/>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it-IT" sz="1477"/>
          </a:p>
        </p:txBody>
      </p:sp>
      <p:sp>
        <p:nvSpPr>
          <p:cNvPr id="48151" name="Line 1047"/>
          <p:cNvSpPr>
            <a:spLocks noChangeShapeType="1"/>
          </p:cNvSpPr>
          <p:nvPr/>
        </p:nvSpPr>
        <p:spPr bwMode="auto">
          <a:xfrm>
            <a:off x="6248400" y="1037493"/>
            <a:ext cx="381000" cy="1125415"/>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it-IT" sz="1477"/>
          </a:p>
        </p:txBody>
      </p:sp>
      <p:sp>
        <p:nvSpPr>
          <p:cNvPr id="48152" name="Text Box 1048"/>
          <p:cNvSpPr txBox="1">
            <a:spLocks noChangeArrowheads="1"/>
          </p:cNvSpPr>
          <p:nvPr/>
        </p:nvSpPr>
        <p:spPr bwMode="auto">
          <a:xfrm>
            <a:off x="76200" y="307731"/>
            <a:ext cx="7976864" cy="43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2215" b="0">
                <a:latin typeface="Arial" charset="0"/>
              </a:rPr>
              <a:t>Lo sviluppo continua ancora nell</a:t>
            </a:r>
            <a:r>
              <a:rPr lang="ja-JP" altLang="it-IT" sz="2215" b="0">
                <a:latin typeface="Arial" charset="0"/>
              </a:rPr>
              <a:t>’</a:t>
            </a:r>
            <a:r>
              <a:rPr lang="it-IT" altLang="ja-JP" sz="2215" b="0">
                <a:latin typeface="Arial" charset="0"/>
              </a:rPr>
              <a:t>adolescenza, e ancora dopo</a:t>
            </a:r>
            <a:endParaRPr lang="it-IT" altLang="it-IT" sz="2215" b="0">
              <a:latin typeface="Arial" charset="0"/>
            </a:endParaRPr>
          </a:p>
        </p:txBody>
      </p:sp>
      <p:sp>
        <p:nvSpPr>
          <p:cNvPr id="25" name="Smile 24"/>
          <p:cNvSpPr/>
          <p:nvPr/>
        </p:nvSpPr>
        <p:spPr bwMode="auto">
          <a:xfrm>
            <a:off x="8748464" y="44624"/>
            <a:ext cx="360040" cy="360040"/>
          </a:xfrm>
          <a:prstGeom prst="smileyFace">
            <a:avLst/>
          </a:prstGeom>
          <a:solidFill>
            <a:srgbClr val="0070C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Verdana" charset="0"/>
              <a:ea typeface="ＭＳ Ｐゴシック" charset="0"/>
            </a:endParaRPr>
          </a:p>
        </p:txBody>
      </p:sp>
    </p:spTree>
    <p:extLst>
      <p:ext uri="{BB962C8B-B14F-4D97-AF65-F5344CB8AC3E}">
        <p14:creationId xmlns:p14="http://schemas.microsoft.com/office/powerpoint/2010/main" val="857316540"/>
      </p:ext>
    </p:extLst>
  </p:cSld>
  <p:clrMapOvr>
    <a:masterClrMapping/>
  </p:clrMapOvr>
  <p:transition spd="slow">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1407" y="1102587"/>
            <a:ext cx="3985846" cy="4654062"/>
          </a:xfrm>
          <a:prstGeom prst="rect">
            <a:avLst/>
          </a:prstGeom>
        </p:spPr>
      </p:pic>
      <p:pic>
        <p:nvPicPr>
          <p:cNvPr id="48129" name="Picture 6" descr="KAN_000A"/>
          <p:cNvPicPr>
            <a:picLocks noChangeAspect="1" noChangeArrowheads="1"/>
          </p:cNvPicPr>
          <p:nvPr/>
        </p:nvPicPr>
        <p:blipFill>
          <a:blip r:embed="rId4">
            <a:extLst>
              <a:ext uri="{28A0092B-C50C-407E-A947-70E740481C1C}">
                <a14:useLocalDpi xmlns:a14="http://schemas.microsoft.com/office/drawing/2010/main" val="0"/>
              </a:ext>
            </a:extLst>
          </a:blip>
          <a:srcRect r="37334" b="11656"/>
          <a:stretch>
            <a:fillRect/>
          </a:stretch>
        </p:blipFill>
        <p:spPr bwMode="auto">
          <a:xfrm>
            <a:off x="796721" y="1286383"/>
            <a:ext cx="4194606" cy="377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4"/>
          <p:cNvSpPr txBox="1">
            <a:spLocks noChangeArrowheads="1"/>
          </p:cNvSpPr>
          <p:nvPr/>
        </p:nvSpPr>
        <p:spPr bwMode="auto">
          <a:xfrm>
            <a:off x="351693" y="304962"/>
            <a:ext cx="8440615" cy="433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a:spcBef>
                <a:spcPct val="0"/>
              </a:spcBef>
              <a:buFontTx/>
              <a:buNone/>
            </a:pPr>
            <a:r>
              <a:rPr lang="it-IT" altLang="ja-JP" sz="2215" dirty="0">
                <a:latin typeface="Arial" charset="0"/>
              </a:rPr>
              <a:t>SINDROME DELL’ARTO FANTASMA</a:t>
            </a:r>
          </a:p>
        </p:txBody>
      </p:sp>
      <p:sp>
        <p:nvSpPr>
          <p:cNvPr id="48133" name="Text Box 1027"/>
          <p:cNvSpPr txBox="1">
            <a:spLocks noChangeArrowheads="1"/>
          </p:cNvSpPr>
          <p:nvPr/>
        </p:nvSpPr>
        <p:spPr bwMode="auto">
          <a:xfrm>
            <a:off x="562708" y="5052197"/>
            <a:ext cx="3516923" cy="774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477" dirty="0">
                <a:latin typeface="Arial" charset="0"/>
              </a:rPr>
              <a:t>La stimolazione del braccio e della faccia evoca sensazioni nella mano “fantasma”</a:t>
            </a:r>
          </a:p>
        </p:txBody>
      </p:sp>
      <p:grpSp>
        <p:nvGrpSpPr>
          <p:cNvPr id="19" name="Gruppo 18"/>
          <p:cNvGrpSpPr/>
          <p:nvPr/>
        </p:nvGrpSpPr>
        <p:grpSpPr>
          <a:xfrm>
            <a:off x="5173459" y="833349"/>
            <a:ext cx="3652554" cy="5503795"/>
            <a:chOff x="5223579" y="617043"/>
            <a:chExt cx="3956933" cy="5962445"/>
          </a:xfrm>
        </p:grpSpPr>
        <p:sp>
          <p:nvSpPr>
            <p:cNvPr id="20" name="Text Box 14"/>
            <p:cNvSpPr txBox="1">
              <a:spLocks noChangeArrowheads="1"/>
            </p:cNvSpPr>
            <p:nvPr/>
          </p:nvSpPr>
          <p:spPr bwMode="auto">
            <a:xfrm>
              <a:off x="5223579" y="5229200"/>
              <a:ext cx="788758" cy="298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r>
                <a:rPr lang="it-IT" altLang="it-IT" sz="1193">
                  <a:solidFill>
                    <a:srgbClr val="FF0000"/>
                  </a:solidFill>
                </a:rPr>
                <a:t>braccio</a:t>
              </a:r>
            </a:p>
          </p:txBody>
        </p:sp>
        <p:sp>
          <p:nvSpPr>
            <p:cNvPr id="21" name="Text Box 15"/>
            <p:cNvSpPr txBox="1">
              <a:spLocks noChangeArrowheads="1"/>
            </p:cNvSpPr>
            <p:nvPr/>
          </p:nvSpPr>
          <p:spPr bwMode="auto">
            <a:xfrm>
              <a:off x="5652120" y="6280587"/>
              <a:ext cx="670670" cy="298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r>
                <a:rPr lang="it-IT" altLang="it-IT" sz="1193">
                  <a:solidFill>
                    <a:srgbClr val="FF0000"/>
                  </a:solidFill>
                </a:rPr>
                <a:t>faccia</a:t>
              </a:r>
            </a:p>
          </p:txBody>
        </p:sp>
        <p:grpSp>
          <p:nvGrpSpPr>
            <p:cNvPr id="22" name="Gruppo 21"/>
            <p:cNvGrpSpPr/>
            <p:nvPr/>
          </p:nvGrpSpPr>
          <p:grpSpPr>
            <a:xfrm>
              <a:off x="5862201" y="617043"/>
              <a:ext cx="3318311" cy="5879094"/>
              <a:chOff x="5824730" y="730820"/>
              <a:chExt cx="3318311" cy="5879094"/>
            </a:xfrm>
          </p:grpSpPr>
          <p:sp>
            <p:nvSpPr>
              <p:cNvPr id="23" name="AutoShape 7"/>
              <p:cNvSpPr>
                <a:spLocks noChangeArrowheads="1"/>
              </p:cNvSpPr>
              <p:nvPr/>
            </p:nvSpPr>
            <p:spPr bwMode="auto">
              <a:xfrm rot="7497189">
                <a:off x="8212522" y="845834"/>
                <a:ext cx="545123" cy="1315915"/>
              </a:xfrm>
              <a:prstGeom prst="curvedRightArrow">
                <a:avLst>
                  <a:gd name="adj1" fmla="val 48280"/>
                  <a:gd name="adj2" fmla="val 96559"/>
                  <a:gd name="adj3" fmla="val 33333"/>
                </a:avLst>
              </a:prstGeom>
              <a:solidFill>
                <a:schemeClr val="accent1"/>
              </a:solidFill>
              <a:ln w="9525">
                <a:solidFill>
                  <a:schemeClr val="tx1"/>
                </a:solidFill>
                <a:miter lim="800000"/>
                <a:headEnd/>
                <a:tailEnd/>
              </a:ln>
            </p:spPr>
            <p:txBody>
              <a:bodyPr rot="10800000" vert="eaVert" wrap="none" anchor="ct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pPr eaLnBrk="1" hangingPunct="1"/>
                <a:endParaRPr lang="it-IT" altLang="it-IT" sz="1704">
                  <a:latin typeface="Arial Rounded MT Bold" charset="0"/>
                </a:endParaRPr>
              </a:p>
            </p:txBody>
          </p:sp>
          <p:sp>
            <p:nvSpPr>
              <p:cNvPr id="24" name="AutoShape 8"/>
              <p:cNvSpPr>
                <a:spLocks noChangeArrowheads="1"/>
              </p:cNvSpPr>
              <p:nvPr/>
            </p:nvSpPr>
            <p:spPr bwMode="auto">
              <a:xfrm rot="16899111" flipH="1">
                <a:off x="7043145" y="609907"/>
                <a:ext cx="436685" cy="1021373"/>
              </a:xfrm>
              <a:prstGeom prst="curvedRightArrow">
                <a:avLst>
                  <a:gd name="adj1" fmla="val 46779"/>
                  <a:gd name="adj2" fmla="val 93557"/>
                  <a:gd name="adj3" fmla="val 33333"/>
                </a:avLst>
              </a:prstGeom>
              <a:solidFill>
                <a:schemeClr val="accent1"/>
              </a:solidFill>
              <a:ln w="9525">
                <a:solidFill>
                  <a:schemeClr val="tx1"/>
                </a:solidFill>
                <a:miter lim="800000"/>
                <a:headEnd/>
                <a:tailEnd/>
              </a:ln>
            </p:spPr>
            <p:txBody>
              <a:bodyPr vert="eaVert" wrap="none" anchor="ct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pPr eaLnBrk="1" hangingPunct="1"/>
                <a:endParaRPr lang="it-IT" altLang="it-IT" sz="1704">
                  <a:latin typeface="Arial Rounded MT Bold" charset="0"/>
                </a:endParaRPr>
              </a:p>
            </p:txBody>
          </p:sp>
          <p:sp>
            <p:nvSpPr>
              <p:cNvPr id="25" name="AutoShape 9"/>
              <p:cNvSpPr>
                <a:spLocks noChangeArrowheads="1"/>
              </p:cNvSpPr>
              <p:nvPr/>
            </p:nvSpPr>
            <p:spPr bwMode="auto">
              <a:xfrm rot="17991910">
                <a:off x="5117962" y="4764153"/>
                <a:ext cx="3532248" cy="159273"/>
              </a:xfrm>
              <a:prstGeom prst="rightArrow">
                <a:avLst>
                  <a:gd name="adj1" fmla="val 50000"/>
                  <a:gd name="adj2" fmla="val 304957"/>
                </a:avLst>
              </a:prstGeom>
              <a:solidFill>
                <a:srgbClr val="FF0000"/>
              </a:solidFill>
              <a:ln w="9525">
                <a:solidFill>
                  <a:srgbClr val="FF0000"/>
                </a:solidFill>
                <a:miter lim="800000"/>
                <a:headEnd/>
                <a:tailEnd/>
              </a:ln>
            </p:spPr>
            <p:txBody>
              <a:bodyPr wrap="none" anchor="ct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endParaRPr lang="it-IT" altLang="it-IT" sz="1193"/>
              </a:p>
            </p:txBody>
          </p:sp>
          <p:sp>
            <p:nvSpPr>
              <p:cNvPr id="26" name="AutoShape 10"/>
              <p:cNvSpPr>
                <a:spLocks noChangeArrowheads="1"/>
              </p:cNvSpPr>
              <p:nvPr/>
            </p:nvSpPr>
            <p:spPr bwMode="auto">
              <a:xfrm rot="16919195">
                <a:off x="4223848" y="3609146"/>
                <a:ext cx="3336907" cy="135143"/>
              </a:xfrm>
              <a:prstGeom prst="rightArrow">
                <a:avLst>
                  <a:gd name="adj1" fmla="val 50000"/>
                  <a:gd name="adj2" fmla="val 371667"/>
                </a:avLst>
              </a:prstGeom>
              <a:solidFill>
                <a:srgbClr val="FF0000"/>
              </a:solidFill>
              <a:ln w="9525">
                <a:solidFill>
                  <a:srgbClr val="FF0000"/>
                </a:solidFill>
                <a:miter lim="800000"/>
                <a:headEnd/>
                <a:tailEnd/>
              </a:ln>
            </p:spPr>
            <p:txBody>
              <a:bodyPr wrap="none" anchor="ct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endParaRPr lang="it-IT" altLang="it-IT" sz="1193"/>
              </a:p>
            </p:txBody>
          </p:sp>
          <p:sp>
            <p:nvSpPr>
              <p:cNvPr id="27" name="Arco 11"/>
              <p:cNvSpPr>
                <a:spLocks/>
              </p:cNvSpPr>
              <p:nvPr/>
            </p:nvSpPr>
            <p:spPr bwMode="auto">
              <a:xfrm flipH="1">
                <a:off x="5982620" y="2390649"/>
                <a:ext cx="1153258" cy="846992"/>
              </a:xfrm>
              <a:custGeom>
                <a:avLst/>
                <a:gdLst>
                  <a:gd name="T0" fmla="*/ 0 w 21600"/>
                  <a:gd name="T1" fmla="*/ 0 h 21600"/>
                  <a:gd name="T2" fmla="*/ 787 w 21600"/>
                  <a:gd name="T3" fmla="*/ 578 h 21600"/>
                  <a:gd name="T4" fmla="*/ 0 w 21600"/>
                  <a:gd name="T5" fmla="*/ 578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38100">
                <a:solidFill>
                  <a:srgbClr val="FF0000"/>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it-IT" sz="1193"/>
              </a:p>
            </p:txBody>
          </p:sp>
          <p:sp>
            <p:nvSpPr>
              <p:cNvPr id="28" name="Arco 12"/>
              <p:cNvSpPr>
                <a:spLocks/>
              </p:cNvSpPr>
              <p:nvPr/>
            </p:nvSpPr>
            <p:spPr bwMode="auto">
              <a:xfrm rot="3775325">
                <a:off x="6579720" y="3008808"/>
                <a:ext cx="1355481" cy="732692"/>
              </a:xfrm>
              <a:custGeom>
                <a:avLst/>
                <a:gdLst>
                  <a:gd name="T0" fmla="*/ 0 w 21600"/>
                  <a:gd name="T1" fmla="*/ 0 h 21600"/>
                  <a:gd name="T2" fmla="*/ 925 w 21600"/>
                  <a:gd name="T3" fmla="*/ 500 h 21600"/>
                  <a:gd name="T4" fmla="*/ 0 w 21600"/>
                  <a:gd name="T5" fmla="*/ 5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38100">
                <a:solidFill>
                  <a:srgbClr val="FF0000"/>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it-IT" sz="1193"/>
              </a:p>
            </p:txBody>
          </p:sp>
          <p:sp>
            <p:nvSpPr>
              <p:cNvPr id="29" name="Text Box 16"/>
              <p:cNvSpPr txBox="1">
                <a:spLocks noChangeArrowheads="1"/>
              </p:cNvSpPr>
              <p:nvPr/>
            </p:nvSpPr>
            <p:spPr bwMode="auto">
              <a:xfrm rot="1008519">
                <a:off x="7088572" y="730820"/>
                <a:ext cx="1865435" cy="298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r>
                  <a:rPr lang="it-IT" altLang="it-IT" sz="1193">
                    <a:solidFill>
                      <a:schemeClr val="bg2"/>
                    </a:solidFill>
                  </a:rPr>
                  <a:t>territori deafferentati</a:t>
                </a:r>
              </a:p>
            </p:txBody>
          </p:sp>
        </p:grpSp>
      </p:grpSp>
      <p:sp>
        <p:nvSpPr>
          <p:cNvPr id="17" name="Smile 16"/>
          <p:cNvSpPr/>
          <p:nvPr/>
        </p:nvSpPr>
        <p:spPr bwMode="auto">
          <a:xfrm>
            <a:off x="8748464" y="44624"/>
            <a:ext cx="360040" cy="360040"/>
          </a:xfrm>
          <a:prstGeom prst="smileyFace">
            <a:avLst/>
          </a:prstGeom>
          <a:solidFill>
            <a:srgbClr val="0070C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Verdana" charset="0"/>
              <a:ea typeface="ＭＳ Ｐゴシック" charset="0"/>
            </a:endParaRPr>
          </a:p>
        </p:txBody>
      </p:sp>
    </p:spTree>
    <p:extLst>
      <p:ext uri="{BB962C8B-B14F-4D97-AF65-F5344CB8AC3E}">
        <p14:creationId xmlns:p14="http://schemas.microsoft.com/office/powerpoint/2010/main" val="130188653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08"/>
          <p:cNvPicPr>
            <a:picLocks noChangeAspect="1" noChangeArrowheads="1"/>
          </p:cNvPicPr>
          <p:nvPr/>
        </p:nvPicPr>
        <p:blipFill>
          <a:blip r:embed="rId3">
            <a:extLst>
              <a:ext uri="{28A0092B-C50C-407E-A947-70E740481C1C}">
                <a14:useLocalDpi xmlns:a14="http://schemas.microsoft.com/office/drawing/2010/main" val="0"/>
              </a:ext>
            </a:extLst>
          </a:blip>
          <a:srcRect l="11000" t="9001" r="39845" b="9999"/>
          <a:stretch>
            <a:fillRect/>
          </a:stretch>
        </p:blipFill>
        <p:spPr bwMode="auto">
          <a:xfrm>
            <a:off x="70338" y="896816"/>
            <a:ext cx="4994031" cy="569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ext Box 3"/>
          <p:cNvSpPr txBox="1">
            <a:spLocks noChangeArrowheads="1"/>
          </p:cNvSpPr>
          <p:nvPr/>
        </p:nvSpPr>
        <p:spPr bwMode="auto">
          <a:xfrm>
            <a:off x="1976805" y="334108"/>
            <a:ext cx="4751429" cy="433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2215" b="0" dirty="0" err="1">
                <a:latin typeface="Arial" charset="0"/>
              </a:rPr>
              <a:t>LTP</a:t>
            </a:r>
            <a:r>
              <a:rPr lang="it-IT" altLang="it-IT" sz="2215" b="0" dirty="0">
                <a:latin typeface="Arial" charset="0"/>
              </a:rPr>
              <a:t>: potenziamento a lungo termine</a:t>
            </a:r>
          </a:p>
        </p:txBody>
      </p:sp>
      <p:sp>
        <p:nvSpPr>
          <p:cNvPr id="33795" name="Text Box 6"/>
          <p:cNvSpPr txBox="1">
            <a:spLocks noChangeArrowheads="1"/>
          </p:cNvSpPr>
          <p:nvPr/>
        </p:nvSpPr>
        <p:spPr bwMode="auto">
          <a:xfrm>
            <a:off x="5410200" y="1248508"/>
            <a:ext cx="3673720" cy="688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292" b="0">
                <a:latin typeface="Arial" charset="0"/>
              </a:rPr>
              <a:t>Viene rilasciato glutammato, che si lega ai recettori. Se è poco, apre solo gli AMPA e si ha una leggera depolarizzazione della membrana</a:t>
            </a:r>
          </a:p>
        </p:txBody>
      </p:sp>
      <p:sp>
        <p:nvSpPr>
          <p:cNvPr id="33796" name="Text Box 7"/>
          <p:cNvSpPr txBox="1">
            <a:spLocks noChangeArrowheads="1"/>
          </p:cNvSpPr>
          <p:nvPr/>
        </p:nvSpPr>
        <p:spPr bwMode="auto">
          <a:xfrm>
            <a:off x="5410200" y="1951892"/>
            <a:ext cx="3673720" cy="490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292" b="0">
                <a:latin typeface="Arial" charset="0"/>
              </a:rPr>
              <a:t>Se è molto, la depolarizzazione è maggiore e influenza i recettori NMDA </a:t>
            </a:r>
          </a:p>
        </p:txBody>
      </p:sp>
      <p:sp>
        <p:nvSpPr>
          <p:cNvPr id="33797" name="Text Box 8"/>
          <p:cNvSpPr txBox="1">
            <a:spLocks noChangeArrowheads="1"/>
          </p:cNvSpPr>
          <p:nvPr/>
        </p:nvSpPr>
        <p:spPr bwMode="auto">
          <a:xfrm>
            <a:off x="5410200" y="2444262"/>
            <a:ext cx="3673720" cy="490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292" b="0">
                <a:latin typeface="Arial" charset="0"/>
              </a:rPr>
              <a:t>La depolarizzazione allontana gli ioni Mg</a:t>
            </a:r>
            <a:r>
              <a:rPr lang="it-IT" altLang="it-IT" sz="1662" b="0" baseline="30000">
                <a:latin typeface="Arial" charset="0"/>
              </a:rPr>
              <a:t>2+</a:t>
            </a:r>
            <a:r>
              <a:rPr lang="it-IT" altLang="it-IT" sz="1292" b="0">
                <a:latin typeface="Arial" charset="0"/>
              </a:rPr>
              <a:t> dal recettore NMDA e ne apre il canale</a:t>
            </a:r>
          </a:p>
        </p:txBody>
      </p:sp>
      <p:sp>
        <p:nvSpPr>
          <p:cNvPr id="33798" name="Text Box 9"/>
          <p:cNvSpPr txBox="1">
            <a:spLocks noChangeArrowheads="1"/>
          </p:cNvSpPr>
          <p:nvPr/>
        </p:nvSpPr>
        <p:spPr bwMode="auto">
          <a:xfrm>
            <a:off x="5410200" y="2936631"/>
            <a:ext cx="2398835" cy="291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292" b="0">
                <a:latin typeface="Arial" charset="0"/>
              </a:rPr>
              <a:t>Il Ca</a:t>
            </a:r>
            <a:r>
              <a:rPr lang="it-IT" altLang="it-IT" sz="1662" b="0" baseline="30000">
                <a:latin typeface="Arial" charset="0"/>
              </a:rPr>
              <a:t>2+</a:t>
            </a:r>
            <a:r>
              <a:rPr lang="it-IT" altLang="it-IT" sz="1292" b="0">
                <a:latin typeface="Arial" charset="0"/>
              </a:rPr>
              <a:t> entra nel citoplasma</a:t>
            </a:r>
          </a:p>
        </p:txBody>
      </p:sp>
      <p:sp>
        <p:nvSpPr>
          <p:cNvPr id="33799" name="Text Box 10"/>
          <p:cNvSpPr txBox="1">
            <a:spLocks noChangeArrowheads="1"/>
          </p:cNvSpPr>
          <p:nvPr/>
        </p:nvSpPr>
        <p:spPr bwMode="auto">
          <a:xfrm>
            <a:off x="5410200" y="3217985"/>
            <a:ext cx="3452446" cy="688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292" b="0">
                <a:latin typeface="Arial" charset="0"/>
              </a:rPr>
              <a:t>Il Ca</a:t>
            </a:r>
            <a:r>
              <a:rPr lang="it-IT" altLang="it-IT" sz="1662" b="0" baseline="30000">
                <a:latin typeface="Arial" charset="0"/>
              </a:rPr>
              <a:t>2+ </a:t>
            </a:r>
            <a:r>
              <a:rPr lang="it-IT" altLang="it-IT" sz="1292" b="0">
                <a:latin typeface="Arial" charset="0"/>
              </a:rPr>
              <a:t>influenza il metabolismo cellulare e la comparsa di nuovi recettori AMPA (non mostrati) </a:t>
            </a:r>
          </a:p>
        </p:txBody>
      </p:sp>
      <p:sp>
        <p:nvSpPr>
          <p:cNvPr id="33800" name="Text Box 11"/>
          <p:cNvSpPr txBox="1">
            <a:spLocks noChangeArrowheads="1"/>
          </p:cNvSpPr>
          <p:nvPr/>
        </p:nvSpPr>
        <p:spPr bwMode="auto">
          <a:xfrm>
            <a:off x="5410200" y="3894993"/>
            <a:ext cx="3673720" cy="688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292" b="0">
                <a:latin typeface="Arial" charset="0"/>
              </a:rPr>
              <a:t>Sostanze paracrine rilasciate dalla cellula postsinaptica aumentano il rilascio di glutammato da parte della cellula presinaptica</a:t>
            </a:r>
          </a:p>
        </p:txBody>
      </p:sp>
      <p:sp>
        <p:nvSpPr>
          <p:cNvPr id="33801" name="Text Box 12"/>
          <p:cNvSpPr txBox="1">
            <a:spLocks noChangeArrowheads="1"/>
          </p:cNvSpPr>
          <p:nvPr/>
        </p:nvSpPr>
        <p:spPr bwMode="auto">
          <a:xfrm>
            <a:off x="5410200" y="5890846"/>
            <a:ext cx="3657600" cy="433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108" b="0">
                <a:latin typeface="Arial" charset="0"/>
              </a:rPr>
              <a:t>AMPA: </a:t>
            </a:r>
            <a:r>
              <a:rPr lang="it-IT" altLang="it-IT" sz="1108">
                <a:latin typeface="Symbol" charset="2"/>
                <a:sym typeface="Symbol" charset="2"/>
              </a:rPr>
              <a:t></a:t>
            </a:r>
            <a:r>
              <a:rPr lang="it-IT" altLang="it-IT" sz="1108">
                <a:latin typeface="Arial" charset="0"/>
              </a:rPr>
              <a:t>-amino</a:t>
            </a:r>
            <a:r>
              <a:rPr lang="it-IT" altLang="it-IT" sz="1108" b="0">
                <a:latin typeface="Arial" charset="0"/>
              </a:rPr>
              <a:t>-3-idrossi-5-</a:t>
            </a:r>
            <a:r>
              <a:rPr lang="it-IT" altLang="it-IT" sz="1108">
                <a:latin typeface="Arial" charset="0"/>
              </a:rPr>
              <a:t>metil</a:t>
            </a:r>
            <a:r>
              <a:rPr lang="it-IT" altLang="it-IT" sz="1108" b="0">
                <a:latin typeface="Arial" charset="0"/>
              </a:rPr>
              <a:t>-4-isossazolo-</a:t>
            </a:r>
            <a:r>
              <a:rPr lang="it-IT" altLang="it-IT" sz="1108">
                <a:latin typeface="Arial" charset="0"/>
              </a:rPr>
              <a:t>propionic acid</a:t>
            </a:r>
            <a:endParaRPr lang="it-IT" altLang="it-IT" sz="1108" b="0">
              <a:latin typeface="Arial" charset="0"/>
            </a:endParaRPr>
          </a:p>
        </p:txBody>
      </p:sp>
      <p:sp>
        <p:nvSpPr>
          <p:cNvPr id="33802" name="Text Box 13"/>
          <p:cNvSpPr txBox="1">
            <a:spLocks noChangeArrowheads="1"/>
          </p:cNvSpPr>
          <p:nvPr/>
        </p:nvSpPr>
        <p:spPr bwMode="auto">
          <a:xfrm>
            <a:off x="5410200" y="6270382"/>
            <a:ext cx="2233304" cy="262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108" b="0">
                <a:latin typeface="Arial" charset="0"/>
              </a:rPr>
              <a:t>NMDA: </a:t>
            </a:r>
            <a:r>
              <a:rPr lang="it-IT" altLang="it-IT" sz="1108">
                <a:latin typeface="Arial" charset="0"/>
              </a:rPr>
              <a:t>N-metil-D-aspartic acid</a:t>
            </a:r>
            <a:endParaRPr lang="it-IT" altLang="it-IT" sz="1108" b="0">
              <a:latin typeface="Arial" charset="0"/>
            </a:endParaRPr>
          </a:p>
        </p:txBody>
      </p:sp>
      <p:sp>
        <p:nvSpPr>
          <p:cNvPr id="33803" name="Text Box 14"/>
          <p:cNvSpPr txBox="1">
            <a:spLocks noChangeArrowheads="1"/>
          </p:cNvSpPr>
          <p:nvPr/>
        </p:nvSpPr>
        <p:spPr bwMode="auto">
          <a:xfrm>
            <a:off x="5174274" y="1459523"/>
            <a:ext cx="276038" cy="291170"/>
          </a:xfrm>
          <a:prstGeom prst="rect">
            <a:avLst/>
          </a:prstGeom>
          <a:solidFill>
            <a:srgbClr val="FF0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292">
                <a:solidFill>
                  <a:schemeClr val="bg1"/>
                </a:solidFill>
                <a:latin typeface="Arial" charset="0"/>
              </a:rPr>
              <a:t>1</a:t>
            </a:r>
          </a:p>
        </p:txBody>
      </p:sp>
      <p:sp>
        <p:nvSpPr>
          <p:cNvPr id="33804" name="Text Box 15"/>
          <p:cNvSpPr txBox="1">
            <a:spLocks noChangeArrowheads="1"/>
          </p:cNvSpPr>
          <p:nvPr/>
        </p:nvSpPr>
        <p:spPr bwMode="auto">
          <a:xfrm>
            <a:off x="5174274" y="2092569"/>
            <a:ext cx="276038" cy="291170"/>
          </a:xfrm>
          <a:prstGeom prst="rect">
            <a:avLst/>
          </a:prstGeom>
          <a:solidFill>
            <a:srgbClr val="FF0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292">
                <a:solidFill>
                  <a:schemeClr val="bg1"/>
                </a:solidFill>
                <a:latin typeface="Arial" charset="0"/>
              </a:rPr>
              <a:t>2</a:t>
            </a:r>
          </a:p>
        </p:txBody>
      </p:sp>
      <p:sp>
        <p:nvSpPr>
          <p:cNvPr id="33805" name="Text Box 16"/>
          <p:cNvSpPr txBox="1">
            <a:spLocks noChangeArrowheads="1"/>
          </p:cNvSpPr>
          <p:nvPr/>
        </p:nvSpPr>
        <p:spPr bwMode="auto">
          <a:xfrm>
            <a:off x="5174274" y="2936631"/>
            <a:ext cx="276038" cy="291170"/>
          </a:xfrm>
          <a:prstGeom prst="rect">
            <a:avLst/>
          </a:prstGeom>
          <a:solidFill>
            <a:srgbClr val="FF0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292">
                <a:solidFill>
                  <a:schemeClr val="bg1"/>
                </a:solidFill>
                <a:latin typeface="Arial" charset="0"/>
              </a:rPr>
              <a:t>4</a:t>
            </a:r>
          </a:p>
        </p:txBody>
      </p:sp>
      <p:sp>
        <p:nvSpPr>
          <p:cNvPr id="33806" name="Text Box 17"/>
          <p:cNvSpPr txBox="1">
            <a:spLocks noChangeArrowheads="1"/>
          </p:cNvSpPr>
          <p:nvPr/>
        </p:nvSpPr>
        <p:spPr bwMode="auto">
          <a:xfrm>
            <a:off x="5174274" y="2584939"/>
            <a:ext cx="276038" cy="291170"/>
          </a:xfrm>
          <a:prstGeom prst="rect">
            <a:avLst/>
          </a:prstGeom>
          <a:solidFill>
            <a:srgbClr val="FF0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292">
                <a:solidFill>
                  <a:schemeClr val="bg1"/>
                </a:solidFill>
                <a:latin typeface="Arial" charset="0"/>
              </a:rPr>
              <a:t>3</a:t>
            </a:r>
          </a:p>
        </p:txBody>
      </p:sp>
      <p:sp>
        <p:nvSpPr>
          <p:cNvPr id="33807" name="Text Box 18"/>
          <p:cNvSpPr txBox="1">
            <a:spLocks noChangeArrowheads="1"/>
          </p:cNvSpPr>
          <p:nvPr/>
        </p:nvSpPr>
        <p:spPr bwMode="auto">
          <a:xfrm>
            <a:off x="5174274" y="3405554"/>
            <a:ext cx="276038" cy="291170"/>
          </a:xfrm>
          <a:prstGeom prst="rect">
            <a:avLst/>
          </a:prstGeom>
          <a:solidFill>
            <a:srgbClr val="FF0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292">
                <a:solidFill>
                  <a:schemeClr val="bg1"/>
                </a:solidFill>
                <a:latin typeface="Arial" charset="0"/>
              </a:rPr>
              <a:t>5</a:t>
            </a:r>
          </a:p>
        </p:txBody>
      </p:sp>
      <p:sp>
        <p:nvSpPr>
          <p:cNvPr id="33808" name="Text Box 19"/>
          <p:cNvSpPr txBox="1">
            <a:spLocks noChangeArrowheads="1"/>
          </p:cNvSpPr>
          <p:nvPr/>
        </p:nvSpPr>
        <p:spPr bwMode="auto">
          <a:xfrm>
            <a:off x="5174274" y="4120662"/>
            <a:ext cx="276038" cy="291170"/>
          </a:xfrm>
          <a:prstGeom prst="rect">
            <a:avLst/>
          </a:prstGeom>
          <a:solidFill>
            <a:srgbClr val="FF0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292">
                <a:solidFill>
                  <a:schemeClr val="bg1"/>
                </a:solidFill>
                <a:latin typeface="Arial" charset="0"/>
              </a:rPr>
              <a:t>6</a:t>
            </a:r>
          </a:p>
        </p:txBody>
      </p:sp>
      <p:sp>
        <p:nvSpPr>
          <p:cNvPr id="33809" name="Text Box 20"/>
          <p:cNvSpPr txBox="1">
            <a:spLocks noChangeArrowheads="1"/>
          </p:cNvSpPr>
          <p:nvPr/>
        </p:nvSpPr>
        <p:spPr bwMode="auto">
          <a:xfrm>
            <a:off x="2482362" y="2730012"/>
            <a:ext cx="276038" cy="291170"/>
          </a:xfrm>
          <a:prstGeom prst="rect">
            <a:avLst/>
          </a:prstGeom>
          <a:solidFill>
            <a:srgbClr val="FF0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292">
                <a:solidFill>
                  <a:schemeClr val="bg1"/>
                </a:solidFill>
                <a:latin typeface="Arial" charset="0"/>
              </a:rPr>
              <a:t>1</a:t>
            </a:r>
          </a:p>
        </p:txBody>
      </p:sp>
      <p:sp>
        <p:nvSpPr>
          <p:cNvPr id="33810" name="Text Box 21"/>
          <p:cNvSpPr txBox="1">
            <a:spLocks noChangeArrowheads="1"/>
          </p:cNvSpPr>
          <p:nvPr/>
        </p:nvSpPr>
        <p:spPr bwMode="auto">
          <a:xfrm>
            <a:off x="2022231" y="4699489"/>
            <a:ext cx="276038" cy="291170"/>
          </a:xfrm>
          <a:prstGeom prst="rect">
            <a:avLst/>
          </a:prstGeom>
          <a:solidFill>
            <a:srgbClr val="FF0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292">
                <a:solidFill>
                  <a:schemeClr val="bg1"/>
                </a:solidFill>
                <a:latin typeface="Arial" charset="0"/>
              </a:rPr>
              <a:t>2</a:t>
            </a:r>
          </a:p>
        </p:txBody>
      </p:sp>
      <p:sp>
        <p:nvSpPr>
          <p:cNvPr id="33811" name="Text Box 22"/>
          <p:cNvSpPr txBox="1">
            <a:spLocks noChangeArrowheads="1"/>
          </p:cNvSpPr>
          <p:nvPr/>
        </p:nvSpPr>
        <p:spPr bwMode="auto">
          <a:xfrm>
            <a:off x="4155831" y="3855428"/>
            <a:ext cx="276038" cy="291170"/>
          </a:xfrm>
          <a:prstGeom prst="rect">
            <a:avLst/>
          </a:prstGeom>
          <a:solidFill>
            <a:srgbClr val="FF0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292">
                <a:solidFill>
                  <a:schemeClr val="bg1"/>
                </a:solidFill>
                <a:latin typeface="Arial" charset="0"/>
              </a:rPr>
              <a:t>3</a:t>
            </a:r>
          </a:p>
        </p:txBody>
      </p:sp>
      <p:sp>
        <p:nvSpPr>
          <p:cNvPr id="33812" name="Text Box 23"/>
          <p:cNvSpPr txBox="1">
            <a:spLocks noChangeArrowheads="1"/>
          </p:cNvSpPr>
          <p:nvPr/>
        </p:nvSpPr>
        <p:spPr bwMode="auto">
          <a:xfrm>
            <a:off x="3546231" y="4734658"/>
            <a:ext cx="276038" cy="291170"/>
          </a:xfrm>
          <a:prstGeom prst="rect">
            <a:avLst/>
          </a:prstGeom>
          <a:solidFill>
            <a:srgbClr val="FF0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292">
                <a:solidFill>
                  <a:schemeClr val="bg1"/>
                </a:solidFill>
                <a:latin typeface="Arial" charset="0"/>
              </a:rPr>
              <a:t>4</a:t>
            </a:r>
          </a:p>
        </p:txBody>
      </p:sp>
      <p:sp>
        <p:nvSpPr>
          <p:cNvPr id="33813" name="Text Box 24"/>
          <p:cNvSpPr txBox="1">
            <a:spLocks noChangeArrowheads="1"/>
          </p:cNvSpPr>
          <p:nvPr/>
        </p:nvSpPr>
        <p:spPr bwMode="auto">
          <a:xfrm>
            <a:off x="2860431" y="5649058"/>
            <a:ext cx="276038" cy="291170"/>
          </a:xfrm>
          <a:prstGeom prst="rect">
            <a:avLst/>
          </a:prstGeom>
          <a:solidFill>
            <a:srgbClr val="FF0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292">
                <a:solidFill>
                  <a:schemeClr val="bg1"/>
                </a:solidFill>
                <a:latin typeface="Arial" charset="0"/>
              </a:rPr>
              <a:t>5</a:t>
            </a:r>
          </a:p>
        </p:txBody>
      </p:sp>
      <p:sp>
        <p:nvSpPr>
          <p:cNvPr id="33814" name="Text Box 25"/>
          <p:cNvSpPr txBox="1">
            <a:spLocks noChangeArrowheads="1"/>
          </p:cNvSpPr>
          <p:nvPr/>
        </p:nvSpPr>
        <p:spPr bwMode="auto">
          <a:xfrm>
            <a:off x="955431" y="2542443"/>
            <a:ext cx="276038" cy="291170"/>
          </a:xfrm>
          <a:prstGeom prst="rect">
            <a:avLst/>
          </a:prstGeom>
          <a:solidFill>
            <a:srgbClr val="FF0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292">
                <a:solidFill>
                  <a:schemeClr val="bg1"/>
                </a:solidFill>
                <a:latin typeface="Arial" charset="0"/>
              </a:rPr>
              <a:t>6</a:t>
            </a:r>
          </a:p>
        </p:txBody>
      </p:sp>
      <p:sp>
        <p:nvSpPr>
          <p:cNvPr id="33815" name="Text Box 28"/>
          <p:cNvSpPr txBox="1">
            <a:spLocks noChangeArrowheads="1"/>
          </p:cNvSpPr>
          <p:nvPr/>
        </p:nvSpPr>
        <p:spPr bwMode="auto">
          <a:xfrm>
            <a:off x="5193323" y="5046785"/>
            <a:ext cx="276038" cy="291170"/>
          </a:xfrm>
          <a:prstGeom prst="rect">
            <a:avLst/>
          </a:prstGeom>
          <a:solidFill>
            <a:srgbClr val="FF0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292">
                <a:solidFill>
                  <a:schemeClr val="bg1"/>
                </a:solidFill>
                <a:latin typeface="Arial" charset="0"/>
              </a:rPr>
              <a:t>7</a:t>
            </a:r>
          </a:p>
        </p:txBody>
      </p:sp>
      <p:sp>
        <p:nvSpPr>
          <p:cNvPr id="33816" name="Text Box 29"/>
          <p:cNvSpPr txBox="1">
            <a:spLocks noChangeArrowheads="1"/>
          </p:cNvSpPr>
          <p:nvPr/>
        </p:nvSpPr>
        <p:spPr bwMode="auto">
          <a:xfrm>
            <a:off x="5416062" y="4583723"/>
            <a:ext cx="3673720" cy="1285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292" b="0">
                <a:latin typeface="Arial" charset="0"/>
              </a:rPr>
              <a:t>Nuovi potenziali d</a:t>
            </a:r>
            <a:r>
              <a:rPr lang="ja-JP" altLang="it-IT" sz="1292" b="0">
                <a:latin typeface="Arial" charset="0"/>
              </a:rPr>
              <a:t>’</a:t>
            </a:r>
            <a:r>
              <a:rPr lang="it-IT" altLang="ja-JP" sz="1292" b="0">
                <a:latin typeface="Arial" charset="0"/>
              </a:rPr>
              <a:t>azione faranno rilasciare più glutammato, che interagirà con più recettori, potenziando la risposta post-sinaptica.</a:t>
            </a:r>
          </a:p>
          <a:p>
            <a:pPr>
              <a:spcBef>
                <a:spcPct val="0"/>
              </a:spcBef>
              <a:buFontTx/>
              <a:buNone/>
            </a:pPr>
            <a:r>
              <a:rPr lang="it-IT" altLang="it-IT" sz="1292" b="0">
                <a:latin typeface="Arial" charset="0"/>
              </a:rPr>
              <a:t>Alternativamente: pochi potenziali d</a:t>
            </a:r>
            <a:r>
              <a:rPr lang="ja-JP" altLang="it-IT" sz="1292" b="0">
                <a:latin typeface="Arial" charset="0"/>
              </a:rPr>
              <a:t>’</a:t>
            </a:r>
            <a:r>
              <a:rPr lang="it-IT" altLang="ja-JP" sz="1292" b="0">
                <a:latin typeface="Arial" charset="0"/>
              </a:rPr>
              <a:t>azione, prima poco efficaci, saranno maggiormente efficaci</a:t>
            </a:r>
            <a:endParaRPr lang="it-IT" altLang="it-IT" sz="1292" b="0">
              <a:latin typeface="Arial" charset="0"/>
            </a:endParaRPr>
          </a:p>
        </p:txBody>
      </p:sp>
      <p:sp>
        <p:nvSpPr>
          <p:cNvPr id="33817" name="Text Box 30"/>
          <p:cNvSpPr txBox="1">
            <a:spLocks noChangeArrowheads="1"/>
          </p:cNvSpPr>
          <p:nvPr/>
        </p:nvSpPr>
        <p:spPr bwMode="auto">
          <a:xfrm>
            <a:off x="2954216" y="2795954"/>
            <a:ext cx="276038" cy="291170"/>
          </a:xfrm>
          <a:prstGeom prst="rect">
            <a:avLst/>
          </a:prstGeom>
          <a:solidFill>
            <a:srgbClr val="FF0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292">
                <a:solidFill>
                  <a:schemeClr val="bg1"/>
                </a:solidFill>
                <a:latin typeface="Arial" charset="0"/>
              </a:rPr>
              <a:t>7</a:t>
            </a:r>
          </a:p>
        </p:txBody>
      </p:sp>
      <p:sp>
        <p:nvSpPr>
          <p:cNvPr id="27" name="Smile 26"/>
          <p:cNvSpPr/>
          <p:nvPr/>
        </p:nvSpPr>
        <p:spPr bwMode="auto">
          <a:xfrm>
            <a:off x="8756848" y="44624"/>
            <a:ext cx="360040" cy="360040"/>
          </a:xfrm>
          <a:prstGeom prst="smileyFace">
            <a:avLst/>
          </a:prstGeom>
          <a:solidFill>
            <a:srgbClr val="0070C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Verdana" charset="0"/>
              <a:ea typeface="ＭＳ Ｐゴシック" charset="0"/>
            </a:endParaRPr>
          </a:p>
        </p:txBody>
      </p:sp>
    </p:spTree>
    <p:extLst>
      <p:ext uri="{BB962C8B-B14F-4D97-AF65-F5344CB8AC3E}">
        <p14:creationId xmlns:p14="http://schemas.microsoft.com/office/powerpoint/2010/main" val="1857006328"/>
      </p:ext>
    </p:extLst>
  </p:cSld>
  <p:clrMapOvr>
    <a:masterClrMapping/>
  </p:clrMapOvr>
  <p:transition spd="slow">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ext Box 2"/>
          <p:cNvSpPr txBox="1">
            <a:spLocks noChangeArrowheads="1"/>
          </p:cNvSpPr>
          <p:nvPr/>
        </p:nvSpPr>
        <p:spPr bwMode="auto">
          <a:xfrm>
            <a:off x="7985125" y="3048000"/>
            <a:ext cx="1082675" cy="8255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b="0"/>
              <a:t>Area visiva primaria</a:t>
            </a:r>
          </a:p>
        </p:txBody>
      </p:sp>
      <p:sp>
        <p:nvSpPr>
          <p:cNvPr id="73730" name="Text Box 5"/>
          <p:cNvSpPr txBox="1">
            <a:spLocks noChangeArrowheads="1"/>
          </p:cNvSpPr>
          <p:nvPr/>
        </p:nvSpPr>
        <p:spPr bwMode="auto">
          <a:xfrm>
            <a:off x="3794125" y="80963"/>
            <a:ext cx="1158875" cy="466725"/>
          </a:xfrm>
          <a:prstGeom prst="rect">
            <a:avLst/>
          </a:prstGeom>
          <a:solidFill>
            <a:schemeClr val="bg1"/>
          </a:solidFill>
          <a:ln w="9525">
            <a:solidFill>
              <a:srgbClr val="FF0000"/>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1200"/>
              <a:t>SCISSURA DI ROLANDO</a:t>
            </a:r>
            <a:endParaRPr lang="en-GB" altLang="it-IT" sz="1200" b="0"/>
          </a:p>
        </p:txBody>
      </p:sp>
      <p:sp>
        <p:nvSpPr>
          <p:cNvPr id="73731" name="Rectangle 6"/>
          <p:cNvSpPr>
            <a:spLocks noChangeArrowheads="1"/>
          </p:cNvSpPr>
          <p:nvPr/>
        </p:nvSpPr>
        <p:spPr bwMode="auto">
          <a:xfrm>
            <a:off x="2819400" y="6400800"/>
            <a:ext cx="4267200" cy="3048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endParaRPr lang="it-IT" altLang="it-IT" sz="1600">
              <a:solidFill>
                <a:schemeClr val="bg1"/>
              </a:solidFill>
              <a:latin typeface="Verdana" charset="0"/>
            </a:endParaRPr>
          </a:p>
        </p:txBody>
      </p:sp>
      <p:sp>
        <p:nvSpPr>
          <p:cNvPr id="73732" name="Text Box 7"/>
          <p:cNvSpPr txBox="1">
            <a:spLocks noChangeArrowheads="1"/>
          </p:cNvSpPr>
          <p:nvPr/>
        </p:nvSpPr>
        <p:spPr bwMode="auto">
          <a:xfrm>
            <a:off x="7620000" y="4129088"/>
            <a:ext cx="1295400" cy="466725"/>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1200" b="0"/>
              <a:t>LOBO OCCIPITALE</a:t>
            </a:r>
          </a:p>
        </p:txBody>
      </p:sp>
      <p:sp>
        <p:nvSpPr>
          <p:cNvPr id="73733" name="Text Box 8"/>
          <p:cNvSpPr txBox="1">
            <a:spLocks noChangeArrowheads="1"/>
          </p:cNvSpPr>
          <p:nvPr/>
        </p:nvSpPr>
        <p:spPr bwMode="auto">
          <a:xfrm>
            <a:off x="7696200" y="776288"/>
            <a:ext cx="1082675" cy="466725"/>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1200" b="0"/>
              <a:t>LOBO PARIETALE</a:t>
            </a:r>
          </a:p>
        </p:txBody>
      </p:sp>
      <p:sp>
        <p:nvSpPr>
          <p:cNvPr id="73734" name="Freeform 9"/>
          <p:cNvSpPr>
            <a:spLocks/>
          </p:cNvSpPr>
          <p:nvPr/>
        </p:nvSpPr>
        <p:spPr bwMode="auto">
          <a:xfrm>
            <a:off x="5702300" y="217488"/>
            <a:ext cx="2520950" cy="344487"/>
          </a:xfrm>
          <a:custGeom>
            <a:avLst/>
            <a:gdLst>
              <a:gd name="T0" fmla="*/ 2147483646 w 1588"/>
              <a:gd name="T1" fmla="*/ 2147483646 h 217"/>
              <a:gd name="T2" fmla="*/ 2147483646 w 1588"/>
              <a:gd name="T3" fmla="*/ 2147483646 h 217"/>
              <a:gd name="T4" fmla="*/ 2147483646 w 1588"/>
              <a:gd name="T5" fmla="*/ 2147483646 h 217"/>
              <a:gd name="T6" fmla="*/ 2147483646 w 1588"/>
              <a:gd name="T7" fmla="*/ 2147483646 h 217"/>
              <a:gd name="T8" fmla="*/ 2147483646 w 1588"/>
              <a:gd name="T9" fmla="*/ 2147483646 h 217"/>
              <a:gd name="T10" fmla="*/ 0 w 1588"/>
              <a:gd name="T11" fmla="*/ 2147483646 h 217"/>
              <a:gd name="T12" fmla="*/ 2147483646 w 1588"/>
              <a:gd name="T13" fmla="*/ 2147483646 h 217"/>
              <a:gd name="T14" fmla="*/ 2147483646 w 1588"/>
              <a:gd name="T15" fmla="*/ 2147483646 h 217"/>
              <a:gd name="T16" fmla="*/ 2147483646 w 1588"/>
              <a:gd name="T17" fmla="*/ 2147483646 h 217"/>
              <a:gd name="T18" fmla="*/ 2147483646 w 1588"/>
              <a:gd name="T19" fmla="*/ 0 h 217"/>
              <a:gd name="T20" fmla="*/ 2147483646 w 1588"/>
              <a:gd name="T21" fmla="*/ 2147483646 h 217"/>
              <a:gd name="T22" fmla="*/ 2147483646 w 1588"/>
              <a:gd name="T23" fmla="*/ 2147483646 h 217"/>
              <a:gd name="T24" fmla="*/ 2147483646 w 1588"/>
              <a:gd name="T25" fmla="*/ 2147483646 h 217"/>
              <a:gd name="T26" fmla="*/ 2147483646 w 1588"/>
              <a:gd name="T27" fmla="*/ 2147483646 h 217"/>
              <a:gd name="T28" fmla="*/ 2147483646 w 1588"/>
              <a:gd name="T29" fmla="*/ 2147483646 h 217"/>
              <a:gd name="T30" fmla="*/ 2147483646 w 1588"/>
              <a:gd name="T31" fmla="*/ 2147483646 h 2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88" h="217">
                <a:moveTo>
                  <a:pt x="720" y="152"/>
                </a:moveTo>
                <a:cubicBezTo>
                  <a:pt x="639" y="155"/>
                  <a:pt x="556" y="144"/>
                  <a:pt x="480" y="168"/>
                </a:cubicBezTo>
                <a:cubicBezTo>
                  <a:pt x="470" y="170"/>
                  <a:pt x="465" y="181"/>
                  <a:pt x="456" y="184"/>
                </a:cubicBezTo>
                <a:cubicBezTo>
                  <a:pt x="427" y="190"/>
                  <a:pt x="397" y="189"/>
                  <a:pt x="368" y="192"/>
                </a:cubicBezTo>
                <a:cubicBezTo>
                  <a:pt x="264" y="189"/>
                  <a:pt x="159" y="188"/>
                  <a:pt x="56" y="184"/>
                </a:cubicBezTo>
                <a:cubicBezTo>
                  <a:pt x="29" y="182"/>
                  <a:pt x="0" y="128"/>
                  <a:pt x="0" y="128"/>
                </a:cubicBezTo>
                <a:cubicBezTo>
                  <a:pt x="2" y="106"/>
                  <a:pt x="0" y="83"/>
                  <a:pt x="8" y="64"/>
                </a:cubicBezTo>
                <a:cubicBezTo>
                  <a:pt x="11" y="55"/>
                  <a:pt x="47" y="40"/>
                  <a:pt x="56" y="40"/>
                </a:cubicBezTo>
                <a:cubicBezTo>
                  <a:pt x="199" y="34"/>
                  <a:pt x="344" y="34"/>
                  <a:pt x="488" y="32"/>
                </a:cubicBezTo>
                <a:cubicBezTo>
                  <a:pt x="560" y="24"/>
                  <a:pt x="632" y="14"/>
                  <a:pt x="704" y="0"/>
                </a:cubicBezTo>
                <a:cubicBezTo>
                  <a:pt x="898" y="2"/>
                  <a:pt x="1093" y="0"/>
                  <a:pt x="1288" y="8"/>
                </a:cubicBezTo>
                <a:cubicBezTo>
                  <a:pt x="1337" y="9"/>
                  <a:pt x="1416" y="27"/>
                  <a:pt x="1464" y="40"/>
                </a:cubicBezTo>
                <a:cubicBezTo>
                  <a:pt x="1488" y="46"/>
                  <a:pt x="1536" y="64"/>
                  <a:pt x="1536" y="64"/>
                </a:cubicBezTo>
                <a:cubicBezTo>
                  <a:pt x="1588" y="142"/>
                  <a:pt x="1468" y="170"/>
                  <a:pt x="1408" y="176"/>
                </a:cubicBezTo>
                <a:cubicBezTo>
                  <a:pt x="1269" y="189"/>
                  <a:pt x="1002" y="190"/>
                  <a:pt x="912" y="192"/>
                </a:cubicBezTo>
                <a:cubicBezTo>
                  <a:pt x="834" y="217"/>
                  <a:pt x="783" y="183"/>
                  <a:pt x="720" y="152"/>
                </a:cubicBez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it-IT"/>
          </a:p>
        </p:txBody>
      </p:sp>
      <p:sp>
        <p:nvSpPr>
          <p:cNvPr id="73735" name="Text Box 10"/>
          <p:cNvSpPr txBox="1">
            <a:spLocks noChangeArrowheads="1"/>
          </p:cNvSpPr>
          <p:nvPr/>
        </p:nvSpPr>
        <p:spPr bwMode="auto">
          <a:xfrm>
            <a:off x="5257800" y="90488"/>
            <a:ext cx="2917825" cy="3365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b="0"/>
              <a:t>Area somatosensitiva primaria</a:t>
            </a:r>
          </a:p>
        </p:txBody>
      </p:sp>
      <p:pic>
        <p:nvPicPr>
          <p:cNvPr id="73736" name="Picture 13" descr="brai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679450"/>
            <a:ext cx="6477000" cy="451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7" name="Line 14"/>
          <p:cNvSpPr>
            <a:spLocks noChangeShapeType="1"/>
          </p:cNvSpPr>
          <p:nvPr/>
        </p:nvSpPr>
        <p:spPr bwMode="auto">
          <a:xfrm>
            <a:off x="1371600" y="1081088"/>
            <a:ext cx="1219200" cy="1219200"/>
          </a:xfrm>
          <a:prstGeom prst="line">
            <a:avLst/>
          </a:prstGeom>
          <a:noFill/>
          <a:ln w="2857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3738" name="Line 15"/>
          <p:cNvSpPr>
            <a:spLocks noChangeShapeType="1"/>
          </p:cNvSpPr>
          <p:nvPr/>
        </p:nvSpPr>
        <p:spPr bwMode="auto">
          <a:xfrm flipH="1" flipV="1">
            <a:off x="4800600" y="3595688"/>
            <a:ext cx="1219200" cy="1752600"/>
          </a:xfrm>
          <a:prstGeom prst="line">
            <a:avLst/>
          </a:prstGeom>
          <a:noFill/>
          <a:ln w="2857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3739" name="Line 16"/>
          <p:cNvSpPr>
            <a:spLocks noChangeShapeType="1"/>
          </p:cNvSpPr>
          <p:nvPr/>
        </p:nvSpPr>
        <p:spPr bwMode="auto">
          <a:xfrm flipH="1" flipV="1">
            <a:off x="6781800" y="2909888"/>
            <a:ext cx="838200" cy="1447800"/>
          </a:xfrm>
          <a:prstGeom prst="line">
            <a:avLst/>
          </a:prstGeom>
          <a:noFill/>
          <a:ln w="2857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3740" name="Line 17"/>
          <p:cNvSpPr>
            <a:spLocks noChangeShapeType="1"/>
          </p:cNvSpPr>
          <p:nvPr/>
        </p:nvSpPr>
        <p:spPr bwMode="auto">
          <a:xfrm flipH="1">
            <a:off x="5867400" y="1081088"/>
            <a:ext cx="1828800" cy="762000"/>
          </a:xfrm>
          <a:prstGeom prst="line">
            <a:avLst/>
          </a:prstGeom>
          <a:noFill/>
          <a:ln w="2857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3741" name="Freeform 18"/>
          <p:cNvSpPr>
            <a:spLocks/>
          </p:cNvSpPr>
          <p:nvPr/>
        </p:nvSpPr>
        <p:spPr bwMode="auto">
          <a:xfrm>
            <a:off x="3552825" y="884238"/>
            <a:ext cx="917575" cy="2184400"/>
          </a:xfrm>
          <a:custGeom>
            <a:avLst/>
            <a:gdLst>
              <a:gd name="T0" fmla="*/ 2147483646 w 578"/>
              <a:gd name="T1" fmla="*/ 0 h 1376"/>
              <a:gd name="T2" fmla="*/ 2147483646 w 578"/>
              <a:gd name="T3" fmla="*/ 2147483646 h 1376"/>
              <a:gd name="T4" fmla="*/ 2147483646 w 578"/>
              <a:gd name="T5" fmla="*/ 2147483646 h 1376"/>
              <a:gd name="T6" fmla="*/ 2147483646 w 578"/>
              <a:gd name="T7" fmla="*/ 2147483646 h 1376"/>
              <a:gd name="T8" fmla="*/ 2147483646 w 578"/>
              <a:gd name="T9" fmla="*/ 2147483646 h 1376"/>
              <a:gd name="T10" fmla="*/ 2147483646 w 578"/>
              <a:gd name="T11" fmla="*/ 2147483646 h 1376"/>
              <a:gd name="T12" fmla="*/ 2147483646 w 578"/>
              <a:gd name="T13" fmla="*/ 2147483646 h 1376"/>
              <a:gd name="T14" fmla="*/ 2147483646 w 578"/>
              <a:gd name="T15" fmla="*/ 2147483646 h 1376"/>
              <a:gd name="T16" fmla="*/ 2147483646 w 578"/>
              <a:gd name="T17" fmla="*/ 2147483646 h 1376"/>
              <a:gd name="T18" fmla="*/ 2147483646 w 578"/>
              <a:gd name="T19" fmla="*/ 2147483646 h 1376"/>
              <a:gd name="T20" fmla="*/ 2147483646 w 578"/>
              <a:gd name="T21" fmla="*/ 2147483646 h 1376"/>
              <a:gd name="T22" fmla="*/ 2147483646 w 578"/>
              <a:gd name="T23" fmla="*/ 2147483646 h 1376"/>
              <a:gd name="T24" fmla="*/ 2147483646 w 578"/>
              <a:gd name="T25" fmla="*/ 2147483646 h 1376"/>
              <a:gd name="T26" fmla="*/ 2147483646 w 578"/>
              <a:gd name="T27" fmla="*/ 2147483646 h 1376"/>
              <a:gd name="T28" fmla="*/ 2147483646 w 578"/>
              <a:gd name="T29" fmla="*/ 2147483646 h 1376"/>
              <a:gd name="T30" fmla="*/ 2147483646 w 578"/>
              <a:gd name="T31" fmla="*/ 2147483646 h 1376"/>
              <a:gd name="T32" fmla="*/ 2147483646 w 578"/>
              <a:gd name="T33" fmla="*/ 2147483646 h 1376"/>
              <a:gd name="T34" fmla="*/ 2147483646 w 578"/>
              <a:gd name="T35" fmla="*/ 2147483646 h 1376"/>
              <a:gd name="T36" fmla="*/ 2147483646 w 578"/>
              <a:gd name="T37" fmla="*/ 2147483646 h 1376"/>
              <a:gd name="T38" fmla="*/ 2147483646 w 578"/>
              <a:gd name="T39" fmla="*/ 2147483646 h 1376"/>
              <a:gd name="T40" fmla="*/ 2147483646 w 578"/>
              <a:gd name="T41" fmla="*/ 2147483646 h 1376"/>
              <a:gd name="T42" fmla="*/ 2147483646 w 578"/>
              <a:gd name="T43" fmla="*/ 2147483646 h 1376"/>
              <a:gd name="T44" fmla="*/ 2147483646 w 578"/>
              <a:gd name="T45" fmla="*/ 2147483646 h 1376"/>
              <a:gd name="T46" fmla="*/ 2147483646 w 578"/>
              <a:gd name="T47" fmla="*/ 2147483646 h 1376"/>
              <a:gd name="T48" fmla="*/ 2147483646 w 578"/>
              <a:gd name="T49" fmla="*/ 2147483646 h 1376"/>
              <a:gd name="T50" fmla="*/ 2147483646 w 578"/>
              <a:gd name="T51" fmla="*/ 2147483646 h 1376"/>
              <a:gd name="T52" fmla="*/ 2147483646 w 578"/>
              <a:gd name="T53" fmla="*/ 2147483646 h 1376"/>
              <a:gd name="T54" fmla="*/ 2147483646 w 578"/>
              <a:gd name="T55" fmla="*/ 2147483646 h 1376"/>
              <a:gd name="T56" fmla="*/ 2147483646 w 578"/>
              <a:gd name="T57" fmla="*/ 2147483646 h 1376"/>
              <a:gd name="T58" fmla="*/ 2147483646 w 578"/>
              <a:gd name="T59" fmla="*/ 2147483646 h 1376"/>
              <a:gd name="T60" fmla="*/ 2147483646 w 578"/>
              <a:gd name="T61" fmla="*/ 2147483646 h 1376"/>
              <a:gd name="T62" fmla="*/ 2147483646 w 578"/>
              <a:gd name="T63" fmla="*/ 2147483646 h 13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78" h="1376">
                <a:moveTo>
                  <a:pt x="578" y="0"/>
                </a:moveTo>
                <a:cubicBezTo>
                  <a:pt x="574" y="2"/>
                  <a:pt x="569" y="4"/>
                  <a:pt x="566" y="8"/>
                </a:cubicBezTo>
                <a:cubicBezTo>
                  <a:pt x="559" y="15"/>
                  <a:pt x="559" y="28"/>
                  <a:pt x="550" y="32"/>
                </a:cubicBezTo>
                <a:cubicBezTo>
                  <a:pt x="533" y="37"/>
                  <a:pt x="541" y="33"/>
                  <a:pt x="526" y="44"/>
                </a:cubicBezTo>
                <a:cubicBezTo>
                  <a:pt x="516" y="58"/>
                  <a:pt x="508" y="68"/>
                  <a:pt x="502" y="84"/>
                </a:cubicBezTo>
                <a:cubicBezTo>
                  <a:pt x="498" y="91"/>
                  <a:pt x="498" y="100"/>
                  <a:pt x="494" y="108"/>
                </a:cubicBezTo>
                <a:cubicBezTo>
                  <a:pt x="486" y="118"/>
                  <a:pt x="466" y="141"/>
                  <a:pt x="462" y="156"/>
                </a:cubicBezTo>
                <a:cubicBezTo>
                  <a:pt x="459" y="164"/>
                  <a:pt x="459" y="174"/>
                  <a:pt x="454" y="180"/>
                </a:cubicBezTo>
                <a:cubicBezTo>
                  <a:pt x="425" y="208"/>
                  <a:pt x="416" y="238"/>
                  <a:pt x="410" y="276"/>
                </a:cubicBezTo>
                <a:cubicBezTo>
                  <a:pt x="414" y="333"/>
                  <a:pt x="419" y="336"/>
                  <a:pt x="434" y="380"/>
                </a:cubicBezTo>
                <a:cubicBezTo>
                  <a:pt x="425" y="420"/>
                  <a:pt x="396" y="424"/>
                  <a:pt x="362" y="440"/>
                </a:cubicBezTo>
                <a:cubicBezTo>
                  <a:pt x="354" y="443"/>
                  <a:pt x="345" y="443"/>
                  <a:pt x="338" y="448"/>
                </a:cubicBezTo>
                <a:cubicBezTo>
                  <a:pt x="330" y="453"/>
                  <a:pt x="314" y="464"/>
                  <a:pt x="314" y="464"/>
                </a:cubicBezTo>
                <a:cubicBezTo>
                  <a:pt x="308" y="479"/>
                  <a:pt x="303" y="486"/>
                  <a:pt x="290" y="496"/>
                </a:cubicBezTo>
                <a:cubicBezTo>
                  <a:pt x="287" y="500"/>
                  <a:pt x="285" y="504"/>
                  <a:pt x="282" y="508"/>
                </a:cubicBezTo>
                <a:cubicBezTo>
                  <a:pt x="278" y="511"/>
                  <a:pt x="273" y="512"/>
                  <a:pt x="270" y="516"/>
                </a:cubicBezTo>
                <a:cubicBezTo>
                  <a:pt x="254" y="533"/>
                  <a:pt x="252" y="547"/>
                  <a:pt x="234" y="560"/>
                </a:cubicBezTo>
                <a:cubicBezTo>
                  <a:pt x="223" y="590"/>
                  <a:pt x="196" y="621"/>
                  <a:pt x="174" y="644"/>
                </a:cubicBezTo>
                <a:cubicBezTo>
                  <a:pt x="167" y="662"/>
                  <a:pt x="159" y="677"/>
                  <a:pt x="154" y="696"/>
                </a:cubicBezTo>
                <a:cubicBezTo>
                  <a:pt x="151" y="704"/>
                  <a:pt x="146" y="720"/>
                  <a:pt x="146" y="720"/>
                </a:cubicBezTo>
                <a:cubicBezTo>
                  <a:pt x="149" y="784"/>
                  <a:pt x="155" y="842"/>
                  <a:pt x="158" y="908"/>
                </a:cubicBezTo>
                <a:cubicBezTo>
                  <a:pt x="156" y="932"/>
                  <a:pt x="156" y="956"/>
                  <a:pt x="154" y="980"/>
                </a:cubicBezTo>
                <a:cubicBezTo>
                  <a:pt x="149" y="1015"/>
                  <a:pt x="121" y="1080"/>
                  <a:pt x="110" y="1116"/>
                </a:cubicBezTo>
                <a:cubicBezTo>
                  <a:pt x="105" y="1130"/>
                  <a:pt x="99" y="1154"/>
                  <a:pt x="86" y="1164"/>
                </a:cubicBezTo>
                <a:cubicBezTo>
                  <a:pt x="75" y="1171"/>
                  <a:pt x="50" y="1180"/>
                  <a:pt x="50" y="1180"/>
                </a:cubicBezTo>
                <a:cubicBezTo>
                  <a:pt x="39" y="1190"/>
                  <a:pt x="24" y="1198"/>
                  <a:pt x="18" y="1212"/>
                </a:cubicBezTo>
                <a:cubicBezTo>
                  <a:pt x="14" y="1219"/>
                  <a:pt x="12" y="1228"/>
                  <a:pt x="10" y="1236"/>
                </a:cubicBezTo>
                <a:cubicBezTo>
                  <a:pt x="8" y="1240"/>
                  <a:pt x="6" y="1248"/>
                  <a:pt x="6" y="1248"/>
                </a:cubicBezTo>
                <a:cubicBezTo>
                  <a:pt x="9" y="1288"/>
                  <a:pt x="0" y="1300"/>
                  <a:pt x="30" y="1320"/>
                </a:cubicBezTo>
                <a:cubicBezTo>
                  <a:pt x="33" y="1325"/>
                  <a:pt x="53" y="1349"/>
                  <a:pt x="58" y="1352"/>
                </a:cubicBezTo>
                <a:cubicBezTo>
                  <a:pt x="65" y="1356"/>
                  <a:pt x="82" y="1360"/>
                  <a:pt x="82" y="1360"/>
                </a:cubicBezTo>
                <a:cubicBezTo>
                  <a:pt x="91" y="1374"/>
                  <a:pt x="85" y="1369"/>
                  <a:pt x="98" y="1376"/>
                </a:cubicBezTo>
              </a:path>
            </a:pathLst>
          </a:custGeom>
          <a:noFill/>
          <a:ln w="57150"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it-IT"/>
          </a:p>
        </p:txBody>
      </p:sp>
      <p:sp>
        <p:nvSpPr>
          <p:cNvPr id="73742" name="Freeform 19"/>
          <p:cNvSpPr>
            <a:spLocks/>
          </p:cNvSpPr>
          <p:nvPr/>
        </p:nvSpPr>
        <p:spPr bwMode="auto">
          <a:xfrm>
            <a:off x="3003550" y="2560638"/>
            <a:ext cx="2451100" cy="1778000"/>
          </a:xfrm>
          <a:custGeom>
            <a:avLst/>
            <a:gdLst>
              <a:gd name="T0" fmla="*/ 0 w 1544"/>
              <a:gd name="T1" fmla="*/ 2147483646 h 1120"/>
              <a:gd name="T2" fmla="*/ 2147483646 w 1544"/>
              <a:gd name="T3" fmla="*/ 2147483646 h 1120"/>
              <a:gd name="T4" fmla="*/ 2147483646 w 1544"/>
              <a:gd name="T5" fmla="*/ 2147483646 h 1120"/>
              <a:gd name="T6" fmla="*/ 2147483646 w 1544"/>
              <a:gd name="T7" fmla="*/ 2147483646 h 1120"/>
              <a:gd name="T8" fmla="*/ 2147483646 w 1544"/>
              <a:gd name="T9" fmla="*/ 2147483646 h 1120"/>
              <a:gd name="T10" fmla="*/ 2147483646 w 1544"/>
              <a:gd name="T11" fmla="*/ 2147483646 h 1120"/>
              <a:gd name="T12" fmla="*/ 2147483646 w 1544"/>
              <a:gd name="T13" fmla="*/ 2147483646 h 1120"/>
              <a:gd name="T14" fmla="*/ 2147483646 w 1544"/>
              <a:gd name="T15" fmla="*/ 2147483646 h 1120"/>
              <a:gd name="T16" fmla="*/ 2147483646 w 1544"/>
              <a:gd name="T17" fmla="*/ 2147483646 h 1120"/>
              <a:gd name="T18" fmla="*/ 2147483646 w 1544"/>
              <a:gd name="T19" fmla="*/ 2147483646 h 1120"/>
              <a:gd name="T20" fmla="*/ 2147483646 w 1544"/>
              <a:gd name="T21" fmla="*/ 2147483646 h 1120"/>
              <a:gd name="T22" fmla="*/ 2147483646 w 1544"/>
              <a:gd name="T23" fmla="*/ 2147483646 h 1120"/>
              <a:gd name="T24" fmla="*/ 2147483646 w 1544"/>
              <a:gd name="T25" fmla="*/ 2147483646 h 1120"/>
              <a:gd name="T26" fmla="*/ 2147483646 w 1544"/>
              <a:gd name="T27" fmla="*/ 2147483646 h 1120"/>
              <a:gd name="T28" fmla="*/ 2147483646 w 1544"/>
              <a:gd name="T29" fmla="*/ 2147483646 h 1120"/>
              <a:gd name="T30" fmla="*/ 2147483646 w 1544"/>
              <a:gd name="T31" fmla="*/ 2147483646 h 1120"/>
              <a:gd name="T32" fmla="*/ 2147483646 w 1544"/>
              <a:gd name="T33" fmla="*/ 2147483646 h 1120"/>
              <a:gd name="T34" fmla="*/ 2147483646 w 1544"/>
              <a:gd name="T35" fmla="*/ 2147483646 h 1120"/>
              <a:gd name="T36" fmla="*/ 2147483646 w 1544"/>
              <a:gd name="T37" fmla="*/ 2147483646 h 1120"/>
              <a:gd name="T38" fmla="*/ 2147483646 w 1544"/>
              <a:gd name="T39" fmla="*/ 2147483646 h 1120"/>
              <a:gd name="T40" fmla="*/ 2147483646 w 1544"/>
              <a:gd name="T41" fmla="*/ 2147483646 h 1120"/>
              <a:gd name="T42" fmla="*/ 2147483646 w 1544"/>
              <a:gd name="T43" fmla="*/ 2147483646 h 1120"/>
              <a:gd name="T44" fmla="*/ 2147483646 w 1544"/>
              <a:gd name="T45" fmla="*/ 2147483646 h 1120"/>
              <a:gd name="T46" fmla="*/ 2147483646 w 1544"/>
              <a:gd name="T47" fmla="*/ 2147483646 h 1120"/>
              <a:gd name="T48" fmla="*/ 2147483646 w 1544"/>
              <a:gd name="T49" fmla="*/ 0 h 1120"/>
              <a:gd name="T50" fmla="*/ 2147483646 w 1544"/>
              <a:gd name="T51" fmla="*/ 2147483646 h 1120"/>
              <a:gd name="T52" fmla="*/ 2147483646 w 1544"/>
              <a:gd name="T53" fmla="*/ 2147483646 h 1120"/>
              <a:gd name="T54" fmla="*/ 2147483646 w 1544"/>
              <a:gd name="T55" fmla="*/ 2147483646 h 11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544" h="1120">
                <a:moveTo>
                  <a:pt x="0" y="1120"/>
                </a:moveTo>
                <a:cubicBezTo>
                  <a:pt x="6" y="1100"/>
                  <a:pt x="6" y="1079"/>
                  <a:pt x="12" y="1060"/>
                </a:cubicBezTo>
                <a:cubicBezTo>
                  <a:pt x="17" y="1040"/>
                  <a:pt x="27" y="1020"/>
                  <a:pt x="32" y="1000"/>
                </a:cubicBezTo>
                <a:cubicBezTo>
                  <a:pt x="34" y="986"/>
                  <a:pt x="32" y="971"/>
                  <a:pt x="40" y="960"/>
                </a:cubicBezTo>
                <a:cubicBezTo>
                  <a:pt x="58" y="932"/>
                  <a:pt x="52" y="945"/>
                  <a:pt x="60" y="924"/>
                </a:cubicBezTo>
                <a:cubicBezTo>
                  <a:pt x="64" y="888"/>
                  <a:pt x="65" y="851"/>
                  <a:pt x="72" y="816"/>
                </a:cubicBezTo>
                <a:cubicBezTo>
                  <a:pt x="75" y="798"/>
                  <a:pt x="82" y="780"/>
                  <a:pt x="88" y="764"/>
                </a:cubicBezTo>
                <a:cubicBezTo>
                  <a:pt x="89" y="760"/>
                  <a:pt x="92" y="752"/>
                  <a:pt x="92" y="752"/>
                </a:cubicBezTo>
                <a:cubicBezTo>
                  <a:pt x="93" y="731"/>
                  <a:pt x="94" y="688"/>
                  <a:pt x="108" y="668"/>
                </a:cubicBezTo>
                <a:cubicBezTo>
                  <a:pt x="118" y="652"/>
                  <a:pt x="146" y="613"/>
                  <a:pt x="152" y="596"/>
                </a:cubicBezTo>
                <a:cubicBezTo>
                  <a:pt x="159" y="574"/>
                  <a:pt x="169" y="552"/>
                  <a:pt x="188" y="540"/>
                </a:cubicBezTo>
                <a:cubicBezTo>
                  <a:pt x="199" y="505"/>
                  <a:pt x="231" y="466"/>
                  <a:pt x="256" y="440"/>
                </a:cubicBezTo>
                <a:cubicBezTo>
                  <a:pt x="279" y="414"/>
                  <a:pt x="277" y="417"/>
                  <a:pt x="304" y="400"/>
                </a:cubicBezTo>
                <a:cubicBezTo>
                  <a:pt x="308" y="397"/>
                  <a:pt x="316" y="392"/>
                  <a:pt x="316" y="392"/>
                </a:cubicBezTo>
                <a:cubicBezTo>
                  <a:pt x="325" y="377"/>
                  <a:pt x="327" y="370"/>
                  <a:pt x="348" y="364"/>
                </a:cubicBezTo>
                <a:cubicBezTo>
                  <a:pt x="356" y="361"/>
                  <a:pt x="372" y="356"/>
                  <a:pt x="372" y="356"/>
                </a:cubicBezTo>
                <a:cubicBezTo>
                  <a:pt x="401" y="326"/>
                  <a:pt x="435" y="327"/>
                  <a:pt x="476" y="324"/>
                </a:cubicBezTo>
                <a:cubicBezTo>
                  <a:pt x="536" y="308"/>
                  <a:pt x="469" y="324"/>
                  <a:pt x="624" y="316"/>
                </a:cubicBezTo>
                <a:cubicBezTo>
                  <a:pt x="648" y="314"/>
                  <a:pt x="679" y="300"/>
                  <a:pt x="704" y="296"/>
                </a:cubicBezTo>
                <a:cubicBezTo>
                  <a:pt x="730" y="290"/>
                  <a:pt x="751" y="282"/>
                  <a:pt x="776" y="272"/>
                </a:cubicBezTo>
                <a:cubicBezTo>
                  <a:pt x="787" y="266"/>
                  <a:pt x="812" y="260"/>
                  <a:pt x="812" y="260"/>
                </a:cubicBezTo>
                <a:cubicBezTo>
                  <a:pt x="829" y="246"/>
                  <a:pt x="845" y="232"/>
                  <a:pt x="864" y="220"/>
                </a:cubicBezTo>
                <a:cubicBezTo>
                  <a:pt x="907" y="155"/>
                  <a:pt x="1045" y="122"/>
                  <a:pt x="1120" y="104"/>
                </a:cubicBezTo>
                <a:cubicBezTo>
                  <a:pt x="1141" y="89"/>
                  <a:pt x="1172" y="85"/>
                  <a:pt x="1192" y="72"/>
                </a:cubicBezTo>
                <a:cubicBezTo>
                  <a:pt x="1244" y="37"/>
                  <a:pt x="1300" y="7"/>
                  <a:pt x="1364" y="0"/>
                </a:cubicBezTo>
                <a:cubicBezTo>
                  <a:pt x="1403" y="2"/>
                  <a:pt x="1441" y="4"/>
                  <a:pt x="1480" y="12"/>
                </a:cubicBezTo>
                <a:cubicBezTo>
                  <a:pt x="1493" y="14"/>
                  <a:pt x="1506" y="16"/>
                  <a:pt x="1520" y="20"/>
                </a:cubicBezTo>
                <a:cubicBezTo>
                  <a:pt x="1528" y="22"/>
                  <a:pt x="1544" y="28"/>
                  <a:pt x="1544" y="28"/>
                </a:cubicBezTo>
              </a:path>
            </a:pathLst>
          </a:custGeom>
          <a:noFill/>
          <a:ln w="38100" cmpd="sng">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it-IT"/>
          </a:p>
        </p:txBody>
      </p:sp>
      <p:sp>
        <p:nvSpPr>
          <p:cNvPr id="73743" name="Line 20"/>
          <p:cNvSpPr>
            <a:spLocks noChangeShapeType="1"/>
          </p:cNvSpPr>
          <p:nvPr/>
        </p:nvSpPr>
        <p:spPr bwMode="auto">
          <a:xfrm>
            <a:off x="4343400" y="547688"/>
            <a:ext cx="76200" cy="228600"/>
          </a:xfrm>
          <a:prstGeom prst="line">
            <a:avLst/>
          </a:prstGeom>
          <a:noFill/>
          <a:ln w="2857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3744" name="Line 21"/>
          <p:cNvSpPr>
            <a:spLocks noChangeShapeType="1"/>
          </p:cNvSpPr>
          <p:nvPr/>
        </p:nvSpPr>
        <p:spPr bwMode="auto">
          <a:xfrm flipV="1">
            <a:off x="2209800" y="4357688"/>
            <a:ext cx="762000" cy="990600"/>
          </a:xfrm>
          <a:prstGeom prst="line">
            <a:avLst/>
          </a:prstGeom>
          <a:noFill/>
          <a:ln w="2857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3745" name="Freeform 22"/>
          <p:cNvSpPr>
            <a:spLocks/>
          </p:cNvSpPr>
          <p:nvPr/>
        </p:nvSpPr>
        <p:spPr bwMode="auto">
          <a:xfrm>
            <a:off x="3194050" y="808038"/>
            <a:ext cx="1244600" cy="2343150"/>
          </a:xfrm>
          <a:custGeom>
            <a:avLst/>
            <a:gdLst>
              <a:gd name="T0" fmla="*/ 2147483646 w 784"/>
              <a:gd name="T1" fmla="*/ 2147483646 h 1476"/>
              <a:gd name="T2" fmla="*/ 2147483646 w 784"/>
              <a:gd name="T3" fmla="*/ 2147483646 h 1476"/>
              <a:gd name="T4" fmla="*/ 2147483646 w 784"/>
              <a:gd name="T5" fmla="*/ 2147483646 h 1476"/>
              <a:gd name="T6" fmla="*/ 2147483646 w 784"/>
              <a:gd name="T7" fmla="*/ 2147483646 h 1476"/>
              <a:gd name="T8" fmla="*/ 2147483646 w 784"/>
              <a:gd name="T9" fmla="*/ 2147483646 h 1476"/>
              <a:gd name="T10" fmla="*/ 2147483646 w 784"/>
              <a:gd name="T11" fmla="*/ 2147483646 h 1476"/>
              <a:gd name="T12" fmla="*/ 2147483646 w 784"/>
              <a:gd name="T13" fmla="*/ 2147483646 h 1476"/>
              <a:gd name="T14" fmla="*/ 2147483646 w 784"/>
              <a:gd name="T15" fmla="*/ 2147483646 h 1476"/>
              <a:gd name="T16" fmla="*/ 2147483646 w 784"/>
              <a:gd name="T17" fmla="*/ 2147483646 h 1476"/>
              <a:gd name="T18" fmla="*/ 2147483646 w 784"/>
              <a:gd name="T19" fmla="*/ 2147483646 h 1476"/>
              <a:gd name="T20" fmla="*/ 2147483646 w 784"/>
              <a:gd name="T21" fmla="*/ 2147483646 h 1476"/>
              <a:gd name="T22" fmla="*/ 2147483646 w 784"/>
              <a:gd name="T23" fmla="*/ 2147483646 h 1476"/>
              <a:gd name="T24" fmla="*/ 2147483646 w 784"/>
              <a:gd name="T25" fmla="*/ 2147483646 h 1476"/>
              <a:gd name="T26" fmla="*/ 2147483646 w 784"/>
              <a:gd name="T27" fmla="*/ 2147483646 h 1476"/>
              <a:gd name="T28" fmla="*/ 2147483646 w 784"/>
              <a:gd name="T29" fmla="*/ 2147483646 h 1476"/>
              <a:gd name="T30" fmla="*/ 2147483646 w 784"/>
              <a:gd name="T31" fmla="*/ 2147483646 h 1476"/>
              <a:gd name="T32" fmla="*/ 2147483646 w 784"/>
              <a:gd name="T33" fmla="*/ 2147483646 h 1476"/>
              <a:gd name="T34" fmla="*/ 2147483646 w 784"/>
              <a:gd name="T35" fmla="*/ 2147483646 h 1476"/>
              <a:gd name="T36" fmla="*/ 2147483646 w 784"/>
              <a:gd name="T37" fmla="*/ 2147483646 h 1476"/>
              <a:gd name="T38" fmla="*/ 2147483646 w 784"/>
              <a:gd name="T39" fmla="*/ 2147483646 h 1476"/>
              <a:gd name="T40" fmla="*/ 2147483646 w 784"/>
              <a:gd name="T41" fmla="*/ 2147483646 h 1476"/>
              <a:gd name="T42" fmla="*/ 2147483646 w 784"/>
              <a:gd name="T43" fmla="*/ 2147483646 h 1476"/>
              <a:gd name="T44" fmla="*/ 2147483646 w 784"/>
              <a:gd name="T45" fmla="*/ 2147483646 h 1476"/>
              <a:gd name="T46" fmla="*/ 2147483646 w 784"/>
              <a:gd name="T47" fmla="*/ 2147483646 h 1476"/>
              <a:gd name="T48" fmla="*/ 2147483646 w 784"/>
              <a:gd name="T49" fmla="*/ 2147483646 h 1476"/>
              <a:gd name="T50" fmla="*/ 2147483646 w 784"/>
              <a:gd name="T51" fmla="*/ 2147483646 h 1476"/>
              <a:gd name="T52" fmla="*/ 2147483646 w 784"/>
              <a:gd name="T53" fmla="*/ 2147483646 h 1476"/>
              <a:gd name="T54" fmla="*/ 2147483646 w 784"/>
              <a:gd name="T55" fmla="*/ 2147483646 h 1476"/>
              <a:gd name="T56" fmla="*/ 2147483646 w 784"/>
              <a:gd name="T57" fmla="*/ 2147483646 h 1476"/>
              <a:gd name="T58" fmla="*/ 2147483646 w 784"/>
              <a:gd name="T59" fmla="*/ 2147483646 h 1476"/>
              <a:gd name="T60" fmla="*/ 2147483646 w 784"/>
              <a:gd name="T61" fmla="*/ 2147483646 h 1476"/>
              <a:gd name="T62" fmla="*/ 2147483646 w 784"/>
              <a:gd name="T63" fmla="*/ 2147483646 h 1476"/>
              <a:gd name="T64" fmla="*/ 2147483646 w 784"/>
              <a:gd name="T65" fmla="*/ 2147483646 h 1476"/>
              <a:gd name="T66" fmla="*/ 2147483646 w 784"/>
              <a:gd name="T67" fmla="*/ 2147483646 h 1476"/>
              <a:gd name="T68" fmla="*/ 2147483646 w 784"/>
              <a:gd name="T69" fmla="*/ 2147483646 h 1476"/>
              <a:gd name="T70" fmla="*/ 2147483646 w 784"/>
              <a:gd name="T71" fmla="*/ 2147483646 h 1476"/>
              <a:gd name="T72" fmla="*/ 2147483646 w 784"/>
              <a:gd name="T73" fmla="*/ 2147483646 h 1476"/>
              <a:gd name="T74" fmla="*/ 2147483646 w 784"/>
              <a:gd name="T75" fmla="*/ 2147483646 h 1476"/>
              <a:gd name="T76" fmla="*/ 2147483646 w 784"/>
              <a:gd name="T77" fmla="*/ 2147483646 h 1476"/>
              <a:gd name="T78" fmla="*/ 2147483646 w 784"/>
              <a:gd name="T79" fmla="*/ 2147483646 h 1476"/>
              <a:gd name="T80" fmla="*/ 2147483646 w 784"/>
              <a:gd name="T81" fmla="*/ 2147483646 h 1476"/>
              <a:gd name="T82" fmla="*/ 2147483646 w 784"/>
              <a:gd name="T83" fmla="*/ 2147483646 h 1476"/>
              <a:gd name="T84" fmla="*/ 2147483646 w 784"/>
              <a:gd name="T85" fmla="*/ 2147483646 h 1476"/>
              <a:gd name="T86" fmla="*/ 2147483646 w 784"/>
              <a:gd name="T87" fmla="*/ 2147483646 h 1476"/>
              <a:gd name="T88" fmla="*/ 2147483646 w 784"/>
              <a:gd name="T89" fmla="*/ 2147483646 h 1476"/>
              <a:gd name="T90" fmla="*/ 2147483646 w 784"/>
              <a:gd name="T91" fmla="*/ 2147483646 h 1476"/>
              <a:gd name="T92" fmla="*/ 2147483646 w 784"/>
              <a:gd name="T93" fmla="*/ 2147483646 h 1476"/>
              <a:gd name="T94" fmla="*/ 2147483646 w 784"/>
              <a:gd name="T95" fmla="*/ 2147483646 h 147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84" h="1476">
                <a:moveTo>
                  <a:pt x="784" y="28"/>
                </a:moveTo>
                <a:cubicBezTo>
                  <a:pt x="774" y="0"/>
                  <a:pt x="740" y="13"/>
                  <a:pt x="716" y="16"/>
                </a:cubicBezTo>
                <a:cubicBezTo>
                  <a:pt x="658" y="30"/>
                  <a:pt x="598" y="44"/>
                  <a:pt x="540" y="52"/>
                </a:cubicBezTo>
                <a:cubicBezTo>
                  <a:pt x="520" y="65"/>
                  <a:pt x="490" y="75"/>
                  <a:pt x="468" y="84"/>
                </a:cubicBezTo>
                <a:cubicBezTo>
                  <a:pt x="448" y="91"/>
                  <a:pt x="428" y="90"/>
                  <a:pt x="412" y="104"/>
                </a:cubicBezTo>
                <a:cubicBezTo>
                  <a:pt x="397" y="115"/>
                  <a:pt x="395" y="123"/>
                  <a:pt x="384" y="140"/>
                </a:cubicBezTo>
                <a:cubicBezTo>
                  <a:pt x="378" y="148"/>
                  <a:pt x="368" y="164"/>
                  <a:pt x="368" y="164"/>
                </a:cubicBezTo>
                <a:cubicBezTo>
                  <a:pt x="372" y="274"/>
                  <a:pt x="367" y="251"/>
                  <a:pt x="404" y="324"/>
                </a:cubicBezTo>
                <a:cubicBezTo>
                  <a:pt x="408" y="348"/>
                  <a:pt x="414" y="369"/>
                  <a:pt x="404" y="396"/>
                </a:cubicBezTo>
                <a:cubicBezTo>
                  <a:pt x="397" y="410"/>
                  <a:pt x="365" y="414"/>
                  <a:pt x="356" y="428"/>
                </a:cubicBezTo>
                <a:cubicBezTo>
                  <a:pt x="342" y="445"/>
                  <a:pt x="334" y="465"/>
                  <a:pt x="320" y="480"/>
                </a:cubicBezTo>
                <a:cubicBezTo>
                  <a:pt x="310" y="509"/>
                  <a:pt x="295" y="537"/>
                  <a:pt x="288" y="568"/>
                </a:cubicBezTo>
                <a:cubicBezTo>
                  <a:pt x="276" y="613"/>
                  <a:pt x="264" y="655"/>
                  <a:pt x="236" y="692"/>
                </a:cubicBezTo>
                <a:cubicBezTo>
                  <a:pt x="214" y="720"/>
                  <a:pt x="197" y="754"/>
                  <a:pt x="172" y="780"/>
                </a:cubicBezTo>
                <a:cubicBezTo>
                  <a:pt x="164" y="788"/>
                  <a:pt x="148" y="804"/>
                  <a:pt x="148" y="804"/>
                </a:cubicBezTo>
                <a:cubicBezTo>
                  <a:pt x="126" y="868"/>
                  <a:pt x="150" y="956"/>
                  <a:pt x="108" y="1016"/>
                </a:cubicBezTo>
                <a:cubicBezTo>
                  <a:pt x="87" y="1044"/>
                  <a:pt x="63" y="1070"/>
                  <a:pt x="44" y="1100"/>
                </a:cubicBezTo>
                <a:cubicBezTo>
                  <a:pt x="31" y="1119"/>
                  <a:pt x="37" y="1107"/>
                  <a:pt x="28" y="1136"/>
                </a:cubicBezTo>
                <a:cubicBezTo>
                  <a:pt x="26" y="1140"/>
                  <a:pt x="24" y="1148"/>
                  <a:pt x="24" y="1148"/>
                </a:cubicBezTo>
                <a:cubicBezTo>
                  <a:pt x="7" y="1277"/>
                  <a:pt x="0" y="1332"/>
                  <a:pt x="80" y="1412"/>
                </a:cubicBezTo>
                <a:cubicBezTo>
                  <a:pt x="95" y="1427"/>
                  <a:pt x="96" y="1442"/>
                  <a:pt x="116" y="1456"/>
                </a:cubicBezTo>
                <a:cubicBezTo>
                  <a:pt x="127" y="1473"/>
                  <a:pt x="135" y="1471"/>
                  <a:pt x="156" y="1476"/>
                </a:cubicBezTo>
                <a:cubicBezTo>
                  <a:pt x="191" y="1471"/>
                  <a:pt x="218" y="1463"/>
                  <a:pt x="248" y="1444"/>
                </a:cubicBezTo>
                <a:cubicBezTo>
                  <a:pt x="260" y="1424"/>
                  <a:pt x="251" y="1433"/>
                  <a:pt x="280" y="1424"/>
                </a:cubicBezTo>
                <a:cubicBezTo>
                  <a:pt x="284" y="1422"/>
                  <a:pt x="292" y="1420"/>
                  <a:pt x="292" y="1420"/>
                </a:cubicBezTo>
                <a:cubicBezTo>
                  <a:pt x="284" y="1417"/>
                  <a:pt x="276" y="1414"/>
                  <a:pt x="268" y="1412"/>
                </a:cubicBezTo>
                <a:cubicBezTo>
                  <a:pt x="264" y="1410"/>
                  <a:pt x="256" y="1408"/>
                  <a:pt x="256" y="1408"/>
                </a:cubicBezTo>
                <a:cubicBezTo>
                  <a:pt x="240" y="1384"/>
                  <a:pt x="224" y="1362"/>
                  <a:pt x="216" y="1336"/>
                </a:cubicBezTo>
                <a:cubicBezTo>
                  <a:pt x="219" y="1298"/>
                  <a:pt x="221" y="1254"/>
                  <a:pt x="256" y="1232"/>
                </a:cubicBezTo>
                <a:cubicBezTo>
                  <a:pt x="265" y="1217"/>
                  <a:pt x="282" y="1209"/>
                  <a:pt x="300" y="1204"/>
                </a:cubicBezTo>
                <a:cubicBezTo>
                  <a:pt x="306" y="1183"/>
                  <a:pt x="313" y="1160"/>
                  <a:pt x="332" y="1148"/>
                </a:cubicBezTo>
                <a:cubicBezTo>
                  <a:pt x="349" y="1096"/>
                  <a:pt x="354" y="1044"/>
                  <a:pt x="368" y="992"/>
                </a:cubicBezTo>
                <a:cubicBezTo>
                  <a:pt x="363" y="930"/>
                  <a:pt x="359" y="882"/>
                  <a:pt x="352" y="824"/>
                </a:cubicBezTo>
                <a:cubicBezTo>
                  <a:pt x="361" y="742"/>
                  <a:pt x="372" y="709"/>
                  <a:pt x="416" y="644"/>
                </a:cubicBezTo>
                <a:cubicBezTo>
                  <a:pt x="427" y="626"/>
                  <a:pt x="439" y="599"/>
                  <a:pt x="456" y="588"/>
                </a:cubicBezTo>
                <a:cubicBezTo>
                  <a:pt x="461" y="570"/>
                  <a:pt x="473" y="565"/>
                  <a:pt x="488" y="556"/>
                </a:cubicBezTo>
                <a:cubicBezTo>
                  <a:pt x="494" y="536"/>
                  <a:pt x="503" y="523"/>
                  <a:pt x="520" y="512"/>
                </a:cubicBezTo>
                <a:cubicBezTo>
                  <a:pt x="537" y="486"/>
                  <a:pt x="573" y="478"/>
                  <a:pt x="600" y="464"/>
                </a:cubicBezTo>
                <a:cubicBezTo>
                  <a:pt x="608" y="459"/>
                  <a:pt x="616" y="453"/>
                  <a:pt x="624" y="448"/>
                </a:cubicBezTo>
                <a:cubicBezTo>
                  <a:pt x="628" y="445"/>
                  <a:pt x="636" y="440"/>
                  <a:pt x="636" y="440"/>
                </a:cubicBezTo>
                <a:cubicBezTo>
                  <a:pt x="642" y="407"/>
                  <a:pt x="629" y="392"/>
                  <a:pt x="620" y="364"/>
                </a:cubicBezTo>
                <a:cubicBezTo>
                  <a:pt x="621" y="336"/>
                  <a:pt x="620" y="307"/>
                  <a:pt x="624" y="280"/>
                </a:cubicBezTo>
                <a:cubicBezTo>
                  <a:pt x="627" y="251"/>
                  <a:pt x="651" y="233"/>
                  <a:pt x="660" y="208"/>
                </a:cubicBezTo>
                <a:cubicBezTo>
                  <a:pt x="662" y="200"/>
                  <a:pt x="663" y="191"/>
                  <a:pt x="668" y="184"/>
                </a:cubicBezTo>
                <a:cubicBezTo>
                  <a:pt x="673" y="176"/>
                  <a:pt x="680" y="169"/>
                  <a:pt x="684" y="160"/>
                </a:cubicBezTo>
                <a:cubicBezTo>
                  <a:pt x="695" y="125"/>
                  <a:pt x="717" y="88"/>
                  <a:pt x="748" y="68"/>
                </a:cubicBezTo>
                <a:cubicBezTo>
                  <a:pt x="759" y="50"/>
                  <a:pt x="773" y="44"/>
                  <a:pt x="780" y="24"/>
                </a:cubicBezTo>
                <a:cubicBezTo>
                  <a:pt x="762" y="12"/>
                  <a:pt x="764" y="13"/>
                  <a:pt x="784" y="28"/>
                </a:cubicBezTo>
                <a:close/>
              </a:path>
            </a:pathLst>
          </a:custGeom>
          <a:gradFill rotWithShape="0">
            <a:gsLst>
              <a:gs pos="0">
                <a:srgbClr val="FF0000">
                  <a:alpha val="40999"/>
                </a:srgbClr>
              </a:gs>
              <a:gs pos="100000">
                <a:srgbClr val="760000">
                  <a:alpha val="40999"/>
                </a:srgbClr>
              </a:gs>
            </a:gsLst>
            <a:lin ang="5400000" scaled="1"/>
          </a:gradFill>
          <a:ln w="9525">
            <a:solidFill>
              <a:srgbClr val="FF0000"/>
            </a:solidFill>
            <a:round/>
            <a:headEnd/>
            <a:tailEnd/>
          </a:ln>
        </p:spPr>
        <p:txBody>
          <a:bodyPr wrap="none" anchor="ctr"/>
          <a:lstStyle/>
          <a:p>
            <a:endParaRPr lang="it-IT"/>
          </a:p>
        </p:txBody>
      </p:sp>
      <p:sp>
        <p:nvSpPr>
          <p:cNvPr id="73746" name="Freeform 23"/>
          <p:cNvSpPr>
            <a:spLocks/>
          </p:cNvSpPr>
          <p:nvPr/>
        </p:nvSpPr>
        <p:spPr bwMode="auto">
          <a:xfrm>
            <a:off x="3587750" y="835025"/>
            <a:ext cx="1489075" cy="2222500"/>
          </a:xfrm>
          <a:custGeom>
            <a:avLst/>
            <a:gdLst>
              <a:gd name="T0" fmla="*/ 2147483646 w 938"/>
              <a:gd name="T1" fmla="*/ 2147483646 h 1400"/>
              <a:gd name="T2" fmla="*/ 2147483646 w 938"/>
              <a:gd name="T3" fmla="*/ 2147483646 h 1400"/>
              <a:gd name="T4" fmla="*/ 2147483646 w 938"/>
              <a:gd name="T5" fmla="*/ 2147483646 h 1400"/>
              <a:gd name="T6" fmla="*/ 2147483646 w 938"/>
              <a:gd name="T7" fmla="*/ 2147483646 h 1400"/>
              <a:gd name="T8" fmla="*/ 2147483646 w 938"/>
              <a:gd name="T9" fmla="*/ 2147483646 h 1400"/>
              <a:gd name="T10" fmla="*/ 2147483646 w 938"/>
              <a:gd name="T11" fmla="*/ 2147483646 h 1400"/>
              <a:gd name="T12" fmla="*/ 2147483646 w 938"/>
              <a:gd name="T13" fmla="*/ 2147483646 h 1400"/>
              <a:gd name="T14" fmla="*/ 2147483646 w 938"/>
              <a:gd name="T15" fmla="*/ 2147483646 h 1400"/>
              <a:gd name="T16" fmla="*/ 2147483646 w 938"/>
              <a:gd name="T17" fmla="*/ 2147483646 h 1400"/>
              <a:gd name="T18" fmla="*/ 2147483646 w 938"/>
              <a:gd name="T19" fmla="*/ 2147483646 h 1400"/>
              <a:gd name="T20" fmla="*/ 2147483646 w 938"/>
              <a:gd name="T21" fmla="*/ 2147483646 h 1400"/>
              <a:gd name="T22" fmla="*/ 2147483646 w 938"/>
              <a:gd name="T23" fmla="*/ 2147483646 h 1400"/>
              <a:gd name="T24" fmla="*/ 2147483646 w 938"/>
              <a:gd name="T25" fmla="*/ 2147483646 h 1400"/>
              <a:gd name="T26" fmla="*/ 2147483646 w 938"/>
              <a:gd name="T27" fmla="*/ 2147483646 h 1400"/>
              <a:gd name="T28" fmla="*/ 2147483646 w 938"/>
              <a:gd name="T29" fmla="*/ 2147483646 h 1400"/>
              <a:gd name="T30" fmla="*/ 2147483646 w 938"/>
              <a:gd name="T31" fmla="*/ 2147483646 h 1400"/>
              <a:gd name="T32" fmla="*/ 2147483646 w 938"/>
              <a:gd name="T33" fmla="*/ 2147483646 h 1400"/>
              <a:gd name="T34" fmla="*/ 2147483646 w 938"/>
              <a:gd name="T35" fmla="*/ 2147483646 h 1400"/>
              <a:gd name="T36" fmla="*/ 2147483646 w 938"/>
              <a:gd name="T37" fmla="*/ 2147483646 h 1400"/>
              <a:gd name="T38" fmla="*/ 2147483646 w 938"/>
              <a:gd name="T39" fmla="*/ 2147483646 h 1400"/>
              <a:gd name="T40" fmla="*/ 2147483646 w 938"/>
              <a:gd name="T41" fmla="*/ 2147483646 h 1400"/>
              <a:gd name="T42" fmla="*/ 2147483646 w 938"/>
              <a:gd name="T43" fmla="*/ 2147483646 h 1400"/>
              <a:gd name="T44" fmla="*/ 2147483646 w 938"/>
              <a:gd name="T45" fmla="*/ 2147483646 h 1400"/>
              <a:gd name="T46" fmla="*/ 2147483646 w 938"/>
              <a:gd name="T47" fmla="*/ 2147483646 h 1400"/>
              <a:gd name="T48" fmla="*/ 2147483646 w 938"/>
              <a:gd name="T49" fmla="*/ 2147483646 h 1400"/>
              <a:gd name="T50" fmla="*/ 2147483646 w 938"/>
              <a:gd name="T51" fmla="*/ 2147483646 h 1400"/>
              <a:gd name="T52" fmla="*/ 2147483646 w 938"/>
              <a:gd name="T53" fmla="*/ 2147483646 h 1400"/>
              <a:gd name="T54" fmla="*/ 2147483646 w 938"/>
              <a:gd name="T55" fmla="*/ 2147483646 h 1400"/>
              <a:gd name="T56" fmla="*/ 2147483646 w 938"/>
              <a:gd name="T57" fmla="*/ 2147483646 h 1400"/>
              <a:gd name="T58" fmla="*/ 2147483646 w 938"/>
              <a:gd name="T59" fmla="*/ 2147483646 h 1400"/>
              <a:gd name="T60" fmla="*/ 2147483646 w 938"/>
              <a:gd name="T61" fmla="*/ 2147483646 h 1400"/>
              <a:gd name="T62" fmla="*/ 2147483646 w 938"/>
              <a:gd name="T63" fmla="*/ 2147483646 h 1400"/>
              <a:gd name="T64" fmla="*/ 2147483646 w 938"/>
              <a:gd name="T65" fmla="*/ 2147483646 h 1400"/>
              <a:gd name="T66" fmla="*/ 2147483646 w 938"/>
              <a:gd name="T67" fmla="*/ 2147483646 h 1400"/>
              <a:gd name="T68" fmla="*/ 2147483646 w 938"/>
              <a:gd name="T69" fmla="*/ 2147483646 h 1400"/>
              <a:gd name="T70" fmla="*/ 2147483646 w 938"/>
              <a:gd name="T71" fmla="*/ 2147483646 h 1400"/>
              <a:gd name="T72" fmla="*/ 2147483646 w 938"/>
              <a:gd name="T73" fmla="*/ 2147483646 h 1400"/>
              <a:gd name="T74" fmla="*/ 2147483646 w 938"/>
              <a:gd name="T75" fmla="*/ 2147483646 h 1400"/>
              <a:gd name="T76" fmla="*/ 2147483646 w 938"/>
              <a:gd name="T77" fmla="*/ 2147483646 h 1400"/>
              <a:gd name="T78" fmla="*/ 2147483646 w 938"/>
              <a:gd name="T79" fmla="*/ 2147483646 h 1400"/>
              <a:gd name="T80" fmla="*/ 2147483646 w 938"/>
              <a:gd name="T81" fmla="*/ 2147483646 h 1400"/>
              <a:gd name="T82" fmla="*/ 2147483646 w 938"/>
              <a:gd name="T83" fmla="*/ 2147483646 h 1400"/>
              <a:gd name="T84" fmla="*/ 2147483646 w 938"/>
              <a:gd name="T85" fmla="*/ 2147483646 h 1400"/>
              <a:gd name="T86" fmla="*/ 2147483646 w 938"/>
              <a:gd name="T87" fmla="*/ 2147483646 h 1400"/>
              <a:gd name="T88" fmla="*/ 2147483646 w 938"/>
              <a:gd name="T89" fmla="*/ 2147483646 h 1400"/>
              <a:gd name="T90" fmla="*/ 2147483646 w 938"/>
              <a:gd name="T91" fmla="*/ 2147483646 h 1400"/>
              <a:gd name="T92" fmla="*/ 2147483646 w 938"/>
              <a:gd name="T93" fmla="*/ 2147483646 h 1400"/>
              <a:gd name="T94" fmla="*/ 2147483646 w 938"/>
              <a:gd name="T95" fmla="*/ 2147483646 h 1400"/>
              <a:gd name="T96" fmla="*/ 2147483646 w 938"/>
              <a:gd name="T97" fmla="*/ 2147483646 h 1400"/>
              <a:gd name="T98" fmla="*/ 2147483646 w 938"/>
              <a:gd name="T99" fmla="*/ 2147483646 h 1400"/>
              <a:gd name="T100" fmla="*/ 2147483646 w 938"/>
              <a:gd name="T101" fmla="*/ 2147483646 h 1400"/>
              <a:gd name="T102" fmla="*/ 2147483646 w 938"/>
              <a:gd name="T103" fmla="*/ 2147483646 h 1400"/>
              <a:gd name="T104" fmla="*/ 2147483646 w 938"/>
              <a:gd name="T105" fmla="*/ 2147483646 h 1400"/>
              <a:gd name="T106" fmla="*/ 2147483646 w 938"/>
              <a:gd name="T107" fmla="*/ 2147483646 h 1400"/>
              <a:gd name="T108" fmla="*/ 2147483646 w 938"/>
              <a:gd name="T109" fmla="*/ 2147483646 h 1400"/>
              <a:gd name="T110" fmla="*/ 2147483646 w 938"/>
              <a:gd name="T111" fmla="*/ 2147483646 h 14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8" h="1400">
                <a:moveTo>
                  <a:pt x="568" y="15"/>
                </a:moveTo>
                <a:cubicBezTo>
                  <a:pt x="607" y="13"/>
                  <a:pt x="673" y="17"/>
                  <a:pt x="716" y="3"/>
                </a:cubicBezTo>
                <a:cubicBezTo>
                  <a:pt x="762" y="5"/>
                  <a:pt x="787" y="5"/>
                  <a:pt x="828" y="19"/>
                </a:cubicBezTo>
                <a:cubicBezTo>
                  <a:pt x="840" y="23"/>
                  <a:pt x="851" y="26"/>
                  <a:pt x="864" y="31"/>
                </a:cubicBezTo>
                <a:cubicBezTo>
                  <a:pt x="868" y="32"/>
                  <a:pt x="876" y="35"/>
                  <a:pt x="876" y="35"/>
                </a:cubicBezTo>
                <a:cubicBezTo>
                  <a:pt x="878" y="39"/>
                  <a:pt x="879" y="44"/>
                  <a:pt x="884" y="47"/>
                </a:cubicBezTo>
                <a:cubicBezTo>
                  <a:pt x="891" y="51"/>
                  <a:pt x="908" y="55"/>
                  <a:pt x="908" y="55"/>
                </a:cubicBezTo>
                <a:cubicBezTo>
                  <a:pt x="915" y="62"/>
                  <a:pt x="923" y="68"/>
                  <a:pt x="928" y="79"/>
                </a:cubicBezTo>
                <a:cubicBezTo>
                  <a:pt x="931" y="86"/>
                  <a:pt x="936" y="103"/>
                  <a:pt x="936" y="103"/>
                </a:cubicBezTo>
                <a:cubicBezTo>
                  <a:pt x="934" y="123"/>
                  <a:pt x="938" y="144"/>
                  <a:pt x="932" y="163"/>
                </a:cubicBezTo>
                <a:cubicBezTo>
                  <a:pt x="926" y="178"/>
                  <a:pt x="900" y="180"/>
                  <a:pt x="888" y="183"/>
                </a:cubicBezTo>
                <a:cubicBezTo>
                  <a:pt x="857" y="190"/>
                  <a:pt x="822" y="197"/>
                  <a:pt x="796" y="215"/>
                </a:cubicBezTo>
                <a:cubicBezTo>
                  <a:pt x="788" y="236"/>
                  <a:pt x="795" y="247"/>
                  <a:pt x="812" y="259"/>
                </a:cubicBezTo>
                <a:cubicBezTo>
                  <a:pt x="827" y="305"/>
                  <a:pt x="812" y="347"/>
                  <a:pt x="772" y="375"/>
                </a:cubicBezTo>
                <a:cubicBezTo>
                  <a:pt x="766" y="390"/>
                  <a:pt x="747" y="401"/>
                  <a:pt x="732" y="407"/>
                </a:cubicBezTo>
                <a:cubicBezTo>
                  <a:pt x="719" y="419"/>
                  <a:pt x="717" y="429"/>
                  <a:pt x="708" y="443"/>
                </a:cubicBezTo>
                <a:cubicBezTo>
                  <a:pt x="695" y="492"/>
                  <a:pt x="699" y="537"/>
                  <a:pt x="696" y="591"/>
                </a:cubicBezTo>
                <a:cubicBezTo>
                  <a:pt x="695" y="601"/>
                  <a:pt x="679" y="624"/>
                  <a:pt x="676" y="627"/>
                </a:cubicBezTo>
                <a:cubicBezTo>
                  <a:pt x="651" y="643"/>
                  <a:pt x="629" y="654"/>
                  <a:pt x="604" y="667"/>
                </a:cubicBezTo>
                <a:cubicBezTo>
                  <a:pt x="592" y="672"/>
                  <a:pt x="568" y="683"/>
                  <a:pt x="568" y="683"/>
                </a:cubicBezTo>
                <a:cubicBezTo>
                  <a:pt x="554" y="703"/>
                  <a:pt x="544" y="725"/>
                  <a:pt x="524" y="739"/>
                </a:cubicBezTo>
                <a:cubicBezTo>
                  <a:pt x="513" y="769"/>
                  <a:pt x="495" y="795"/>
                  <a:pt x="488" y="827"/>
                </a:cubicBezTo>
                <a:cubicBezTo>
                  <a:pt x="477" y="868"/>
                  <a:pt x="474" y="912"/>
                  <a:pt x="464" y="955"/>
                </a:cubicBezTo>
                <a:cubicBezTo>
                  <a:pt x="451" y="1004"/>
                  <a:pt x="428" y="1051"/>
                  <a:pt x="420" y="1103"/>
                </a:cubicBezTo>
                <a:cubicBezTo>
                  <a:pt x="423" y="1124"/>
                  <a:pt x="421" y="1138"/>
                  <a:pt x="440" y="1151"/>
                </a:cubicBezTo>
                <a:cubicBezTo>
                  <a:pt x="445" y="1166"/>
                  <a:pt x="450" y="1196"/>
                  <a:pt x="460" y="1211"/>
                </a:cubicBezTo>
                <a:cubicBezTo>
                  <a:pt x="478" y="1238"/>
                  <a:pt x="472" y="1225"/>
                  <a:pt x="480" y="1247"/>
                </a:cubicBezTo>
                <a:cubicBezTo>
                  <a:pt x="479" y="1253"/>
                  <a:pt x="478" y="1283"/>
                  <a:pt x="472" y="1295"/>
                </a:cubicBezTo>
                <a:cubicBezTo>
                  <a:pt x="440" y="1351"/>
                  <a:pt x="384" y="1359"/>
                  <a:pt x="324" y="1367"/>
                </a:cubicBezTo>
                <a:cubicBezTo>
                  <a:pt x="252" y="1390"/>
                  <a:pt x="284" y="1386"/>
                  <a:pt x="168" y="1391"/>
                </a:cubicBezTo>
                <a:cubicBezTo>
                  <a:pt x="138" y="1400"/>
                  <a:pt x="110" y="1396"/>
                  <a:pt x="84" y="1383"/>
                </a:cubicBezTo>
                <a:cubicBezTo>
                  <a:pt x="71" y="1376"/>
                  <a:pt x="48" y="1363"/>
                  <a:pt x="48" y="1363"/>
                </a:cubicBezTo>
                <a:cubicBezTo>
                  <a:pt x="42" y="1347"/>
                  <a:pt x="26" y="1332"/>
                  <a:pt x="12" y="1323"/>
                </a:cubicBezTo>
                <a:cubicBezTo>
                  <a:pt x="5" y="1303"/>
                  <a:pt x="0" y="1249"/>
                  <a:pt x="24" y="1235"/>
                </a:cubicBezTo>
                <a:cubicBezTo>
                  <a:pt x="31" y="1230"/>
                  <a:pt x="40" y="1231"/>
                  <a:pt x="48" y="1227"/>
                </a:cubicBezTo>
                <a:cubicBezTo>
                  <a:pt x="56" y="1221"/>
                  <a:pt x="72" y="1211"/>
                  <a:pt x="72" y="1211"/>
                </a:cubicBezTo>
                <a:cubicBezTo>
                  <a:pt x="77" y="1203"/>
                  <a:pt x="82" y="1195"/>
                  <a:pt x="88" y="1187"/>
                </a:cubicBezTo>
                <a:cubicBezTo>
                  <a:pt x="90" y="1183"/>
                  <a:pt x="96" y="1175"/>
                  <a:pt x="96" y="1175"/>
                </a:cubicBezTo>
                <a:cubicBezTo>
                  <a:pt x="105" y="1125"/>
                  <a:pt x="134" y="1083"/>
                  <a:pt x="144" y="1035"/>
                </a:cubicBezTo>
                <a:cubicBezTo>
                  <a:pt x="150" y="1002"/>
                  <a:pt x="156" y="972"/>
                  <a:pt x="160" y="939"/>
                </a:cubicBezTo>
                <a:cubicBezTo>
                  <a:pt x="154" y="901"/>
                  <a:pt x="155" y="857"/>
                  <a:pt x="144" y="823"/>
                </a:cubicBezTo>
                <a:cubicBezTo>
                  <a:pt x="140" y="788"/>
                  <a:pt x="139" y="751"/>
                  <a:pt x="156" y="719"/>
                </a:cubicBezTo>
                <a:cubicBezTo>
                  <a:pt x="163" y="704"/>
                  <a:pt x="179" y="685"/>
                  <a:pt x="184" y="671"/>
                </a:cubicBezTo>
                <a:cubicBezTo>
                  <a:pt x="190" y="651"/>
                  <a:pt x="199" y="638"/>
                  <a:pt x="216" y="627"/>
                </a:cubicBezTo>
                <a:cubicBezTo>
                  <a:pt x="225" y="598"/>
                  <a:pt x="212" y="632"/>
                  <a:pt x="232" y="603"/>
                </a:cubicBezTo>
                <a:cubicBezTo>
                  <a:pt x="242" y="586"/>
                  <a:pt x="242" y="570"/>
                  <a:pt x="260" y="559"/>
                </a:cubicBezTo>
                <a:cubicBezTo>
                  <a:pt x="288" y="515"/>
                  <a:pt x="341" y="499"/>
                  <a:pt x="384" y="471"/>
                </a:cubicBezTo>
                <a:cubicBezTo>
                  <a:pt x="394" y="463"/>
                  <a:pt x="399" y="461"/>
                  <a:pt x="408" y="451"/>
                </a:cubicBezTo>
                <a:cubicBezTo>
                  <a:pt x="413" y="443"/>
                  <a:pt x="424" y="427"/>
                  <a:pt x="424" y="427"/>
                </a:cubicBezTo>
                <a:cubicBezTo>
                  <a:pt x="421" y="389"/>
                  <a:pt x="423" y="360"/>
                  <a:pt x="412" y="327"/>
                </a:cubicBezTo>
                <a:cubicBezTo>
                  <a:pt x="414" y="294"/>
                  <a:pt x="406" y="254"/>
                  <a:pt x="436" y="235"/>
                </a:cubicBezTo>
                <a:cubicBezTo>
                  <a:pt x="437" y="229"/>
                  <a:pt x="454" y="202"/>
                  <a:pt x="456" y="199"/>
                </a:cubicBezTo>
                <a:cubicBezTo>
                  <a:pt x="463" y="175"/>
                  <a:pt x="470" y="157"/>
                  <a:pt x="492" y="143"/>
                </a:cubicBezTo>
                <a:cubicBezTo>
                  <a:pt x="496" y="128"/>
                  <a:pt x="505" y="106"/>
                  <a:pt x="516" y="95"/>
                </a:cubicBezTo>
                <a:cubicBezTo>
                  <a:pt x="523" y="86"/>
                  <a:pt x="540" y="71"/>
                  <a:pt x="540" y="71"/>
                </a:cubicBezTo>
                <a:cubicBezTo>
                  <a:pt x="563" y="0"/>
                  <a:pt x="575" y="15"/>
                  <a:pt x="656" y="15"/>
                </a:cubicBezTo>
              </a:path>
            </a:pathLst>
          </a:custGeom>
          <a:gradFill rotWithShape="0">
            <a:gsLst>
              <a:gs pos="0">
                <a:srgbClr val="0000FF">
                  <a:alpha val="40999"/>
                </a:srgbClr>
              </a:gs>
              <a:gs pos="100000">
                <a:srgbClr val="000076">
                  <a:alpha val="40999"/>
                </a:srgbClr>
              </a:gs>
            </a:gsLst>
            <a:lin ang="5400000" scaled="1"/>
          </a:gradFill>
          <a:ln w="9525">
            <a:solidFill>
              <a:srgbClr val="0000FF"/>
            </a:solidFill>
            <a:round/>
            <a:headEnd/>
            <a:tailEnd/>
          </a:ln>
        </p:spPr>
        <p:txBody>
          <a:bodyPr wrap="none" anchor="ctr"/>
          <a:lstStyle/>
          <a:p>
            <a:endParaRPr lang="it-IT"/>
          </a:p>
        </p:txBody>
      </p:sp>
      <p:sp>
        <p:nvSpPr>
          <p:cNvPr id="73747" name="Freeform 24"/>
          <p:cNvSpPr>
            <a:spLocks/>
          </p:cNvSpPr>
          <p:nvPr/>
        </p:nvSpPr>
        <p:spPr bwMode="auto">
          <a:xfrm>
            <a:off x="7112000" y="2595563"/>
            <a:ext cx="247650" cy="638175"/>
          </a:xfrm>
          <a:custGeom>
            <a:avLst/>
            <a:gdLst>
              <a:gd name="T0" fmla="*/ 2147483646 w 156"/>
              <a:gd name="T1" fmla="*/ 2147483646 h 402"/>
              <a:gd name="T2" fmla="*/ 2147483646 w 156"/>
              <a:gd name="T3" fmla="*/ 2147483646 h 402"/>
              <a:gd name="T4" fmla="*/ 2147483646 w 156"/>
              <a:gd name="T5" fmla="*/ 2147483646 h 402"/>
              <a:gd name="T6" fmla="*/ 2147483646 w 156"/>
              <a:gd name="T7" fmla="*/ 2147483646 h 402"/>
              <a:gd name="T8" fmla="*/ 2147483646 w 156"/>
              <a:gd name="T9" fmla="*/ 2147483646 h 402"/>
              <a:gd name="T10" fmla="*/ 2147483646 w 156"/>
              <a:gd name="T11" fmla="*/ 2147483646 h 402"/>
              <a:gd name="T12" fmla="*/ 2147483646 w 156"/>
              <a:gd name="T13" fmla="*/ 2147483646 h 402"/>
              <a:gd name="T14" fmla="*/ 2147483646 w 156"/>
              <a:gd name="T15" fmla="*/ 2147483646 h 402"/>
              <a:gd name="T16" fmla="*/ 2147483646 w 156"/>
              <a:gd name="T17" fmla="*/ 2147483646 h 402"/>
              <a:gd name="T18" fmla="*/ 2147483646 w 156"/>
              <a:gd name="T19" fmla="*/ 2147483646 h 402"/>
              <a:gd name="T20" fmla="*/ 2147483646 w 156"/>
              <a:gd name="T21" fmla="*/ 2147483646 h 402"/>
              <a:gd name="T22" fmla="*/ 2147483646 w 156"/>
              <a:gd name="T23" fmla="*/ 2147483646 h 4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6" h="402">
                <a:moveTo>
                  <a:pt x="44" y="6"/>
                </a:moveTo>
                <a:cubicBezTo>
                  <a:pt x="54" y="38"/>
                  <a:pt x="38" y="0"/>
                  <a:pt x="60" y="22"/>
                </a:cubicBezTo>
                <a:cubicBezTo>
                  <a:pt x="70" y="32"/>
                  <a:pt x="72" y="59"/>
                  <a:pt x="80" y="70"/>
                </a:cubicBezTo>
                <a:cubicBezTo>
                  <a:pt x="87" y="80"/>
                  <a:pt x="94" y="94"/>
                  <a:pt x="100" y="106"/>
                </a:cubicBezTo>
                <a:cubicBezTo>
                  <a:pt x="105" y="118"/>
                  <a:pt x="110" y="130"/>
                  <a:pt x="116" y="142"/>
                </a:cubicBezTo>
                <a:cubicBezTo>
                  <a:pt x="119" y="149"/>
                  <a:pt x="124" y="166"/>
                  <a:pt x="124" y="166"/>
                </a:cubicBezTo>
                <a:cubicBezTo>
                  <a:pt x="130" y="225"/>
                  <a:pt x="156" y="375"/>
                  <a:pt x="76" y="402"/>
                </a:cubicBezTo>
                <a:cubicBezTo>
                  <a:pt x="54" y="369"/>
                  <a:pt x="54" y="327"/>
                  <a:pt x="48" y="290"/>
                </a:cubicBezTo>
                <a:cubicBezTo>
                  <a:pt x="45" y="276"/>
                  <a:pt x="40" y="262"/>
                  <a:pt x="36" y="250"/>
                </a:cubicBezTo>
                <a:cubicBezTo>
                  <a:pt x="33" y="242"/>
                  <a:pt x="28" y="226"/>
                  <a:pt x="28" y="226"/>
                </a:cubicBezTo>
                <a:cubicBezTo>
                  <a:pt x="24" y="187"/>
                  <a:pt x="26" y="179"/>
                  <a:pt x="12" y="150"/>
                </a:cubicBezTo>
                <a:cubicBezTo>
                  <a:pt x="0" y="82"/>
                  <a:pt x="8" y="59"/>
                  <a:pt x="44" y="6"/>
                </a:cubicBezTo>
                <a:close/>
              </a:path>
            </a:pathLst>
          </a:custGeom>
          <a:gradFill rotWithShape="0">
            <a:gsLst>
              <a:gs pos="0">
                <a:srgbClr val="FFFF00">
                  <a:alpha val="40999"/>
                </a:srgbClr>
              </a:gs>
              <a:gs pos="100000">
                <a:srgbClr val="767600">
                  <a:alpha val="40999"/>
                </a:srgbClr>
              </a:gs>
            </a:gsLst>
            <a:lin ang="5400000" scaled="1"/>
          </a:gradFill>
          <a:ln w="9525">
            <a:solidFill>
              <a:srgbClr val="FFFF00"/>
            </a:solidFill>
            <a:round/>
            <a:headEnd/>
            <a:tailEnd/>
          </a:ln>
        </p:spPr>
        <p:txBody>
          <a:bodyPr wrap="none" anchor="ctr"/>
          <a:lstStyle/>
          <a:p>
            <a:endParaRPr lang="it-IT"/>
          </a:p>
        </p:txBody>
      </p:sp>
      <p:sp>
        <p:nvSpPr>
          <p:cNvPr id="73748" name="Freeform 25"/>
          <p:cNvSpPr>
            <a:spLocks/>
          </p:cNvSpPr>
          <p:nvPr/>
        </p:nvSpPr>
        <p:spPr bwMode="auto">
          <a:xfrm>
            <a:off x="3917950" y="2965450"/>
            <a:ext cx="430213" cy="306388"/>
          </a:xfrm>
          <a:custGeom>
            <a:avLst/>
            <a:gdLst>
              <a:gd name="T0" fmla="*/ 0 w 271"/>
              <a:gd name="T1" fmla="*/ 2147483646 h 193"/>
              <a:gd name="T2" fmla="*/ 2147483646 w 271"/>
              <a:gd name="T3" fmla="*/ 2147483646 h 193"/>
              <a:gd name="T4" fmla="*/ 2147483646 w 271"/>
              <a:gd name="T5" fmla="*/ 2147483646 h 193"/>
              <a:gd name="T6" fmla="*/ 2147483646 w 271"/>
              <a:gd name="T7" fmla="*/ 2147483646 h 193"/>
              <a:gd name="T8" fmla="*/ 2147483646 w 271"/>
              <a:gd name="T9" fmla="*/ 2147483646 h 193"/>
              <a:gd name="T10" fmla="*/ 2147483646 w 271"/>
              <a:gd name="T11" fmla="*/ 2147483646 h 193"/>
              <a:gd name="T12" fmla="*/ 2147483646 w 271"/>
              <a:gd name="T13" fmla="*/ 2147483646 h 193"/>
              <a:gd name="T14" fmla="*/ 2147483646 w 271"/>
              <a:gd name="T15" fmla="*/ 2147483646 h 193"/>
              <a:gd name="T16" fmla="*/ 2147483646 w 271"/>
              <a:gd name="T17" fmla="*/ 2147483646 h 193"/>
              <a:gd name="T18" fmla="*/ 2147483646 w 271"/>
              <a:gd name="T19" fmla="*/ 2147483646 h 193"/>
              <a:gd name="T20" fmla="*/ 2147483646 w 271"/>
              <a:gd name="T21" fmla="*/ 2147483646 h 193"/>
              <a:gd name="T22" fmla="*/ 0 w 271"/>
              <a:gd name="T23" fmla="*/ 2147483646 h 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1" h="193">
                <a:moveTo>
                  <a:pt x="0" y="77"/>
                </a:moveTo>
                <a:cubicBezTo>
                  <a:pt x="13" y="96"/>
                  <a:pt x="7" y="115"/>
                  <a:pt x="28" y="129"/>
                </a:cubicBezTo>
                <a:cubicBezTo>
                  <a:pt x="46" y="156"/>
                  <a:pt x="34" y="149"/>
                  <a:pt x="56" y="157"/>
                </a:cubicBezTo>
                <a:cubicBezTo>
                  <a:pt x="74" y="175"/>
                  <a:pt x="96" y="177"/>
                  <a:pt x="120" y="185"/>
                </a:cubicBezTo>
                <a:cubicBezTo>
                  <a:pt x="128" y="187"/>
                  <a:pt x="144" y="193"/>
                  <a:pt x="144" y="193"/>
                </a:cubicBezTo>
                <a:cubicBezTo>
                  <a:pt x="167" y="190"/>
                  <a:pt x="196" y="190"/>
                  <a:pt x="216" y="173"/>
                </a:cubicBezTo>
                <a:cubicBezTo>
                  <a:pt x="224" y="165"/>
                  <a:pt x="240" y="149"/>
                  <a:pt x="240" y="149"/>
                </a:cubicBezTo>
                <a:cubicBezTo>
                  <a:pt x="248" y="123"/>
                  <a:pt x="255" y="105"/>
                  <a:pt x="260" y="77"/>
                </a:cubicBezTo>
                <a:cubicBezTo>
                  <a:pt x="257" y="45"/>
                  <a:pt x="271" y="0"/>
                  <a:pt x="236" y="9"/>
                </a:cubicBezTo>
                <a:cubicBezTo>
                  <a:pt x="227" y="14"/>
                  <a:pt x="221" y="23"/>
                  <a:pt x="212" y="29"/>
                </a:cubicBezTo>
                <a:cubicBezTo>
                  <a:pt x="169" y="52"/>
                  <a:pt x="74" y="72"/>
                  <a:pt x="28" y="77"/>
                </a:cubicBezTo>
                <a:cubicBezTo>
                  <a:pt x="7" y="82"/>
                  <a:pt x="17" y="82"/>
                  <a:pt x="0" y="77"/>
                </a:cubicBezTo>
                <a:close/>
              </a:path>
            </a:pathLst>
          </a:custGeom>
          <a:gradFill rotWithShape="0">
            <a:gsLst>
              <a:gs pos="0">
                <a:srgbClr val="00FF00">
                  <a:alpha val="40999"/>
                </a:srgbClr>
              </a:gs>
              <a:gs pos="100000">
                <a:srgbClr val="007600">
                  <a:alpha val="40999"/>
                </a:srgbClr>
              </a:gs>
            </a:gsLst>
            <a:lin ang="5400000" scaled="1"/>
          </a:gradFill>
          <a:ln w="9525">
            <a:solidFill>
              <a:srgbClr val="00FF00"/>
            </a:solidFill>
            <a:round/>
            <a:headEnd/>
            <a:tailEnd/>
          </a:ln>
        </p:spPr>
        <p:txBody>
          <a:bodyPr wrap="none" anchor="ctr"/>
          <a:lstStyle/>
          <a:p>
            <a:endParaRPr lang="it-IT"/>
          </a:p>
        </p:txBody>
      </p:sp>
      <p:sp>
        <p:nvSpPr>
          <p:cNvPr id="73749" name="Line 26"/>
          <p:cNvSpPr>
            <a:spLocks noChangeShapeType="1"/>
          </p:cNvSpPr>
          <p:nvPr/>
        </p:nvSpPr>
        <p:spPr bwMode="auto">
          <a:xfrm flipV="1">
            <a:off x="3810000" y="3290888"/>
            <a:ext cx="304800" cy="2057400"/>
          </a:xfrm>
          <a:prstGeom prst="line">
            <a:avLst/>
          </a:prstGeom>
          <a:noFill/>
          <a:ln w="2857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3750" name="Line 27"/>
          <p:cNvSpPr>
            <a:spLocks noChangeShapeType="1"/>
          </p:cNvSpPr>
          <p:nvPr/>
        </p:nvSpPr>
        <p:spPr bwMode="auto">
          <a:xfrm flipH="1" flipV="1">
            <a:off x="7391400" y="2986088"/>
            <a:ext cx="609600" cy="0"/>
          </a:xfrm>
          <a:prstGeom prst="line">
            <a:avLst/>
          </a:prstGeom>
          <a:noFill/>
          <a:ln w="2857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3751" name="Line 28"/>
          <p:cNvSpPr>
            <a:spLocks noChangeShapeType="1"/>
          </p:cNvSpPr>
          <p:nvPr/>
        </p:nvSpPr>
        <p:spPr bwMode="auto">
          <a:xfrm flipH="1">
            <a:off x="4648200" y="471488"/>
            <a:ext cx="1752600" cy="609600"/>
          </a:xfrm>
          <a:prstGeom prst="line">
            <a:avLst/>
          </a:prstGeom>
          <a:noFill/>
          <a:ln w="2857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3752" name="Text Box 29"/>
          <p:cNvSpPr txBox="1">
            <a:spLocks noChangeArrowheads="1"/>
          </p:cNvSpPr>
          <p:nvPr/>
        </p:nvSpPr>
        <p:spPr bwMode="auto">
          <a:xfrm>
            <a:off x="1138238" y="90488"/>
            <a:ext cx="2138362" cy="3365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b="0"/>
              <a:t>Area motoria primaria</a:t>
            </a:r>
          </a:p>
        </p:txBody>
      </p:sp>
      <p:sp>
        <p:nvSpPr>
          <p:cNvPr id="73753" name="Text Box 30"/>
          <p:cNvSpPr txBox="1">
            <a:spLocks noChangeArrowheads="1"/>
          </p:cNvSpPr>
          <p:nvPr/>
        </p:nvSpPr>
        <p:spPr bwMode="auto">
          <a:xfrm>
            <a:off x="228600" y="842963"/>
            <a:ext cx="1082675" cy="466725"/>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1200" b="0"/>
              <a:t>LOBO FRONTALE</a:t>
            </a:r>
          </a:p>
        </p:txBody>
      </p:sp>
      <p:sp>
        <p:nvSpPr>
          <p:cNvPr id="73754" name="Line 31"/>
          <p:cNvSpPr>
            <a:spLocks noChangeShapeType="1"/>
          </p:cNvSpPr>
          <p:nvPr/>
        </p:nvSpPr>
        <p:spPr bwMode="auto">
          <a:xfrm>
            <a:off x="2286000" y="471488"/>
            <a:ext cx="1676400" cy="762000"/>
          </a:xfrm>
          <a:prstGeom prst="line">
            <a:avLst/>
          </a:prstGeom>
          <a:noFill/>
          <a:ln w="2857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3755" name="Text Box 32"/>
          <p:cNvSpPr txBox="1">
            <a:spLocks noChangeArrowheads="1"/>
          </p:cNvSpPr>
          <p:nvPr/>
        </p:nvSpPr>
        <p:spPr bwMode="auto">
          <a:xfrm>
            <a:off x="0" y="5585668"/>
            <a:ext cx="91440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it-IT" altLang="it-IT" sz="1400" b="0" dirty="0"/>
              <a:t>Vennero definite </a:t>
            </a:r>
            <a:r>
              <a:rPr lang="ja-JP" altLang="it-IT" sz="1400" b="0" dirty="0"/>
              <a:t>“</a:t>
            </a:r>
            <a:r>
              <a:rPr lang="it-IT" altLang="ja-JP" sz="1400" b="0" dirty="0"/>
              <a:t>Primarie</a:t>
            </a:r>
            <a:r>
              <a:rPr lang="ja-JP" altLang="it-IT" sz="1400" b="0" dirty="0"/>
              <a:t>”</a:t>
            </a:r>
            <a:r>
              <a:rPr lang="it-IT" altLang="ja-JP" sz="1400" b="0" dirty="0"/>
              <a:t> tutte quelle aree la cui lesione produceva chiari, stabili e riproducibili deficit nella sfera motoria o in quella sensitiva e la cui stimolazioni dava origine a chiare e riproducibili sensazioni sempre nella stessa modalità o a semplici movimenti, a bassa soglia (utilizzando la minor corrente possibile). Vennero quindi aggiunte altre caratteristiche, quali la presenza di una chiara relazione topografica con la periferia, l</a:t>
            </a:r>
            <a:r>
              <a:rPr lang="ja-JP" altLang="it-IT" sz="1400" b="0" dirty="0"/>
              <a:t>’</a:t>
            </a:r>
            <a:r>
              <a:rPr lang="it-IT" altLang="ja-JP" sz="1400" b="0" dirty="0"/>
              <a:t>appartenenza ad una singola area </a:t>
            </a:r>
            <a:r>
              <a:rPr lang="it-IT" altLang="ja-JP" sz="1400" b="0" dirty="0" err="1"/>
              <a:t>citoarchitettonica</a:t>
            </a:r>
            <a:r>
              <a:rPr lang="it-IT" altLang="ja-JP" sz="1400" b="0" dirty="0"/>
              <a:t> (uniformità strutturale) ed altro ancora.</a:t>
            </a:r>
            <a:endParaRPr lang="it-IT" altLang="it-IT" sz="1400" b="0" dirty="0"/>
          </a:p>
        </p:txBody>
      </p:sp>
      <p:sp>
        <p:nvSpPr>
          <p:cNvPr id="73756" name="Text Box 3"/>
          <p:cNvSpPr txBox="1">
            <a:spLocks noChangeArrowheads="1"/>
          </p:cNvSpPr>
          <p:nvPr/>
        </p:nvSpPr>
        <p:spPr bwMode="auto">
          <a:xfrm>
            <a:off x="3048000" y="4953000"/>
            <a:ext cx="1387475" cy="581025"/>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1600" b="0"/>
              <a:t>Area uditiva primaria</a:t>
            </a:r>
          </a:p>
        </p:txBody>
      </p:sp>
      <p:sp>
        <p:nvSpPr>
          <p:cNvPr id="73757" name="Text Box 4"/>
          <p:cNvSpPr txBox="1">
            <a:spLocks noChangeArrowheads="1"/>
          </p:cNvSpPr>
          <p:nvPr/>
        </p:nvSpPr>
        <p:spPr bwMode="auto">
          <a:xfrm>
            <a:off x="1600200" y="5019675"/>
            <a:ext cx="1082675" cy="466725"/>
          </a:xfrm>
          <a:prstGeom prst="rect">
            <a:avLst/>
          </a:prstGeom>
          <a:solidFill>
            <a:schemeClr val="bg1"/>
          </a:solidFill>
          <a:ln w="9525">
            <a:solidFill>
              <a:srgbClr val="FF0000"/>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1200"/>
              <a:t>SCISSURA DI SILVIO</a:t>
            </a:r>
            <a:endParaRPr lang="en-GB" altLang="it-IT" sz="1200" b="0"/>
          </a:p>
        </p:txBody>
      </p:sp>
      <p:sp>
        <p:nvSpPr>
          <p:cNvPr id="73758" name="Text Box 12"/>
          <p:cNvSpPr txBox="1">
            <a:spLocks noChangeArrowheads="1"/>
          </p:cNvSpPr>
          <p:nvPr/>
        </p:nvSpPr>
        <p:spPr bwMode="auto">
          <a:xfrm>
            <a:off x="5622925" y="5060950"/>
            <a:ext cx="1235075" cy="466725"/>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1200" b="0"/>
              <a:t>LOBO TEMPORALE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5" descr="T_br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48680"/>
            <a:ext cx="7772400"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Text Box 3"/>
          <p:cNvSpPr txBox="1">
            <a:spLocks noChangeArrowheads="1"/>
          </p:cNvSpPr>
          <p:nvPr/>
        </p:nvSpPr>
        <p:spPr bwMode="auto">
          <a:xfrm>
            <a:off x="152400" y="76200"/>
            <a:ext cx="8915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it-IT" altLang="it-IT" sz="1400" dirty="0">
                <a:latin typeface="Verdana" charset="0"/>
              </a:rPr>
              <a:t>E tutta la restante corteccia</a:t>
            </a:r>
            <a:r>
              <a:rPr lang="it-IT" altLang="it-IT" sz="1400" dirty="0" smtClean="0">
                <a:latin typeface="Verdana" charset="0"/>
              </a:rPr>
              <a:t>?</a:t>
            </a:r>
            <a:endParaRPr lang="it-IT" altLang="it-IT" sz="1400" dirty="0">
              <a:latin typeface="Verdana" charset="0"/>
            </a:endParaRPr>
          </a:p>
        </p:txBody>
      </p:sp>
      <p:sp>
        <p:nvSpPr>
          <p:cNvPr id="75779" name="Freeform 16"/>
          <p:cNvSpPr>
            <a:spLocks/>
          </p:cNvSpPr>
          <p:nvPr/>
        </p:nvSpPr>
        <p:spPr bwMode="auto">
          <a:xfrm>
            <a:off x="1022350" y="977081"/>
            <a:ext cx="3136900" cy="3886200"/>
          </a:xfrm>
          <a:custGeom>
            <a:avLst/>
            <a:gdLst>
              <a:gd name="T0" fmla="*/ 2965450 w 1976"/>
              <a:gd name="T1" fmla="*/ 0 h 2448"/>
              <a:gd name="T2" fmla="*/ 2520950 w 1976"/>
              <a:gd name="T3" fmla="*/ 76200 h 2448"/>
              <a:gd name="T4" fmla="*/ 2101850 w 1976"/>
              <a:gd name="T5" fmla="*/ 190500 h 2448"/>
              <a:gd name="T6" fmla="*/ 1758950 w 1976"/>
              <a:gd name="T7" fmla="*/ 317500 h 2448"/>
              <a:gd name="T8" fmla="*/ 1555750 w 1976"/>
              <a:gd name="T9" fmla="*/ 355600 h 2448"/>
              <a:gd name="T10" fmla="*/ 1377950 w 1976"/>
              <a:gd name="T11" fmla="*/ 457200 h 2448"/>
              <a:gd name="T12" fmla="*/ 1047750 w 1976"/>
              <a:gd name="T13" fmla="*/ 685800 h 2448"/>
              <a:gd name="T14" fmla="*/ 882650 w 1976"/>
              <a:gd name="T15" fmla="*/ 825500 h 2448"/>
              <a:gd name="T16" fmla="*/ 679450 w 1976"/>
              <a:gd name="T17" fmla="*/ 1041400 h 2448"/>
              <a:gd name="T18" fmla="*/ 552450 w 1976"/>
              <a:gd name="T19" fmla="*/ 1168400 h 2448"/>
              <a:gd name="T20" fmla="*/ 336550 w 1976"/>
              <a:gd name="T21" fmla="*/ 1422400 h 2448"/>
              <a:gd name="T22" fmla="*/ 196850 w 1976"/>
              <a:gd name="T23" fmla="*/ 1790700 h 2448"/>
              <a:gd name="T24" fmla="*/ 31750 w 1976"/>
              <a:gd name="T25" fmla="*/ 2057400 h 2448"/>
              <a:gd name="T26" fmla="*/ 44450 w 1976"/>
              <a:gd name="T27" fmla="*/ 2413000 h 2448"/>
              <a:gd name="T28" fmla="*/ 260350 w 1976"/>
              <a:gd name="T29" fmla="*/ 3225800 h 2448"/>
              <a:gd name="T30" fmla="*/ 463550 w 1976"/>
              <a:gd name="T31" fmla="*/ 3429000 h 2448"/>
              <a:gd name="T32" fmla="*/ 654050 w 1976"/>
              <a:gd name="T33" fmla="*/ 3543300 h 2448"/>
              <a:gd name="T34" fmla="*/ 755650 w 1976"/>
              <a:gd name="T35" fmla="*/ 3632200 h 2448"/>
              <a:gd name="T36" fmla="*/ 1187450 w 1976"/>
              <a:gd name="T37" fmla="*/ 3721100 h 2448"/>
              <a:gd name="T38" fmla="*/ 1733550 w 1976"/>
              <a:gd name="T39" fmla="*/ 3670300 h 2448"/>
              <a:gd name="T40" fmla="*/ 1936750 w 1976"/>
              <a:gd name="T41" fmla="*/ 3721100 h 2448"/>
              <a:gd name="T42" fmla="*/ 2076450 w 1976"/>
              <a:gd name="T43" fmla="*/ 3886200 h 2448"/>
              <a:gd name="T44" fmla="*/ 2203450 w 1976"/>
              <a:gd name="T45" fmla="*/ 3695700 h 2448"/>
              <a:gd name="T46" fmla="*/ 2266950 w 1976"/>
              <a:gd name="T47" fmla="*/ 3429000 h 2448"/>
              <a:gd name="T48" fmla="*/ 2432050 w 1976"/>
              <a:gd name="T49" fmla="*/ 2882900 h 2448"/>
              <a:gd name="T50" fmla="*/ 2355850 w 1976"/>
              <a:gd name="T51" fmla="*/ 2667000 h 2448"/>
              <a:gd name="T52" fmla="*/ 2254250 w 1976"/>
              <a:gd name="T53" fmla="*/ 2489200 h 2448"/>
              <a:gd name="T54" fmla="*/ 2343150 w 1976"/>
              <a:gd name="T55" fmla="*/ 2209800 h 2448"/>
              <a:gd name="T56" fmla="*/ 2254250 w 1976"/>
              <a:gd name="T57" fmla="*/ 1612900 h 2448"/>
              <a:gd name="T58" fmla="*/ 2457450 w 1976"/>
              <a:gd name="T59" fmla="*/ 850900 h 2448"/>
              <a:gd name="T60" fmla="*/ 2660650 w 1976"/>
              <a:gd name="T61" fmla="*/ 749300 h 2448"/>
              <a:gd name="T62" fmla="*/ 2774950 w 1976"/>
              <a:gd name="T63" fmla="*/ 711200 h 2448"/>
              <a:gd name="T64" fmla="*/ 2952750 w 1976"/>
              <a:gd name="T65" fmla="*/ 571500 h 2448"/>
              <a:gd name="T66" fmla="*/ 3105150 w 1976"/>
              <a:gd name="T67" fmla="*/ 520700 h 2448"/>
              <a:gd name="T68" fmla="*/ 3130550 w 1976"/>
              <a:gd name="T69" fmla="*/ 12700 h 24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976" h="2448">
                <a:moveTo>
                  <a:pt x="1972" y="8"/>
                </a:moveTo>
                <a:cubicBezTo>
                  <a:pt x="1937" y="5"/>
                  <a:pt x="1903" y="0"/>
                  <a:pt x="1868" y="0"/>
                </a:cubicBezTo>
                <a:cubicBezTo>
                  <a:pt x="1847" y="0"/>
                  <a:pt x="1832" y="12"/>
                  <a:pt x="1812" y="16"/>
                </a:cubicBezTo>
                <a:cubicBezTo>
                  <a:pt x="1686" y="40"/>
                  <a:pt x="1692" y="38"/>
                  <a:pt x="1588" y="48"/>
                </a:cubicBezTo>
                <a:cubicBezTo>
                  <a:pt x="1517" y="66"/>
                  <a:pt x="1445" y="78"/>
                  <a:pt x="1372" y="88"/>
                </a:cubicBezTo>
                <a:cubicBezTo>
                  <a:pt x="1293" y="114"/>
                  <a:pt x="1414" y="70"/>
                  <a:pt x="1324" y="120"/>
                </a:cubicBezTo>
                <a:cubicBezTo>
                  <a:pt x="1284" y="142"/>
                  <a:pt x="1225" y="152"/>
                  <a:pt x="1180" y="160"/>
                </a:cubicBezTo>
                <a:cubicBezTo>
                  <a:pt x="1125" y="197"/>
                  <a:pt x="1150" y="186"/>
                  <a:pt x="1108" y="200"/>
                </a:cubicBezTo>
                <a:cubicBezTo>
                  <a:pt x="1066" y="192"/>
                  <a:pt x="1043" y="183"/>
                  <a:pt x="996" y="200"/>
                </a:cubicBezTo>
                <a:cubicBezTo>
                  <a:pt x="987" y="203"/>
                  <a:pt x="988" y="218"/>
                  <a:pt x="980" y="224"/>
                </a:cubicBezTo>
                <a:cubicBezTo>
                  <a:pt x="973" y="229"/>
                  <a:pt x="964" y="229"/>
                  <a:pt x="956" y="232"/>
                </a:cubicBezTo>
                <a:cubicBezTo>
                  <a:pt x="931" y="270"/>
                  <a:pt x="912" y="273"/>
                  <a:pt x="868" y="288"/>
                </a:cubicBezTo>
                <a:cubicBezTo>
                  <a:pt x="852" y="293"/>
                  <a:pt x="820" y="304"/>
                  <a:pt x="820" y="304"/>
                </a:cubicBezTo>
                <a:cubicBezTo>
                  <a:pt x="780" y="365"/>
                  <a:pt x="710" y="382"/>
                  <a:pt x="660" y="432"/>
                </a:cubicBezTo>
                <a:cubicBezTo>
                  <a:pt x="650" y="462"/>
                  <a:pt x="644" y="491"/>
                  <a:pt x="604" y="504"/>
                </a:cubicBezTo>
                <a:cubicBezTo>
                  <a:pt x="588" y="509"/>
                  <a:pt x="556" y="520"/>
                  <a:pt x="556" y="520"/>
                </a:cubicBezTo>
                <a:cubicBezTo>
                  <a:pt x="524" y="552"/>
                  <a:pt x="512" y="596"/>
                  <a:pt x="476" y="624"/>
                </a:cubicBezTo>
                <a:cubicBezTo>
                  <a:pt x="461" y="636"/>
                  <a:pt x="444" y="645"/>
                  <a:pt x="428" y="656"/>
                </a:cubicBezTo>
                <a:cubicBezTo>
                  <a:pt x="420" y="661"/>
                  <a:pt x="404" y="672"/>
                  <a:pt x="404" y="672"/>
                </a:cubicBezTo>
                <a:cubicBezTo>
                  <a:pt x="393" y="706"/>
                  <a:pt x="371" y="709"/>
                  <a:pt x="348" y="736"/>
                </a:cubicBezTo>
                <a:cubicBezTo>
                  <a:pt x="318" y="772"/>
                  <a:pt x="291" y="798"/>
                  <a:pt x="252" y="824"/>
                </a:cubicBezTo>
                <a:cubicBezTo>
                  <a:pt x="238" y="866"/>
                  <a:pt x="249" y="841"/>
                  <a:pt x="212" y="896"/>
                </a:cubicBezTo>
                <a:cubicBezTo>
                  <a:pt x="197" y="918"/>
                  <a:pt x="195" y="946"/>
                  <a:pt x="180" y="968"/>
                </a:cubicBezTo>
                <a:cubicBezTo>
                  <a:pt x="166" y="1022"/>
                  <a:pt x="173" y="1095"/>
                  <a:pt x="124" y="1128"/>
                </a:cubicBezTo>
                <a:cubicBezTo>
                  <a:pt x="99" y="1165"/>
                  <a:pt x="79" y="1191"/>
                  <a:pt x="52" y="1224"/>
                </a:cubicBezTo>
                <a:cubicBezTo>
                  <a:pt x="35" y="1244"/>
                  <a:pt x="20" y="1296"/>
                  <a:pt x="20" y="1296"/>
                </a:cubicBezTo>
                <a:cubicBezTo>
                  <a:pt x="15" y="1355"/>
                  <a:pt x="0" y="1400"/>
                  <a:pt x="12" y="1456"/>
                </a:cubicBezTo>
                <a:cubicBezTo>
                  <a:pt x="17" y="1478"/>
                  <a:pt x="28" y="1520"/>
                  <a:pt x="28" y="1520"/>
                </a:cubicBezTo>
                <a:cubicBezTo>
                  <a:pt x="35" y="1634"/>
                  <a:pt x="42" y="1781"/>
                  <a:pt x="108" y="1880"/>
                </a:cubicBezTo>
                <a:cubicBezTo>
                  <a:pt x="117" y="1946"/>
                  <a:pt x="128" y="1978"/>
                  <a:pt x="164" y="2032"/>
                </a:cubicBezTo>
                <a:cubicBezTo>
                  <a:pt x="177" y="2051"/>
                  <a:pt x="199" y="2061"/>
                  <a:pt x="212" y="2080"/>
                </a:cubicBezTo>
                <a:cubicBezTo>
                  <a:pt x="255" y="2144"/>
                  <a:pt x="228" y="2117"/>
                  <a:pt x="292" y="2160"/>
                </a:cubicBezTo>
                <a:cubicBezTo>
                  <a:pt x="316" y="2176"/>
                  <a:pt x="340" y="2186"/>
                  <a:pt x="364" y="2200"/>
                </a:cubicBezTo>
                <a:cubicBezTo>
                  <a:pt x="381" y="2209"/>
                  <a:pt x="412" y="2232"/>
                  <a:pt x="412" y="2232"/>
                </a:cubicBezTo>
                <a:cubicBezTo>
                  <a:pt x="417" y="2240"/>
                  <a:pt x="421" y="2250"/>
                  <a:pt x="428" y="2256"/>
                </a:cubicBezTo>
                <a:cubicBezTo>
                  <a:pt x="442" y="2269"/>
                  <a:pt x="476" y="2288"/>
                  <a:pt x="476" y="2288"/>
                </a:cubicBezTo>
                <a:cubicBezTo>
                  <a:pt x="514" y="2345"/>
                  <a:pt x="589" y="2316"/>
                  <a:pt x="652" y="2328"/>
                </a:cubicBezTo>
                <a:cubicBezTo>
                  <a:pt x="684" y="2334"/>
                  <a:pt x="748" y="2344"/>
                  <a:pt x="748" y="2344"/>
                </a:cubicBezTo>
                <a:cubicBezTo>
                  <a:pt x="809" y="2335"/>
                  <a:pt x="874" y="2339"/>
                  <a:pt x="932" y="2320"/>
                </a:cubicBezTo>
                <a:cubicBezTo>
                  <a:pt x="984" y="2337"/>
                  <a:pt x="1039" y="2321"/>
                  <a:pt x="1092" y="2312"/>
                </a:cubicBezTo>
                <a:cubicBezTo>
                  <a:pt x="1102" y="2313"/>
                  <a:pt x="1178" y="2321"/>
                  <a:pt x="1196" y="2328"/>
                </a:cubicBezTo>
                <a:cubicBezTo>
                  <a:pt x="1205" y="2331"/>
                  <a:pt x="1211" y="2340"/>
                  <a:pt x="1220" y="2344"/>
                </a:cubicBezTo>
                <a:cubicBezTo>
                  <a:pt x="1228" y="2348"/>
                  <a:pt x="1236" y="2349"/>
                  <a:pt x="1244" y="2352"/>
                </a:cubicBezTo>
                <a:cubicBezTo>
                  <a:pt x="1266" y="2384"/>
                  <a:pt x="1281" y="2421"/>
                  <a:pt x="1308" y="2448"/>
                </a:cubicBezTo>
                <a:cubicBezTo>
                  <a:pt x="1321" y="2445"/>
                  <a:pt x="1336" y="2447"/>
                  <a:pt x="1348" y="2440"/>
                </a:cubicBezTo>
                <a:cubicBezTo>
                  <a:pt x="1379" y="2422"/>
                  <a:pt x="1380" y="2359"/>
                  <a:pt x="1388" y="2328"/>
                </a:cubicBezTo>
                <a:cubicBezTo>
                  <a:pt x="1392" y="2312"/>
                  <a:pt x="1404" y="2280"/>
                  <a:pt x="1404" y="2280"/>
                </a:cubicBezTo>
                <a:cubicBezTo>
                  <a:pt x="1410" y="2235"/>
                  <a:pt x="1417" y="2203"/>
                  <a:pt x="1428" y="2160"/>
                </a:cubicBezTo>
                <a:cubicBezTo>
                  <a:pt x="1438" y="2036"/>
                  <a:pt x="1439" y="2091"/>
                  <a:pt x="1460" y="2008"/>
                </a:cubicBezTo>
                <a:cubicBezTo>
                  <a:pt x="1466" y="1943"/>
                  <a:pt x="1473" y="1855"/>
                  <a:pt x="1532" y="1816"/>
                </a:cubicBezTo>
                <a:cubicBezTo>
                  <a:pt x="1527" y="1766"/>
                  <a:pt x="1541" y="1720"/>
                  <a:pt x="1492" y="1704"/>
                </a:cubicBezTo>
                <a:cubicBezTo>
                  <a:pt x="1489" y="1696"/>
                  <a:pt x="1489" y="1687"/>
                  <a:pt x="1484" y="1680"/>
                </a:cubicBezTo>
                <a:cubicBezTo>
                  <a:pt x="1478" y="1672"/>
                  <a:pt x="1465" y="1672"/>
                  <a:pt x="1460" y="1664"/>
                </a:cubicBezTo>
                <a:cubicBezTo>
                  <a:pt x="1441" y="1633"/>
                  <a:pt x="1440" y="1599"/>
                  <a:pt x="1420" y="1568"/>
                </a:cubicBezTo>
                <a:cubicBezTo>
                  <a:pt x="1434" y="1526"/>
                  <a:pt x="1446" y="1482"/>
                  <a:pt x="1460" y="1440"/>
                </a:cubicBezTo>
                <a:cubicBezTo>
                  <a:pt x="1465" y="1424"/>
                  <a:pt x="1476" y="1392"/>
                  <a:pt x="1476" y="1392"/>
                </a:cubicBezTo>
                <a:cubicBezTo>
                  <a:pt x="1473" y="1303"/>
                  <a:pt x="1497" y="1192"/>
                  <a:pt x="1444" y="1112"/>
                </a:cubicBezTo>
                <a:cubicBezTo>
                  <a:pt x="1436" y="1080"/>
                  <a:pt x="1430" y="1047"/>
                  <a:pt x="1420" y="1016"/>
                </a:cubicBezTo>
                <a:cubicBezTo>
                  <a:pt x="1434" y="891"/>
                  <a:pt x="1435" y="745"/>
                  <a:pt x="1492" y="632"/>
                </a:cubicBezTo>
                <a:cubicBezTo>
                  <a:pt x="1508" y="601"/>
                  <a:pt x="1537" y="569"/>
                  <a:pt x="1548" y="536"/>
                </a:cubicBezTo>
                <a:cubicBezTo>
                  <a:pt x="1551" y="528"/>
                  <a:pt x="1549" y="517"/>
                  <a:pt x="1556" y="512"/>
                </a:cubicBezTo>
                <a:cubicBezTo>
                  <a:pt x="1583" y="493"/>
                  <a:pt x="1643" y="483"/>
                  <a:pt x="1676" y="472"/>
                </a:cubicBezTo>
                <a:cubicBezTo>
                  <a:pt x="1692" y="467"/>
                  <a:pt x="1708" y="461"/>
                  <a:pt x="1724" y="456"/>
                </a:cubicBezTo>
                <a:cubicBezTo>
                  <a:pt x="1732" y="453"/>
                  <a:pt x="1748" y="448"/>
                  <a:pt x="1748" y="448"/>
                </a:cubicBezTo>
                <a:cubicBezTo>
                  <a:pt x="1771" y="414"/>
                  <a:pt x="1778" y="411"/>
                  <a:pt x="1812" y="392"/>
                </a:cubicBezTo>
                <a:cubicBezTo>
                  <a:pt x="1829" y="383"/>
                  <a:pt x="1842" y="366"/>
                  <a:pt x="1860" y="360"/>
                </a:cubicBezTo>
                <a:cubicBezTo>
                  <a:pt x="1892" y="349"/>
                  <a:pt x="1913" y="342"/>
                  <a:pt x="1932" y="336"/>
                </a:cubicBezTo>
                <a:cubicBezTo>
                  <a:pt x="1940" y="333"/>
                  <a:pt x="1956" y="328"/>
                  <a:pt x="1956" y="328"/>
                </a:cubicBezTo>
                <a:cubicBezTo>
                  <a:pt x="1976" y="226"/>
                  <a:pt x="1951" y="373"/>
                  <a:pt x="1956" y="192"/>
                </a:cubicBezTo>
                <a:cubicBezTo>
                  <a:pt x="1958" y="130"/>
                  <a:pt x="1967" y="69"/>
                  <a:pt x="1972" y="8"/>
                </a:cubicBezTo>
                <a:close/>
              </a:path>
            </a:pathLst>
          </a:custGeom>
          <a:solidFill>
            <a:schemeClr val="tx1"/>
          </a:solidFill>
          <a:ln w="9525" cap="flat" cmpd="sng">
            <a:solidFill>
              <a:schemeClr val="tx1"/>
            </a:solidFill>
            <a:prstDash val="solid"/>
            <a:round/>
            <a:headEnd/>
            <a:tailEnd/>
          </a:ln>
        </p:spPr>
        <p:txBody>
          <a:bodyPr/>
          <a:lstStyle/>
          <a:p>
            <a:endParaRPr lang="it-IT"/>
          </a:p>
        </p:txBody>
      </p:sp>
      <p:sp>
        <p:nvSpPr>
          <p:cNvPr id="75780" name="Freeform 17"/>
          <p:cNvSpPr>
            <a:spLocks/>
          </p:cNvSpPr>
          <p:nvPr/>
        </p:nvSpPr>
        <p:spPr bwMode="auto">
          <a:xfrm>
            <a:off x="4813300" y="773881"/>
            <a:ext cx="2420938" cy="2405063"/>
          </a:xfrm>
          <a:custGeom>
            <a:avLst/>
            <a:gdLst>
              <a:gd name="T0" fmla="*/ 215900 w 1525"/>
              <a:gd name="T1" fmla="*/ 2303463 h 1515"/>
              <a:gd name="T2" fmla="*/ 114300 w 1525"/>
              <a:gd name="T3" fmla="*/ 2278063 h 1515"/>
              <a:gd name="T4" fmla="*/ 63500 w 1525"/>
              <a:gd name="T5" fmla="*/ 2265363 h 1515"/>
              <a:gd name="T6" fmla="*/ 0 w 1525"/>
              <a:gd name="T7" fmla="*/ 2062163 h 1515"/>
              <a:gd name="T8" fmla="*/ 114300 w 1525"/>
              <a:gd name="T9" fmla="*/ 1617663 h 1515"/>
              <a:gd name="T10" fmla="*/ 190500 w 1525"/>
              <a:gd name="T11" fmla="*/ 1465263 h 1515"/>
              <a:gd name="T12" fmla="*/ 215900 w 1525"/>
              <a:gd name="T13" fmla="*/ 1427163 h 1515"/>
              <a:gd name="T14" fmla="*/ 457200 w 1525"/>
              <a:gd name="T15" fmla="*/ 1249363 h 1515"/>
              <a:gd name="T16" fmla="*/ 508000 w 1525"/>
              <a:gd name="T17" fmla="*/ 1173163 h 1515"/>
              <a:gd name="T18" fmla="*/ 533400 w 1525"/>
              <a:gd name="T19" fmla="*/ 1096963 h 1515"/>
              <a:gd name="T20" fmla="*/ 596900 w 1525"/>
              <a:gd name="T21" fmla="*/ 817563 h 1515"/>
              <a:gd name="T22" fmla="*/ 673100 w 1525"/>
              <a:gd name="T23" fmla="*/ 703263 h 1515"/>
              <a:gd name="T24" fmla="*/ 749300 w 1525"/>
              <a:gd name="T25" fmla="*/ 677863 h 1515"/>
              <a:gd name="T26" fmla="*/ 901700 w 1525"/>
              <a:gd name="T27" fmla="*/ 614363 h 1515"/>
              <a:gd name="T28" fmla="*/ 965200 w 1525"/>
              <a:gd name="T29" fmla="*/ 538163 h 1515"/>
              <a:gd name="T30" fmla="*/ 1041400 w 1525"/>
              <a:gd name="T31" fmla="*/ 512763 h 1515"/>
              <a:gd name="T32" fmla="*/ 1079500 w 1525"/>
              <a:gd name="T33" fmla="*/ 487363 h 1515"/>
              <a:gd name="T34" fmla="*/ 1155700 w 1525"/>
              <a:gd name="T35" fmla="*/ 385763 h 1515"/>
              <a:gd name="T36" fmla="*/ 1193800 w 1525"/>
              <a:gd name="T37" fmla="*/ 271463 h 1515"/>
              <a:gd name="T38" fmla="*/ 1206500 w 1525"/>
              <a:gd name="T39" fmla="*/ 233363 h 1515"/>
              <a:gd name="T40" fmla="*/ 1079500 w 1525"/>
              <a:gd name="T41" fmla="*/ 144463 h 1515"/>
              <a:gd name="T42" fmla="*/ 1041400 w 1525"/>
              <a:gd name="T43" fmla="*/ 131763 h 1515"/>
              <a:gd name="T44" fmla="*/ 1244600 w 1525"/>
              <a:gd name="T45" fmla="*/ 68263 h 1515"/>
              <a:gd name="T46" fmla="*/ 1384300 w 1525"/>
              <a:gd name="T47" fmla="*/ 169863 h 1515"/>
              <a:gd name="T48" fmla="*/ 1562100 w 1525"/>
              <a:gd name="T49" fmla="*/ 207963 h 1515"/>
              <a:gd name="T50" fmla="*/ 1612900 w 1525"/>
              <a:gd name="T51" fmla="*/ 258763 h 1515"/>
              <a:gd name="T52" fmla="*/ 1651000 w 1525"/>
              <a:gd name="T53" fmla="*/ 296863 h 1515"/>
              <a:gd name="T54" fmla="*/ 1803400 w 1525"/>
              <a:gd name="T55" fmla="*/ 347663 h 1515"/>
              <a:gd name="T56" fmla="*/ 1955800 w 1525"/>
              <a:gd name="T57" fmla="*/ 436563 h 1515"/>
              <a:gd name="T58" fmla="*/ 2108200 w 1525"/>
              <a:gd name="T59" fmla="*/ 538163 h 1515"/>
              <a:gd name="T60" fmla="*/ 2146300 w 1525"/>
              <a:gd name="T61" fmla="*/ 550863 h 1515"/>
              <a:gd name="T62" fmla="*/ 2222500 w 1525"/>
              <a:gd name="T63" fmla="*/ 601663 h 1515"/>
              <a:gd name="T64" fmla="*/ 2349500 w 1525"/>
              <a:gd name="T65" fmla="*/ 792163 h 1515"/>
              <a:gd name="T66" fmla="*/ 2362200 w 1525"/>
              <a:gd name="T67" fmla="*/ 830263 h 1515"/>
              <a:gd name="T68" fmla="*/ 2387600 w 1525"/>
              <a:gd name="T69" fmla="*/ 868363 h 1515"/>
              <a:gd name="T70" fmla="*/ 2413000 w 1525"/>
              <a:gd name="T71" fmla="*/ 944563 h 1515"/>
              <a:gd name="T72" fmla="*/ 2362200 w 1525"/>
              <a:gd name="T73" fmla="*/ 1617663 h 1515"/>
              <a:gd name="T74" fmla="*/ 2349500 w 1525"/>
              <a:gd name="T75" fmla="*/ 1833563 h 1515"/>
              <a:gd name="T76" fmla="*/ 2247900 w 1525"/>
              <a:gd name="T77" fmla="*/ 2100263 h 1515"/>
              <a:gd name="T78" fmla="*/ 2197100 w 1525"/>
              <a:gd name="T79" fmla="*/ 2252663 h 1515"/>
              <a:gd name="T80" fmla="*/ 2057400 w 1525"/>
              <a:gd name="T81" fmla="*/ 2379663 h 1515"/>
              <a:gd name="T82" fmla="*/ 1981200 w 1525"/>
              <a:gd name="T83" fmla="*/ 2405063 h 1515"/>
              <a:gd name="T84" fmla="*/ 1892300 w 1525"/>
              <a:gd name="T85" fmla="*/ 2252663 h 1515"/>
              <a:gd name="T86" fmla="*/ 1803400 w 1525"/>
              <a:gd name="T87" fmla="*/ 2163763 h 1515"/>
              <a:gd name="T88" fmla="*/ 1676400 w 1525"/>
              <a:gd name="T89" fmla="*/ 2125663 h 1515"/>
              <a:gd name="T90" fmla="*/ 1574800 w 1525"/>
              <a:gd name="T91" fmla="*/ 2201863 h 1515"/>
              <a:gd name="T92" fmla="*/ 1371600 w 1525"/>
              <a:gd name="T93" fmla="*/ 2138363 h 1515"/>
              <a:gd name="T94" fmla="*/ 1257300 w 1525"/>
              <a:gd name="T95" fmla="*/ 2087563 h 1515"/>
              <a:gd name="T96" fmla="*/ 1117600 w 1525"/>
              <a:gd name="T97" fmla="*/ 2062163 h 1515"/>
              <a:gd name="T98" fmla="*/ 876300 w 1525"/>
              <a:gd name="T99" fmla="*/ 2036763 h 1515"/>
              <a:gd name="T100" fmla="*/ 685800 w 1525"/>
              <a:gd name="T101" fmla="*/ 2112963 h 1515"/>
              <a:gd name="T102" fmla="*/ 495300 w 1525"/>
              <a:gd name="T103" fmla="*/ 2201863 h 1515"/>
              <a:gd name="T104" fmla="*/ 292100 w 1525"/>
              <a:gd name="T105" fmla="*/ 2278063 h 1515"/>
              <a:gd name="T106" fmla="*/ 215900 w 1525"/>
              <a:gd name="T107" fmla="*/ 2303463 h 15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525" h="1515">
                <a:moveTo>
                  <a:pt x="136" y="1451"/>
                </a:moveTo>
                <a:cubicBezTo>
                  <a:pt x="115" y="1446"/>
                  <a:pt x="93" y="1440"/>
                  <a:pt x="72" y="1435"/>
                </a:cubicBezTo>
                <a:cubicBezTo>
                  <a:pt x="61" y="1432"/>
                  <a:pt x="40" y="1427"/>
                  <a:pt x="40" y="1427"/>
                </a:cubicBezTo>
                <a:cubicBezTo>
                  <a:pt x="4" y="1391"/>
                  <a:pt x="10" y="1348"/>
                  <a:pt x="0" y="1299"/>
                </a:cubicBezTo>
                <a:cubicBezTo>
                  <a:pt x="31" y="1207"/>
                  <a:pt x="44" y="1111"/>
                  <a:pt x="72" y="1019"/>
                </a:cubicBezTo>
                <a:cubicBezTo>
                  <a:pt x="90" y="959"/>
                  <a:pt x="83" y="978"/>
                  <a:pt x="120" y="923"/>
                </a:cubicBezTo>
                <a:cubicBezTo>
                  <a:pt x="125" y="915"/>
                  <a:pt x="136" y="899"/>
                  <a:pt x="136" y="899"/>
                </a:cubicBezTo>
                <a:cubicBezTo>
                  <a:pt x="157" y="814"/>
                  <a:pt x="213" y="806"/>
                  <a:pt x="288" y="787"/>
                </a:cubicBezTo>
                <a:cubicBezTo>
                  <a:pt x="299" y="771"/>
                  <a:pt x="314" y="757"/>
                  <a:pt x="320" y="739"/>
                </a:cubicBezTo>
                <a:cubicBezTo>
                  <a:pt x="325" y="723"/>
                  <a:pt x="336" y="691"/>
                  <a:pt x="336" y="691"/>
                </a:cubicBezTo>
                <a:cubicBezTo>
                  <a:pt x="340" y="616"/>
                  <a:pt x="317" y="554"/>
                  <a:pt x="376" y="515"/>
                </a:cubicBezTo>
                <a:cubicBezTo>
                  <a:pt x="392" y="491"/>
                  <a:pt x="408" y="467"/>
                  <a:pt x="424" y="443"/>
                </a:cubicBezTo>
                <a:cubicBezTo>
                  <a:pt x="433" y="429"/>
                  <a:pt x="456" y="432"/>
                  <a:pt x="472" y="427"/>
                </a:cubicBezTo>
                <a:cubicBezTo>
                  <a:pt x="507" y="415"/>
                  <a:pt x="538" y="407"/>
                  <a:pt x="568" y="387"/>
                </a:cubicBezTo>
                <a:cubicBezTo>
                  <a:pt x="578" y="372"/>
                  <a:pt x="592" y="348"/>
                  <a:pt x="608" y="339"/>
                </a:cubicBezTo>
                <a:cubicBezTo>
                  <a:pt x="623" y="331"/>
                  <a:pt x="642" y="332"/>
                  <a:pt x="656" y="323"/>
                </a:cubicBezTo>
                <a:cubicBezTo>
                  <a:pt x="664" y="318"/>
                  <a:pt x="672" y="312"/>
                  <a:pt x="680" y="307"/>
                </a:cubicBezTo>
                <a:cubicBezTo>
                  <a:pt x="691" y="275"/>
                  <a:pt x="700" y="262"/>
                  <a:pt x="728" y="243"/>
                </a:cubicBezTo>
                <a:cubicBezTo>
                  <a:pt x="736" y="219"/>
                  <a:pt x="744" y="195"/>
                  <a:pt x="752" y="171"/>
                </a:cubicBezTo>
                <a:cubicBezTo>
                  <a:pt x="755" y="163"/>
                  <a:pt x="760" y="147"/>
                  <a:pt x="760" y="147"/>
                </a:cubicBezTo>
                <a:cubicBezTo>
                  <a:pt x="746" y="105"/>
                  <a:pt x="722" y="105"/>
                  <a:pt x="680" y="91"/>
                </a:cubicBezTo>
                <a:cubicBezTo>
                  <a:pt x="672" y="88"/>
                  <a:pt x="656" y="83"/>
                  <a:pt x="656" y="83"/>
                </a:cubicBezTo>
                <a:cubicBezTo>
                  <a:pt x="628" y="0"/>
                  <a:pt x="705" y="38"/>
                  <a:pt x="784" y="43"/>
                </a:cubicBezTo>
                <a:cubicBezTo>
                  <a:pt x="818" y="66"/>
                  <a:pt x="831" y="93"/>
                  <a:pt x="872" y="107"/>
                </a:cubicBezTo>
                <a:cubicBezTo>
                  <a:pt x="913" y="93"/>
                  <a:pt x="949" y="108"/>
                  <a:pt x="984" y="131"/>
                </a:cubicBezTo>
                <a:cubicBezTo>
                  <a:pt x="999" y="177"/>
                  <a:pt x="979" y="139"/>
                  <a:pt x="1016" y="163"/>
                </a:cubicBezTo>
                <a:cubicBezTo>
                  <a:pt x="1025" y="169"/>
                  <a:pt x="1030" y="182"/>
                  <a:pt x="1040" y="187"/>
                </a:cubicBezTo>
                <a:cubicBezTo>
                  <a:pt x="1067" y="202"/>
                  <a:pt x="1110" y="202"/>
                  <a:pt x="1136" y="219"/>
                </a:cubicBezTo>
                <a:cubicBezTo>
                  <a:pt x="1178" y="247"/>
                  <a:pt x="1179" y="257"/>
                  <a:pt x="1232" y="275"/>
                </a:cubicBezTo>
                <a:cubicBezTo>
                  <a:pt x="1260" y="284"/>
                  <a:pt x="1301" y="321"/>
                  <a:pt x="1328" y="339"/>
                </a:cubicBezTo>
                <a:cubicBezTo>
                  <a:pt x="1335" y="344"/>
                  <a:pt x="1345" y="343"/>
                  <a:pt x="1352" y="347"/>
                </a:cubicBezTo>
                <a:cubicBezTo>
                  <a:pt x="1369" y="356"/>
                  <a:pt x="1400" y="379"/>
                  <a:pt x="1400" y="379"/>
                </a:cubicBezTo>
                <a:cubicBezTo>
                  <a:pt x="1415" y="425"/>
                  <a:pt x="1446" y="465"/>
                  <a:pt x="1480" y="499"/>
                </a:cubicBezTo>
                <a:cubicBezTo>
                  <a:pt x="1483" y="507"/>
                  <a:pt x="1484" y="515"/>
                  <a:pt x="1488" y="523"/>
                </a:cubicBezTo>
                <a:cubicBezTo>
                  <a:pt x="1492" y="532"/>
                  <a:pt x="1500" y="538"/>
                  <a:pt x="1504" y="547"/>
                </a:cubicBezTo>
                <a:cubicBezTo>
                  <a:pt x="1511" y="562"/>
                  <a:pt x="1520" y="595"/>
                  <a:pt x="1520" y="595"/>
                </a:cubicBezTo>
                <a:cubicBezTo>
                  <a:pt x="1511" y="789"/>
                  <a:pt x="1525" y="871"/>
                  <a:pt x="1488" y="1019"/>
                </a:cubicBezTo>
                <a:cubicBezTo>
                  <a:pt x="1485" y="1064"/>
                  <a:pt x="1486" y="1110"/>
                  <a:pt x="1480" y="1155"/>
                </a:cubicBezTo>
                <a:cubicBezTo>
                  <a:pt x="1472" y="1213"/>
                  <a:pt x="1439" y="1271"/>
                  <a:pt x="1416" y="1323"/>
                </a:cubicBezTo>
                <a:cubicBezTo>
                  <a:pt x="1405" y="1348"/>
                  <a:pt x="1400" y="1395"/>
                  <a:pt x="1384" y="1419"/>
                </a:cubicBezTo>
                <a:cubicBezTo>
                  <a:pt x="1365" y="1447"/>
                  <a:pt x="1328" y="1485"/>
                  <a:pt x="1296" y="1499"/>
                </a:cubicBezTo>
                <a:cubicBezTo>
                  <a:pt x="1281" y="1506"/>
                  <a:pt x="1248" y="1515"/>
                  <a:pt x="1248" y="1515"/>
                </a:cubicBezTo>
                <a:cubicBezTo>
                  <a:pt x="1228" y="1455"/>
                  <a:pt x="1229" y="1467"/>
                  <a:pt x="1192" y="1419"/>
                </a:cubicBezTo>
                <a:cubicBezTo>
                  <a:pt x="1147" y="1361"/>
                  <a:pt x="1182" y="1378"/>
                  <a:pt x="1136" y="1363"/>
                </a:cubicBezTo>
                <a:cubicBezTo>
                  <a:pt x="1111" y="1325"/>
                  <a:pt x="1100" y="1330"/>
                  <a:pt x="1056" y="1339"/>
                </a:cubicBezTo>
                <a:cubicBezTo>
                  <a:pt x="1037" y="1367"/>
                  <a:pt x="1024" y="1376"/>
                  <a:pt x="992" y="1387"/>
                </a:cubicBezTo>
                <a:cubicBezTo>
                  <a:pt x="950" y="1373"/>
                  <a:pt x="906" y="1361"/>
                  <a:pt x="864" y="1347"/>
                </a:cubicBezTo>
                <a:cubicBezTo>
                  <a:pt x="792" y="1323"/>
                  <a:pt x="909" y="1332"/>
                  <a:pt x="792" y="1315"/>
                </a:cubicBezTo>
                <a:cubicBezTo>
                  <a:pt x="725" y="1305"/>
                  <a:pt x="754" y="1312"/>
                  <a:pt x="704" y="1299"/>
                </a:cubicBezTo>
                <a:cubicBezTo>
                  <a:pt x="648" y="1262"/>
                  <a:pt x="635" y="1277"/>
                  <a:pt x="552" y="1283"/>
                </a:cubicBezTo>
                <a:cubicBezTo>
                  <a:pt x="510" y="1297"/>
                  <a:pt x="469" y="1306"/>
                  <a:pt x="432" y="1331"/>
                </a:cubicBezTo>
                <a:cubicBezTo>
                  <a:pt x="406" y="1370"/>
                  <a:pt x="356" y="1376"/>
                  <a:pt x="312" y="1387"/>
                </a:cubicBezTo>
                <a:cubicBezTo>
                  <a:pt x="273" y="1413"/>
                  <a:pt x="228" y="1420"/>
                  <a:pt x="184" y="1435"/>
                </a:cubicBezTo>
                <a:cubicBezTo>
                  <a:pt x="168" y="1440"/>
                  <a:pt x="136" y="1451"/>
                  <a:pt x="136" y="1451"/>
                </a:cubicBezTo>
                <a:close/>
              </a:path>
            </a:pathLst>
          </a:custGeom>
          <a:solidFill>
            <a:schemeClr val="tx1"/>
          </a:solidFill>
          <a:ln w="9525" cap="flat" cmpd="sng">
            <a:solidFill>
              <a:schemeClr val="tx1"/>
            </a:solidFill>
            <a:prstDash val="solid"/>
            <a:round/>
            <a:headEnd/>
            <a:tailEnd/>
          </a:ln>
        </p:spPr>
        <p:txBody>
          <a:bodyPr/>
          <a:lstStyle/>
          <a:p>
            <a:endParaRPr lang="it-IT"/>
          </a:p>
        </p:txBody>
      </p:sp>
      <p:sp>
        <p:nvSpPr>
          <p:cNvPr id="75781" name="Freeform 18"/>
          <p:cNvSpPr>
            <a:spLocks/>
          </p:cNvSpPr>
          <p:nvPr/>
        </p:nvSpPr>
        <p:spPr bwMode="auto">
          <a:xfrm>
            <a:off x="3276600" y="2869381"/>
            <a:ext cx="3848100" cy="2551113"/>
          </a:xfrm>
          <a:custGeom>
            <a:avLst/>
            <a:gdLst>
              <a:gd name="T0" fmla="*/ 76200 w 2424"/>
              <a:gd name="T1" fmla="*/ 1676400 h 1607"/>
              <a:gd name="T2" fmla="*/ 203200 w 2424"/>
              <a:gd name="T3" fmla="*/ 1092200 h 1607"/>
              <a:gd name="T4" fmla="*/ 469900 w 2424"/>
              <a:gd name="T5" fmla="*/ 723900 h 1607"/>
              <a:gd name="T6" fmla="*/ 1181100 w 2424"/>
              <a:gd name="T7" fmla="*/ 609600 h 1607"/>
              <a:gd name="T8" fmla="*/ 1587500 w 2424"/>
              <a:gd name="T9" fmla="*/ 647700 h 1607"/>
              <a:gd name="T10" fmla="*/ 1803400 w 2424"/>
              <a:gd name="T11" fmla="*/ 609600 h 1607"/>
              <a:gd name="T12" fmla="*/ 2019300 w 2424"/>
              <a:gd name="T13" fmla="*/ 558800 h 1607"/>
              <a:gd name="T14" fmla="*/ 2120900 w 2424"/>
              <a:gd name="T15" fmla="*/ 368300 h 1607"/>
              <a:gd name="T16" fmla="*/ 2159000 w 2424"/>
              <a:gd name="T17" fmla="*/ 139700 h 1607"/>
              <a:gd name="T18" fmla="*/ 2400300 w 2424"/>
              <a:gd name="T19" fmla="*/ 50800 h 1607"/>
              <a:gd name="T20" fmla="*/ 2882900 w 2424"/>
              <a:gd name="T21" fmla="*/ 63500 h 1607"/>
              <a:gd name="T22" fmla="*/ 3124200 w 2424"/>
              <a:gd name="T23" fmla="*/ 177800 h 1607"/>
              <a:gd name="T24" fmla="*/ 3238500 w 2424"/>
              <a:gd name="T25" fmla="*/ 127000 h 1607"/>
              <a:gd name="T26" fmla="*/ 3327400 w 2424"/>
              <a:gd name="T27" fmla="*/ 215900 h 1607"/>
              <a:gd name="T28" fmla="*/ 3441700 w 2424"/>
              <a:gd name="T29" fmla="*/ 355600 h 1607"/>
              <a:gd name="T30" fmla="*/ 3556000 w 2424"/>
              <a:gd name="T31" fmla="*/ 457200 h 1607"/>
              <a:gd name="T32" fmla="*/ 3632200 w 2424"/>
              <a:gd name="T33" fmla="*/ 762000 h 1607"/>
              <a:gd name="T34" fmla="*/ 3746500 w 2424"/>
              <a:gd name="T35" fmla="*/ 990600 h 1607"/>
              <a:gd name="T36" fmla="*/ 3848100 w 2424"/>
              <a:gd name="T37" fmla="*/ 1117600 h 1607"/>
              <a:gd name="T38" fmla="*/ 3708400 w 2424"/>
              <a:gd name="T39" fmla="*/ 1447800 h 1607"/>
              <a:gd name="T40" fmla="*/ 3276600 w 2424"/>
              <a:gd name="T41" fmla="*/ 1651000 h 1607"/>
              <a:gd name="T42" fmla="*/ 3213100 w 2424"/>
              <a:gd name="T43" fmla="*/ 1727200 h 1607"/>
              <a:gd name="T44" fmla="*/ 3124200 w 2424"/>
              <a:gd name="T45" fmla="*/ 1917700 h 1607"/>
              <a:gd name="T46" fmla="*/ 3035300 w 2424"/>
              <a:gd name="T47" fmla="*/ 1981200 h 1607"/>
              <a:gd name="T48" fmla="*/ 2590800 w 2424"/>
              <a:gd name="T49" fmla="*/ 2019300 h 1607"/>
              <a:gd name="T50" fmla="*/ 2057400 w 2424"/>
              <a:gd name="T51" fmla="*/ 2133600 h 1607"/>
              <a:gd name="T52" fmla="*/ 1943100 w 2424"/>
              <a:gd name="T53" fmla="*/ 2184400 h 1607"/>
              <a:gd name="T54" fmla="*/ 1739900 w 2424"/>
              <a:gd name="T55" fmla="*/ 2286000 h 1607"/>
              <a:gd name="T56" fmla="*/ 965200 w 2424"/>
              <a:gd name="T57" fmla="*/ 2451100 h 1607"/>
              <a:gd name="T58" fmla="*/ 647700 w 2424"/>
              <a:gd name="T59" fmla="*/ 2336800 h 1607"/>
              <a:gd name="T60" fmla="*/ 482600 w 2424"/>
              <a:gd name="T61" fmla="*/ 2324100 h 1607"/>
              <a:gd name="T62" fmla="*/ 101600 w 2424"/>
              <a:gd name="T63" fmla="*/ 2222500 h 1607"/>
              <a:gd name="T64" fmla="*/ 0 w 2424"/>
              <a:gd name="T65" fmla="*/ 2019300 h 160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24" h="1607">
                <a:moveTo>
                  <a:pt x="0" y="1272"/>
                </a:moveTo>
                <a:cubicBezTo>
                  <a:pt x="8" y="1194"/>
                  <a:pt x="29" y="1130"/>
                  <a:pt x="48" y="1056"/>
                </a:cubicBezTo>
                <a:cubicBezTo>
                  <a:pt x="63" y="995"/>
                  <a:pt x="60" y="932"/>
                  <a:pt x="80" y="872"/>
                </a:cubicBezTo>
                <a:cubicBezTo>
                  <a:pt x="59" y="809"/>
                  <a:pt x="109" y="746"/>
                  <a:pt x="128" y="688"/>
                </a:cubicBezTo>
                <a:cubicBezTo>
                  <a:pt x="154" y="609"/>
                  <a:pt x="154" y="615"/>
                  <a:pt x="200" y="600"/>
                </a:cubicBezTo>
                <a:cubicBezTo>
                  <a:pt x="231" y="553"/>
                  <a:pt x="253" y="493"/>
                  <a:pt x="296" y="456"/>
                </a:cubicBezTo>
                <a:cubicBezTo>
                  <a:pt x="350" y="409"/>
                  <a:pt x="403" y="394"/>
                  <a:pt x="472" y="384"/>
                </a:cubicBezTo>
                <a:cubicBezTo>
                  <a:pt x="558" y="355"/>
                  <a:pt x="655" y="379"/>
                  <a:pt x="744" y="384"/>
                </a:cubicBezTo>
                <a:cubicBezTo>
                  <a:pt x="781" y="396"/>
                  <a:pt x="815" y="402"/>
                  <a:pt x="848" y="424"/>
                </a:cubicBezTo>
                <a:cubicBezTo>
                  <a:pt x="923" y="399"/>
                  <a:pt x="812" y="434"/>
                  <a:pt x="1000" y="408"/>
                </a:cubicBezTo>
                <a:cubicBezTo>
                  <a:pt x="1017" y="406"/>
                  <a:pt x="1031" y="394"/>
                  <a:pt x="1048" y="392"/>
                </a:cubicBezTo>
                <a:cubicBezTo>
                  <a:pt x="1077" y="389"/>
                  <a:pt x="1107" y="387"/>
                  <a:pt x="1136" y="384"/>
                </a:cubicBezTo>
                <a:cubicBezTo>
                  <a:pt x="1161" y="376"/>
                  <a:pt x="1164" y="374"/>
                  <a:pt x="1192" y="368"/>
                </a:cubicBezTo>
                <a:cubicBezTo>
                  <a:pt x="1219" y="362"/>
                  <a:pt x="1272" y="352"/>
                  <a:pt x="1272" y="352"/>
                </a:cubicBezTo>
                <a:cubicBezTo>
                  <a:pt x="1293" y="331"/>
                  <a:pt x="1308" y="307"/>
                  <a:pt x="1320" y="280"/>
                </a:cubicBezTo>
                <a:cubicBezTo>
                  <a:pt x="1327" y="265"/>
                  <a:pt x="1336" y="232"/>
                  <a:pt x="1336" y="232"/>
                </a:cubicBezTo>
                <a:cubicBezTo>
                  <a:pt x="1331" y="190"/>
                  <a:pt x="1319" y="138"/>
                  <a:pt x="1336" y="96"/>
                </a:cubicBezTo>
                <a:cubicBezTo>
                  <a:pt x="1339" y="88"/>
                  <a:pt x="1352" y="90"/>
                  <a:pt x="1360" y="88"/>
                </a:cubicBezTo>
                <a:cubicBezTo>
                  <a:pt x="1445" y="64"/>
                  <a:pt x="1326" y="102"/>
                  <a:pt x="1440" y="64"/>
                </a:cubicBezTo>
                <a:cubicBezTo>
                  <a:pt x="1467" y="55"/>
                  <a:pt x="1487" y="43"/>
                  <a:pt x="1512" y="32"/>
                </a:cubicBezTo>
                <a:cubicBezTo>
                  <a:pt x="1566" y="9"/>
                  <a:pt x="1648" y="6"/>
                  <a:pt x="1704" y="0"/>
                </a:cubicBezTo>
                <a:cubicBezTo>
                  <a:pt x="1747" y="9"/>
                  <a:pt x="1779" y="21"/>
                  <a:pt x="1816" y="40"/>
                </a:cubicBezTo>
                <a:cubicBezTo>
                  <a:pt x="1840" y="52"/>
                  <a:pt x="1870" y="55"/>
                  <a:pt x="1896" y="64"/>
                </a:cubicBezTo>
                <a:cubicBezTo>
                  <a:pt x="1920" y="88"/>
                  <a:pt x="1940" y="93"/>
                  <a:pt x="1968" y="112"/>
                </a:cubicBezTo>
                <a:cubicBezTo>
                  <a:pt x="1976" y="107"/>
                  <a:pt x="1983" y="100"/>
                  <a:pt x="1992" y="96"/>
                </a:cubicBezTo>
                <a:cubicBezTo>
                  <a:pt x="2007" y="89"/>
                  <a:pt x="2040" y="80"/>
                  <a:pt x="2040" y="80"/>
                </a:cubicBezTo>
                <a:cubicBezTo>
                  <a:pt x="2056" y="91"/>
                  <a:pt x="2072" y="101"/>
                  <a:pt x="2088" y="112"/>
                </a:cubicBezTo>
                <a:cubicBezTo>
                  <a:pt x="2095" y="117"/>
                  <a:pt x="2091" y="129"/>
                  <a:pt x="2096" y="136"/>
                </a:cubicBezTo>
                <a:cubicBezTo>
                  <a:pt x="2102" y="144"/>
                  <a:pt x="2112" y="147"/>
                  <a:pt x="2120" y="152"/>
                </a:cubicBezTo>
                <a:cubicBezTo>
                  <a:pt x="2139" y="180"/>
                  <a:pt x="2144" y="200"/>
                  <a:pt x="2168" y="224"/>
                </a:cubicBezTo>
                <a:cubicBezTo>
                  <a:pt x="2172" y="237"/>
                  <a:pt x="2179" y="264"/>
                  <a:pt x="2192" y="272"/>
                </a:cubicBezTo>
                <a:cubicBezTo>
                  <a:pt x="2206" y="281"/>
                  <a:pt x="2224" y="283"/>
                  <a:pt x="2240" y="288"/>
                </a:cubicBezTo>
                <a:cubicBezTo>
                  <a:pt x="2248" y="291"/>
                  <a:pt x="2264" y="296"/>
                  <a:pt x="2264" y="296"/>
                </a:cubicBezTo>
                <a:cubicBezTo>
                  <a:pt x="2321" y="353"/>
                  <a:pt x="2294" y="380"/>
                  <a:pt x="2288" y="480"/>
                </a:cubicBezTo>
                <a:cubicBezTo>
                  <a:pt x="2294" y="550"/>
                  <a:pt x="2281" y="579"/>
                  <a:pt x="2344" y="600"/>
                </a:cubicBezTo>
                <a:cubicBezTo>
                  <a:pt x="2349" y="608"/>
                  <a:pt x="2352" y="618"/>
                  <a:pt x="2360" y="624"/>
                </a:cubicBezTo>
                <a:cubicBezTo>
                  <a:pt x="2367" y="629"/>
                  <a:pt x="2378" y="626"/>
                  <a:pt x="2384" y="632"/>
                </a:cubicBezTo>
                <a:cubicBezTo>
                  <a:pt x="2412" y="660"/>
                  <a:pt x="2414" y="674"/>
                  <a:pt x="2424" y="704"/>
                </a:cubicBezTo>
                <a:cubicBezTo>
                  <a:pt x="2415" y="730"/>
                  <a:pt x="2399" y="749"/>
                  <a:pt x="2392" y="776"/>
                </a:cubicBezTo>
                <a:cubicBezTo>
                  <a:pt x="2379" y="825"/>
                  <a:pt x="2377" y="878"/>
                  <a:pt x="2336" y="912"/>
                </a:cubicBezTo>
                <a:cubicBezTo>
                  <a:pt x="2301" y="941"/>
                  <a:pt x="2254" y="943"/>
                  <a:pt x="2216" y="968"/>
                </a:cubicBezTo>
                <a:cubicBezTo>
                  <a:pt x="2190" y="1045"/>
                  <a:pt x="2134" y="1033"/>
                  <a:pt x="2064" y="1040"/>
                </a:cubicBezTo>
                <a:cubicBezTo>
                  <a:pt x="2053" y="1043"/>
                  <a:pt x="2039" y="1040"/>
                  <a:pt x="2032" y="1048"/>
                </a:cubicBezTo>
                <a:cubicBezTo>
                  <a:pt x="2023" y="1058"/>
                  <a:pt x="2027" y="1075"/>
                  <a:pt x="2024" y="1088"/>
                </a:cubicBezTo>
                <a:cubicBezTo>
                  <a:pt x="2011" y="1138"/>
                  <a:pt x="2022" y="1086"/>
                  <a:pt x="2000" y="1136"/>
                </a:cubicBezTo>
                <a:cubicBezTo>
                  <a:pt x="1992" y="1154"/>
                  <a:pt x="1987" y="1192"/>
                  <a:pt x="1968" y="1208"/>
                </a:cubicBezTo>
                <a:cubicBezTo>
                  <a:pt x="1959" y="1216"/>
                  <a:pt x="1946" y="1217"/>
                  <a:pt x="1936" y="1224"/>
                </a:cubicBezTo>
                <a:cubicBezTo>
                  <a:pt x="1927" y="1231"/>
                  <a:pt x="1922" y="1243"/>
                  <a:pt x="1912" y="1248"/>
                </a:cubicBezTo>
                <a:cubicBezTo>
                  <a:pt x="1884" y="1264"/>
                  <a:pt x="1840" y="1272"/>
                  <a:pt x="1808" y="1280"/>
                </a:cubicBezTo>
                <a:cubicBezTo>
                  <a:pt x="1736" y="1270"/>
                  <a:pt x="1710" y="1265"/>
                  <a:pt x="1632" y="1272"/>
                </a:cubicBezTo>
                <a:cubicBezTo>
                  <a:pt x="1537" y="1304"/>
                  <a:pt x="1444" y="1320"/>
                  <a:pt x="1344" y="1328"/>
                </a:cubicBezTo>
                <a:cubicBezTo>
                  <a:pt x="1328" y="1333"/>
                  <a:pt x="1310" y="1335"/>
                  <a:pt x="1296" y="1344"/>
                </a:cubicBezTo>
                <a:cubicBezTo>
                  <a:pt x="1288" y="1349"/>
                  <a:pt x="1281" y="1356"/>
                  <a:pt x="1272" y="1360"/>
                </a:cubicBezTo>
                <a:cubicBezTo>
                  <a:pt x="1257" y="1367"/>
                  <a:pt x="1240" y="1371"/>
                  <a:pt x="1224" y="1376"/>
                </a:cubicBezTo>
                <a:cubicBezTo>
                  <a:pt x="1216" y="1379"/>
                  <a:pt x="1200" y="1384"/>
                  <a:pt x="1200" y="1384"/>
                </a:cubicBezTo>
                <a:cubicBezTo>
                  <a:pt x="1171" y="1413"/>
                  <a:pt x="1136" y="1430"/>
                  <a:pt x="1096" y="1440"/>
                </a:cubicBezTo>
                <a:cubicBezTo>
                  <a:pt x="1044" y="1475"/>
                  <a:pt x="980" y="1485"/>
                  <a:pt x="928" y="1520"/>
                </a:cubicBezTo>
                <a:cubicBezTo>
                  <a:pt x="870" y="1607"/>
                  <a:pt x="641" y="1545"/>
                  <a:pt x="608" y="1544"/>
                </a:cubicBezTo>
                <a:cubicBezTo>
                  <a:pt x="574" y="1535"/>
                  <a:pt x="486" y="1521"/>
                  <a:pt x="456" y="1504"/>
                </a:cubicBezTo>
                <a:cubicBezTo>
                  <a:pt x="439" y="1495"/>
                  <a:pt x="424" y="1483"/>
                  <a:pt x="408" y="1472"/>
                </a:cubicBezTo>
                <a:cubicBezTo>
                  <a:pt x="400" y="1467"/>
                  <a:pt x="384" y="1456"/>
                  <a:pt x="384" y="1456"/>
                </a:cubicBezTo>
                <a:cubicBezTo>
                  <a:pt x="357" y="1459"/>
                  <a:pt x="331" y="1464"/>
                  <a:pt x="304" y="1464"/>
                </a:cubicBezTo>
                <a:cubicBezTo>
                  <a:pt x="258" y="1464"/>
                  <a:pt x="206" y="1432"/>
                  <a:pt x="160" y="1424"/>
                </a:cubicBezTo>
                <a:cubicBezTo>
                  <a:pt x="89" y="1411"/>
                  <a:pt x="134" y="1423"/>
                  <a:pt x="64" y="1400"/>
                </a:cubicBezTo>
                <a:cubicBezTo>
                  <a:pt x="56" y="1397"/>
                  <a:pt x="40" y="1392"/>
                  <a:pt x="40" y="1392"/>
                </a:cubicBezTo>
                <a:cubicBezTo>
                  <a:pt x="16" y="1356"/>
                  <a:pt x="0" y="1315"/>
                  <a:pt x="0" y="1272"/>
                </a:cubicBezTo>
                <a:close/>
              </a:path>
            </a:pathLst>
          </a:custGeom>
          <a:solidFill>
            <a:schemeClr val="tx1"/>
          </a:solidFill>
          <a:ln w="9525" cap="flat" cmpd="sng">
            <a:solidFill>
              <a:schemeClr val="tx1"/>
            </a:solidFill>
            <a:prstDash val="solid"/>
            <a:round/>
            <a:headEnd/>
            <a:tailEnd/>
          </a:ln>
        </p:spPr>
        <p:txBody>
          <a:bodyPr/>
          <a:lstStyle/>
          <a:p>
            <a:endParaRPr lang="it-IT"/>
          </a:p>
        </p:txBody>
      </p:sp>
      <p:sp>
        <p:nvSpPr>
          <p:cNvPr id="75782" name="Freeform 19"/>
          <p:cNvSpPr>
            <a:spLocks/>
          </p:cNvSpPr>
          <p:nvPr/>
        </p:nvSpPr>
        <p:spPr bwMode="auto">
          <a:xfrm>
            <a:off x="6734175" y="1751781"/>
            <a:ext cx="1419225" cy="2362200"/>
          </a:xfrm>
          <a:custGeom>
            <a:avLst/>
            <a:gdLst>
              <a:gd name="T0" fmla="*/ 466725 w 894"/>
              <a:gd name="T1" fmla="*/ 0 h 1488"/>
              <a:gd name="T2" fmla="*/ 606425 w 894"/>
              <a:gd name="T3" fmla="*/ 88900 h 1488"/>
              <a:gd name="T4" fmla="*/ 758825 w 894"/>
              <a:gd name="T5" fmla="*/ 292100 h 1488"/>
              <a:gd name="T6" fmla="*/ 822325 w 894"/>
              <a:gd name="T7" fmla="*/ 355600 h 1488"/>
              <a:gd name="T8" fmla="*/ 847725 w 894"/>
              <a:gd name="T9" fmla="*/ 393700 h 1488"/>
              <a:gd name="T10" fmla="*/ 923925 w 894"/>
              <a:gd name="T11" fmla="*/ 431800 h 1488"/>
              <a:gd name="T12" fmla="*/ 1000125 w 894"/>
              <a:gd name="T13" fmla="*/ 546100 h 1488"/>
              <a:gd name="T14" fmla="*/ 1177925 w 894"/>
              <a:gd name="T15" fmla="*/ 774700 h 1488"/>
              <a:gd name="T16" fmla="*/ 1228725 w 894"/>
              <a:gd name="T17" fmla="*/ 850900 h 1488"/>
              <a:gd name="T18" fmla="*/ 1304925 w 894"/>
              <a:gd name="T19" fmla="*/ 901700 h 1488"/>
              <a:gd name="T20" fmla="*/ 1381125 w 894"/>
              <a:gd name="T21" fmla="*/ 1092200 h 1488"/>
              <a:gd name="T22" fmla="*/ 1406525 w 894"/>
              <a:gd name="T23" fmla="*/ 1168400 h 1488"/>
              <a:gd name="T24" fmla="*/ 1419225 w 894"/>
              <a:gd name="T25" fmla="*/ 1206500 h 1488"/>
              <a:gd name="T26" fmla="*/ 1330325 w 894"/>
              <a:gd name="T27" fmla="*/ 1270000 h 1488"/>
              <a:gd name="T28" fmla="*/ 1317625 w 894"/>
              <a:gd name="T29" fmla="*/ 1308100 h 1488"/>
              <a:gd name="T30" fmla="*/ 1254125 w 894"/>
              <a:gd name="T31" fmla="*/ 1422400 h 1488"/>
              <a:gd name="T32" fmla="*/ 1241425 w 894"/>
              <a:gd name="T33" fmla="*/ 1638300 h 1488"/>
              <a:gd name="T34" fmla="*/ 1190625 w 894"/>
              <a:gd name="T35" fmla="*/ 1714500 h 1488"/>
              <a:gd name="T36" fmla="*/ 1165225 w 894"/>
              <a:gd name="T37" fmla="*/ 1790700 h 1488"/>
              <a:gd name="T38" fmla="*/ 1114425 w 894"/>
              <a:gd name="T39" fmla="*/ 1866900 h 1488"/>
              <a:gd name="T40" fmla="*/ 1089025 w 894"/>
              <a:gd name="T41" fmla="*/ 1905000 h 1488"/>
              <a:gd name="T42" fmla="*/ 1114425 w 894"/>
              <a:gd name="T43" fmla="*/ 2070100 h 1488"/>
              <a:gd name="T44" fmla="*/ 1139825 w 894"/>
              <a:gd name="T45" fmla="*/ 2146300 h 1488"/>
              <a:gd name="T46" fmla="*/ 1114425 w 894"/>
              <a:gd name="T47" fmla="*/ 2260600 h 1488"/>
              <a:gd name="T48" fmla="*/ 923925 w 894"/>
              <a:gd name="T49" fmla="*/ 2298700 h 1488"/>
              <a:gd name="T50" fmla="*/ 809625 w 894"/>
              <a:gd name="T51" fmla="*/ 2349500 h 1488"/>
              <a:gd name="T52" fmla="*/ 771525 w 894"/>
              <a:gd name="T53" fmla="*/ 2362200 h 1488"/>
              <a:gd name="T54" fmla="*/ 530225 w 894"/>
              <a:gd name="T55" fmla="*/ 2349500 h 1488"/>
              <a:gd name="T56" fmla="*/ 365125 w 894"/>
              <a:gd name="T57" fmla="*/ 2336800 h 1488"/>
              <a:gd name="T58" fmla="*/ 377825 w 894"/>
              <a:gd name="T59" fmla="*/ 2273300 h 1488"/>
              <a:gd name="T60" fmla="*/ 327025 w 894"/>
              <a:gd name="T61" fmla="*/ 2095500 h 1488"/>
              <a:gd name="T62" fmla="*/ 250825 w 894"/>
              <a:gd name="T63" fmla="*/ 2057400 h 1488"/>
              <a:gd name="T64" fmla="*/ 187325 w 894"/>
              <a:gd name="T65" fmla="*/ 1955800 h 1488"/>
              <a:gd name="T66" fmla="*/ 238125 w 894"/>
              <a:gd name="T67" fmla="*/ 1765300 h 1488"/>
              <a:gd name="T68" fmla="*/ 174625 w 894"/>
              <a:gd name="T69" fmla="*/ 1638300 h 1488"/>
              <a:gd name="T70" fmla="*/ 85725 w 894"/>
              <a:gd name="T71" fmla="*/ 1574800 h 1488"/>
              <a:gd name="T72" fmla="*/ 47625 w 894"/>
              <a:gd name="T73" fmla="*/ 1562100 h 1488"/>
              <a:gd name="T74" fmla="*/ 73025 w 894"/>
              <a:gd name="T75" fmla="*/ 1409700 h 1488"/>
              <a:gd name="T76" fmla="*/ 123825 w 894"/>
              <a:gd name="T77" fmla="*/ 1397000 h 1488"/>
              <a:gd name="T78" fmla="*/ 339725 w 894"/>
              <a:gd name="T79" fmla="*/ 990600 h 1488"/>
              <a:gd name="T80" fmla="*/ 403225 w 894"/>
              <a:gd name="T81" fmla="*/ 825500 h 1488"/>
              <a:gd name="T82" fmla="*/ 441325 w 894"/>
              <a:gd name="T83" fmla="*/ 469900 h 1488"/>
              <a:gd name="T84" fmla="*/ 479425 w 894"/>
              <a:gd name="T85" fmla="*/ 76200 h 1488"/>
              <a:gd name="T86" fmla="*/ 517525 w 894"/>
              <a:gd name="T87" fmla="*/ 50800 h 1488"/>
              <a:gd name="T88" fmla="*/ 466725 w 894"/>
              <a:gd name="T89" fmla="*/ 0 h 148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94" h="1488">
                <a:moveTo>
                  <a:pt x="294" y="0"/>
                </a:moveTo>
                <a:cubicBezTo>
                  <a:pt x="314" y="30"/>
                  <a:pt x="348" y="45"/>
                  <a:pt x="382" y="56"/>
                </a:cubicBezTo>
                <a:cubicBezTo>
                  <a:pt x="412" y="101"/>
                  <a:pt x="423" y="166"/>
                  <a:pt x="478" y="184"/>
                </a:cubicBezTo>
                <a:cubicBezTo>
                  <a:pt x="521" y="248"/>
                  <a:pt x="465" y="171"/>
                  <a:pt x="518" y="224"/>
                </a:cubicBezTo>
                <a:cubicBezTo>
                  <a:pt x="525" y="231"/>
                  <a:pt x="526" y="242"/>
                  <a:pt x="534" y="248"/>
                </a:cubicBezTo>
                <a:cubicBezTo>
                  <a:pt x="548" y="259"/>
                  <a:pt x="567" y="262"/>
                  <a:pt x="582" y="272"/>
                </a:cubicBezTo>
                <a:cubicBezTo>
                  <a:pt x="593" y="305"/>
                  <a:pt x="609" y="317"/>
                  <a:pt x="630" y="344"/>
                </a:cubicBezTo>
                <a:cubicBezTo>
                  <a:pt x="667" y="392"/>
                  <a:pt x="708" y="437"/>
                  <a:pt x="742" y="488"/>
                </a:cubicBezTo>
                <a:cubicBezTo>
                  <a:pt x="753" y="504"/>
                  <a:pt x="763" y="520"/>
                  <a:pt x="774" y="536"/>
                </a:cubicBezTo>
                <a:cubicBezTo>
                  <a:pt x="785" y="552"/>
                  <a:pt x="822" y="568"/>
                  <a:pt x="822" y="568"/>
                </a:cubicBezTo>
                <a:cubicBezTo>
                  <a:pt x="836" y="609"/>
                  <a:pt x="856" y="646"/>
                  <a:pt x="870" y="688"/>
                </a:cubicBezTo>
                <a:cubicBezTo>
                  <a:pt x="875" y="704"/>
                  <a:pt x="881" y="720"/>
                  <a:pt x="886" y="736"/>
                </a:cubicBezTo>
                <a:cubicBezTo>
                  <a:pt x="889" y="744"/>
                  <a:pt x="894" y="760"/>
                  <a:pt x="894" y="760"/>
                </a:cubicBezTo>
                <a:cubicBezTo>
                  <a:pt x="876" y="774"/>
                  <a:pt x="852" y="782"/>
                  <a:pt x="838" y="800"/>
                </a:cubicBezTo>
                <a:cubicBezTo>
                  <a:pt x="833" y="807"/>
                  <a:pt x="834" y="817"/>
                  <a:pt x="830" y="824"/>
                </a:cubicBezTo>
                <a:cubicBezTo>
                  <a:pt x="784" y="907"/>
                  <a:pt x="808" y="842"/>
                  <a:pt x="790" y="896"/>
                </a:cubicBezTo>
                <a:cubicBezTo>
                  <a:pt x="787" y="941"/>
                  <a:pt x="792" y="988"/>
                  <a:pt x="782" y="1032"/>
                </a:cubicBezTo>
                <a:cubicBezTo>
                  <a:pt x="778" y="1051"/>
                  <a:pt x="756" y="1062"/>
                  <a:pt x="750" y="1080"/>
                </a:cubicBezTo>
                <a:cubicBezTo>
                  <a:pt x="745" y="1096"/>
                  <a:pt x="743" y="1114"/>
                  <a:pt x="734" y="1128"/>
                </a:cubicBezTo>
                <a:cubicBezTo>
                  <a:pt x="723" y="1144"/>
                  <a:pt x="713" y="1160"/>
                  <a:pt x="702" y="1176"/>
                </a:cubicBezTo>
                <a:cubicBezTo>
                  <a:pt x="697" y="1184"/>
                  <a:pt x="686" y="1200"/>
                  <a:pt x="686" y="1200"/>
                </a:cubicBezTo>
                <a:cubicBezTo>
                  <a:pt x="676" y="1241"/>
                  <a:pt x="689" y="1265"/>
                  <a:pt x="702" y="1304"/>
                </a:cubicBezTo>
                <a:cubicBezTo>
                  <a:pt x="707" y="1320"/>
                  <a:pt x="718" y="1352"/>
                  <a:pt x="718" y="1352"/>
                </a:cubicBezTo>
                <a:cubicBezTo>
                  <a:pt x="716" y="1363"/>
                  <a:pt x="708" y="1421"/>
                  <a:pt x="702" y="1424"/>
                </a:cubicBezTo>
                <a:cubicBezTo>
                  <a:pt x="667" y="1441"/>
                  <a:pt x="619" y="1430"/>
                  <a:pt x="582" y="1448"/>
                </a:cubicBezTo>
                <a:cubicBezTo>
                  <a:pt x="506" y="1486"/>
                  <a:pt x="634" y="1439"/>
                  <a:pt x="510" y="1480"/>
                </a:cubicBezTo>
                <a:cubicBezTo>
                  <a:pt x="502" y="1483"/>
                  <a:pt x="486" y="1488"/>
                  <a:pt x="486" y="1488"/>
                </a:cubicBezTo>
                <a:cubicBezTo>
                  <a:pt x="435" y="1485"/>
                  <a:pt x="385" y="1483"/>
                  <a:pt x="334" y="1480"/>
                </a:cubicBezTo>
                <a:cubicBezTo>
                  <a:pt x="299" y="1478"/>
                  <a:pt x="261" y="1488"/>
                  <a:pt x="230" y="1472"/>
                </a:cubicBezTo>
                <a:cubicBezTo>
                  <a:pt x="218" y="1466"/>
                  <a:pt x="235" y="1445"/>
                  <a:pt x="238" y="1432"/>
                </a:cubicBezTo>
                <a:cubicBezTo>
                  <a:pt x="233" y="1401"/>
                  <a:pt x="234" y="1342"/>
                  <a:pt x="206" y="1320"/>
                </a:cubicBezTo>
                <a:cubicBezTo>
                  <a:pt x="192" y="1309"/>
                  <a:pt x="173" y="1306"/>
                  <a:pt x="158" y="1296"/>
                </a:cubicBezTo>
                <a:cubicBezTo>
                  <a:pt x="148" y="1265"/>
                  <a:pt x="128" y="1263"/>
                  <a:pt x="118" y="1232"/>
                </a:cubicBezTo>
                <a:cubicBezTo>
                  <a:pt x="126" y="1191"/>
                  <a:pt x="137" y="1151"/>
                  <a:pt x="150" y="1112"/>
                </a:cubicBezTo>
                <a:cubicBezTo>
                  <a:pt x="141" y="1074"/>
                  <a:pt x="138" y="1060"/>
                  <a:pt x="110" y="1032"/>
                </a:cubicBezTo>
                <a:cubicBezTo>
                  <a:pt x="97" y="992"/>
                  <a:pt x="110" y="1011"/>
                  <a:pt x="54" y="992"/>
                </a:cubicBezTo>
                <a:cubicBezTo>
                  <a:pt x="46" y="989"/>
                  <a:pt x="30" y="984"/>
                  <a:pt x="30" y="984"/>
                </a:cubicBezTo>
                <a:cubicBezTo>
                  <a:pt x="17" y="945"/>
                  <a:pt x="0" y="914"/>
                  <a:pt x="46" y="888"/>
                </a:cubicBezTo>
                <a:cubicBezTo>
                  <a:pt x="56" y="883"/>
                  <a:pt x="67" y="883"/>
                  <a:pt x="78" y="880"/>
                </a:cubicBezTo>
                <a:cubicBezTo>
                  <a:pt x="125" y="810"/>
                  <a:pt x="145" y="670"/>
                  <a:pt x="214" y="624"/>
                </a:cubicBezTo>
                <a:cubicBezTo>
                  <a:pt x="236" y="591"/>
                  <a:pt x="242" y="557"/>
                  <a:pt x="254" y="520"/>
                </a:cubicBezTo>
                <a:cubicBezTo>
                  <a:pt x="259" y="438"/>
                  <a:pt x="259" y="372"/>
                  <a:pt x="278" y="296"/>
                </a:cubicBezTo>
                <a:cubicBezTo>
                  <a:pt x="286" y="224"/>
                  <a:pt x="278" y="113"/>
                  <a:pt x="302" y="48"/>
                </a:cubicBezTo>
                <a:cubicBezTo>
                  <a:pt x="305" y="39"/>
                  <a:pt x="328" y="41"/>
                  <a:pt x="326" y="32"/>
                </a:cubicBezTo>
                <a:cubicBezTo>
                  <a:pt x="324" y="17"/>
                  <a:pt x="305" y="11"/>
                  <a:pt x="294" y="0"/>
                </a:cubicBezTo>
                <a:close/>
              </a:path>
            </a:pathLst>
          </a:custGeom>
          <a:solidFill>
            <a:schemeClr val="tx1"/>
          </a:solidFill>
          <a:ln w="9525" cap="flat" cmpd="sng">
            <a:solidFill>
              <a:schemeClr val="tx1"/>
            </a:solidFill>
            <a:prstDash val="solid"/>
            <a:round/>
            <a:headEnd/>
            <a:tailEnd/>
          </a:ln>
        </p:spPr>
        <p:txBody>
          <a:bodyPr/>
          <a:lstStyle/>
          <a:p>
            <a:endParaRPr lang="it-IT"/>
          </a:p>
        </p:txBody>
      </p:sp>
      <p:sp>
        <p:nvSpPr>
          <p:cNvPr id="75783" name="Text Box 20"/>
          <p:cNvSpPr txBox="1">
            <a:spLocks noChangeArrowheads="1"/>
          </p:cNvSpPr>
          <p:nvPr/>
        </p:nvSpPr>
        <p:spPr bwMode="auto">
          <a:xfrm>
            <a:off x="958850" y="2716981"/>
            <a:ext cx="2165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bg1"/>
                </a:solidFill>
                <a:latin typeface="Verdana" charset="0"/>
                <a:ea typeface="ＭＳ Ｐゴシック" charset="-128"/>
              </a:defRPr>
            </a:lvl1pPr>
            <a:lvl2pPr marL="742950" indent="-285750">
              <a:defRPr sz="1600" b="1">
                <a:solidFill>
                  <a:schemeClr val="bg1"/>
                </a:solidFill>
                <a:latin typeface="Verdana" charset="0"/>
                <a:ea typeface="ＭＳ Ｐゴシック" charset="-128"/>
              </a:defRPr>
            </a:lvl2pPr>
            <a:lvl3pPr marL="1143000" indent="-228600">
              <a:defRPr sz="1600" b="1">
                <a:solidFill>
                  <a:schemeClr val="bg1"/>
                </a:solidFill>
                <a:latin typeface="Verdana" charset="0"/>
                <a:ea typeface="ＭＳ Ｐゴシック" charset="-128"/>
              </a:defRPr>
            </a:lvl3pPr>
            <a:lvl4pPr marL="1600200" indent="-228600">
              <a:defRPr sz="1600" b="1">
                <a:solidFill>
                  <a:schemeClr val="bg1"/>
                </a:solidFill>
                <a:latin typeface="Verdana" charset="0"/>
                <a:ea typeface="ＭＳ Ｐゴシック" charset="-128"/>
              </a:defRPr>
            </a:lvl4pPr>
            <a:lvl5pPr marL="2057400" indent="-228600">
              <a:defRPr sz="1600" b="1">
                <a:solidFill>
                  <a:schemeClr val="bg1"/>
                </a:solidFill>
                <a:latin typeface="Verdana" charset="0"/>
                <a:ea typeface="ＭＳ Ｐゴシック" charset="-128"/>
              </a:defRPr>
            </a:lvl5pPr>
            <a:lvl6pPr marL="2514600" indent="-228600" eaLnBrk="0" fontAlgn="base" hangingPunct="0">
              <a:spcBef>
                <a:spcPct val="0"/>
              </a:spcBef>
              <a:spcAft>
                <a:spcPct val="0"/>
              </a:spcAft>
              <a:defRPr sz="1600" b="1">
                <a:solidFill>
                  <a:schemeClr val="bg1"/>
                </a:solidFill>
                <a:latin typeface="Verdana" charset="0"/>
                <a:ea typeface="ＭＳ Ｐゴシック" charset="-128"/>
              </a:defRPr>
            </a:lvl6pPr>
            <a:lvl7pPr marL="2971800" indent="-228600" eaLnBrk="0" fontAlgn="base" hangingPunct="0">
              <a:spcBef>
                <a:spcPct val="0"/>
              </a:spcBef>
              <a:spcAft>
                <a:spcPct val="0"/>
              </a:spcAft>
              <a:defRPr sz="1600" b="1">
                <a:solidFill>
                  <a:schemeClr val="bg1"/>
                </a:solidFill>
                <a:latin typeface="Verdana" charset="0"/>
                <a:ea typeface="ＭＳ Ｐゴシック" charset="-128"/>
              </a:defRPr>
            </a:lvl7pPr>
            <a:lvl8pPr marL="3429000" indent="-228600" eaLnBrk="0" fontAlgn="base" hangingPunct="0">
              <a:spcBef>
                <a:spcPct val="0"/>
              </a:spcBef>
              <a:spcAft>
                <a:spcPct val="0"/>
              </a:spcAft>
              <a:defRPr sz="1600" b="1">
                <a:solidFill>
                  <a:schemeClr val="bg1"/>
                </a:solidFill>
                <a:latin typeface="Verdana" charset="0"/>
                <a:ea typeface="ＭＳ Ｐゴシック" charset="-128"/>
              </a:defRPr>
            </a:lvl8pPr>
            <a:lvl9pPr marL="3886200" indent="-228600" eaLnBrk="0" fontAlgn="base" hangingPunct="0">
              <a:spcBef>
                <a:spcPct val="0"/>
              </a:spcBef>
              <a:spcAft>
                <a:spcPct val="0"/>
              </a:spcAft>
              <a:defRPr sz="1600" b="1">
                <a:solidFill>
                  <a:schemeClr val="bg1"/>
                </a:solidFill>
                <a:latin typeface="Verdana" charset="0"/>
                <a:ea typeface="ＭＳ Ｐゴシック" charset="-128"/>
              </a:defRPr>
            </a:lvl9pPr>
          </a:lstStyle>
          <a:p>
            <a:pPr algn="ctr" eaLnBrk="1" hangingPunct="1"/>
            <a:r>
              <a:rPr lang="it-IT" altLang="it-IT" sz="1200"/>
              <a:t>CORTECCIA FRONTALE</a:t>
            </a:r>
          </a:p>
          <a:p>
            <a:pPr algn="ctr" eaLnBrk="1" hangingPunct="1"/>
            <a:r>
              <a:rPr lang="it-IT" altLang="it-IT" sz="1200"/>
              <a:t>ASSOCIATIVA</a:t>
            </a:r>
          </a:p>
        </p:txBody>
      </p:sp>
      <p:sp>
        <p:nvSpPr>
          <p:cNvPr id="75784" name="Text Box 21"/>
          <p:cNvSpPr txBox="1">
            <a:spLocks noChangeArrowheads="1"/>
          </p:cNvSpPr>
          <p:nvPr/>
        </p:nvSpPr>
        <p:spPr bwMode="auto">
          <a:xfrm>
            <a:off x="4343400" y="3812356"/>
            <a:ext cx="16002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bg1"/>
                </a:solidFill>
                <a:latin typeface="Verdana" charset="0"/>
                <a:ea typeface="ＭＳ Ｐゴシック" charset="-128"/>
              </a:defRPr>
            </a:lvl1pPr>
            <a:lvl2pPr marL="742950" indent="-285750">
              <a:defRPr sz="1600" b="1">
                <a:solidFill>
                  <a:schemeClr val="bg1"/>
                </a:solidFill>
                <a:latin typeface="Verdana" charset="0"/>
                <a:ea typeface="ＭＳ Ｐゴシック" charset="-128"/>
              </a:defRPr>
            </a:lvl2pPr>
            <a:lvl3pPr marL="1143000" indent="-228600">
              <a:defRPr sz="1600" b="1">
                <a:solidFill>
                  <a:schemeClr val="bg1"/>
                </a:solidFill>
                <a:latin typeface="Verdana" charset="0"/>
                <a:ea typeface="ＭＳ Ｐゴシック" charset="-128"/>
              </a:defRPr>
            </a:lvl3pPr>
            <a:lvl4pPr marL="1600200" indent="-228600">
              <a:defRPr sz="1600" b="1">
                <a:solidFill>
                  <a:schemeClr val="bg1"/>
                </a:solidFill>
                <a:latin typeface="Verdana" charset="0"/>
                <a:ea typeface="ＭＳ Ｐゴシック" charset="-128"/>
              </a:defRPr>
            </a:lvl4pPr>
            <a:lvl5pPr marL="2057400" indent="-228600">
              <a:defRPr sz="1600" b="1">
                <a:solidFill>
                  <a:schemeClr val="bg1"/>
                </a:solidFill>
                <a:latin typeface="Verdana" charset="0"/>
                <a:ea typeface="ＭＳ Ｐゴシック" charset="-128"/>
              </a:defRPr>
            </a:lvl5pPr>
            <a:lvl6pPr marL="2514600" indent="-228600" eaLnBrk="0" fontAlgn="base" hangingPunct="0">
              <a:spcBef>
                <a:spcPct val="0"/>
              </a:spcBef>
              <a:spcAft>
                <a:spcPct val="0"/>
              </a:spcAft>
              <a:defRPr sz="1600" b="1">
                <a:solidFill>
                  <a:schemeClr val="bg1"/>
                </a:solidFill>
                <a:latin typeface="Verdana" charset="0"/>
                <a:ea typeface="ＭＳ Ｐゴシック" charset="-128"/>
              </a:defRPr>
            </a:lvl6pPr>
            <a:lvl7pPr marL="2971800" indent="-228600" eaLnBrk="0" fontAlgn="base" hangingPunct="0">
              <a:spcBef>
                <a:spcPct val="0"/>
              </a:spcBef>
              <a:spcAft>
                <a:spcPct val="0"/>
              </a:spcAft>
              <a:defRPr sz="1600" b="1">
                <a:solidFill>
                  <a:schemeClr val="bg1"/>
                </a:solidFill>
                <a:latin typeface="Verdana" charset="0"/>
                <a:ea typeface="ＭＳ Ｐゴシック" charset="-128"/>
              </a:defRPr>
            </a:lvl7pPr>
            <a:lvl8pPr marL="3429000" indent="-228600" eaLnBrk="0" fontAlgn="base" hangingPunct="0">
              <a:spcBef>
                <a:spcPct val="0"/>
              </a:spcBef>
              <a:spcAft>
                <a:spcPct val="0"/>
              </a:spcAft>
              <a:defRPr sz="1600" b="1">
                <a:solidFill>
                  <a:schemeClr val="bg1"/>
                </a:solidFill>
                <a:latin typeface="Verdana" charset="0"/>
                <a:ea typeface="ＭＳ Ｐゴシック" charset="-128"/>
              </a:defRPr>
            </a:lvl8pPr>
            <a:lvl9pPr marL="3886200" indent="-228600" eaLnBrk="0" fontAlgn="base" hangingPunct="0">
              <a:spcBef>
                <a:spcPct val="0"/>
              </a:spcBef>
              <a:spcAft>
                <a:spcPct val="0"/>
              </a:spcAft>
              <a:defRPr sz="1600" b="1">
                <a:solidFill>
                  <a:schemeClr val="bg1"/>
                </a:solidFill>
                <a:latin typeface="Verdana" charset="0"/>
                <a:ea typeface="ＭＳ Ｐゴシック" charset="-128"/>
              </a:defRPr>
            </a:lvl9pPr>
          </a:lstStyle>
          <a:p>
            <a:pPr algn="ctr" eaLnBrk="1" hangingPunct="1"/>
            <a:r>
              <a:rPr lang="it-IT" altLang="it-IT" sz="1200"/>
              <a:t>CORTECCIA TEMPORALE ASSOCIATIVA</a:t>
            </a:r>
          </a:p>
        </p:txBody>
      </p:sp>
      <p:sp>
        <p:nvSpPr>
          <p:cNvPr id="75785" name="Text Box 22"/>
          <p:cNvSpPr txBox="1">
            <a:spLocks noChangeArrowheads="1"/>
          </p:cNvSpPr>
          <p:nvPr/>
        </p:nvSpPr>
        <p:spPr bwMode="auto">
          <a:xfrm>
            <a:off x="5257800" y="1450156"/>
            <a:ext cx="195738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bg1"/>
                </a:solidFill>
                <a:latin typeface="Verdana" charset="0"/>
                <a:ea typeface="ＭＳ Ｐゴシック" charset="-128"/>
              </a:defRPr>
            </a:lvl1pPr>
            <a:lvl2pPr marL="742950" indent="-285750">
              <a:defRPr sz="1600" b="1">
                <a:solidFill>
                  <a:schemeClr val="bg1"/>
                </a:solidFill>
                <a:latin typeface="Verdana" charset="0"/>
                <a:ea typeface="ＭＳ Ｐゴシック" charset="-128"/>
              </a:defRPr>
            </a:lvl2pPr>
            <a:lvl3pPr marL="1143000" indent="-228600">
              <a:defRPr sz="1600" b="1">
                <a:solidFill>
                  <a:schemeClr val="bg1"/>
                </a:solidFill>
                <a:latin typeface="Verdana" charset="0"/>
                <a:ea typeface="ＭＳ Ｐゴシック" charset="-128"/>
              </a:defRPr>
            </a:lvl3pPr>
            <a:lvl4pPr marL="1600200" indent="-228600">
              <a:defRPr sz="1600" b="1">
                <a:solidFill>
                  <a:schemeClr val="bg1"/>
                </a:solidFill>
                <a:latin typeface="Verdana" charset="0"/>
                <a:ea typeface="ＭＳ Ｐゴシック" charset="-128"/>
              </a:defRPr>
            </a:lvl4pPr>
            <a:lvl5pPr marL="2057400" indent="-228600">
              <a:defRPr sz="1600" b="1">
                <a:solidFill>
                  <a:schemeClr val="bg1"/>
                </a:solidFill>
                <a:latin typeface="Verdana" charset="0"/>
                <a:ea typeface="ＭＳ Ｐゴシック" charset="-128"/>
              </a:defRPr>
            </a:lvl5pPr>
            <a:lvl6pPr marL="2514600" indent="-228600" eaLnBrk="0" fontAlgn="base" hangingPunct="0">
              <a:spcBef>
                <a:spcPct val="0"/>
              </a:spcBef>
              <a:spcAft>
                <a:spcPct val="0"/>
              </a:spcAft>
              <a:defRPr sz="1600" b="1">
                <a:solidFill>
                  <a:schemeClr val="bg1"/>
                </a:solidFill>
                <a:latin typeface="Verdana" charset="0"/>
                <a:ea typeface="ＭＳ Ｐゴシック" charset="-128"/>
              </a:defRPr>
            </a:lvl6pPr>
            <a:lvl7pPr marL="2971800" indent="-228600" eaLnBrk="0" fontAlgn="base" hangingPunct="0">
              <a:spcBef>
                <a:spcPct val="0"/>
              </a:spcBef>
              <a:spcAft>
                <a:spcPct val="0"/>
              </a:spcAft>
              <a:defRPr sz="1600" b="1">
                <a:solidFill>
                  <a:schemeClr val="bg1"/>
                </a:solidFill>
                <a:latin typeface="Verdana" charset="0"/>
                <a:ea typeface="ＭＳ Ｐゴシック" charset="-128"/>
              </a:defRPr>
            </a:lvl7pPr>
            <a:lvl8pPr marL="3429000" indent="-228600" eaLnBrk="0" fontAlgn="base" hangingPunct="0">
              <a:spcBef>
                <a:spcPct val="0"/>
              </a:spcBef>
              <a:spcAft>
                <a:spcPct val="0"/>
              </a:spcAft>
              <a:defRPr sz="1600" b="1">
                <a:solidFill>
                  <a:schemeClr val="bg1"/>
                </a:solidFill>
                <a:latin typeface="Verdana" charset="0"/>
                <a:ea typeface="ＭＳ Ｐゴシック" charset="-128"/>
              </a:defRPr>
            </a:lvl8pPr>
            <a:lvl9pPr marL="3886200" indent="-228600" eaLnBrk="0" fontAlgn="base" hangingPunct="0">
              <a:spcBef>
                <a:spcPct val="0"/>
              </a:spcBef>
              <a:spcAft>
                <a:spcPct val="0"/>
              </a:spcAft>
              <a:defRPr sz="1600" b="1">
                <a:solidFill>
                  <a:schemeClr val="bg1"/>
                </a:solidFill>
                <a:latin typeface="Verdana" charset="0"/>
                <a:ea typeface="ＭＳ Ｐゴシック" charset="-128"/>
              </a:defRPr>
            </a:lvl9pPr>
          </a:lstStyle>
          <a:p>
            <a:pPr algn="ctr" eaLnBrk="1" hangingPunct="1"/>
            <a:r>
              <a:rPr lang="it-IT" altLang="it-IT" sz="1200"/>
              <a:t>CORTECCIA PARIETALE</a:t>
            </a:r>
          </a:p>
          <a:p>
            <a:pPr algn="ctr" eaLnBrk="1" hangingPunct="1"/>
            <a:r>
              <a:rPr lang="it-IT" altLang="it-IT" sz="1200"/>
              <a:t>ASSOCIATIVA</a:t>
            </a:r>
          </a:p>
        </p:txBody>
      </p:sp>
      <p:sp>
        <p:nvSpPr>
          <p:cNvPr id="75786" name="Text Box 23"/>
          <p:cNvSpPr txBox="1">
            <a:spLocks noChangeArrowheads="1"/>
          </p:cNvSpPr>
          <p:nvPr/>
        </p:nvSpPr>
        <p:spPr bwMode="auto">
          <a:xfrm>
            <a:off x="6400800" y="2516956"/>
            <a:ext cx="21558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bg1"/>
                </a:solidFill>
                <a:latin typeface="Verdana" charset="0"/>
                <a:ea typeface="ＭＳ Ｐゴシック" charset="-128"/>
              </a:defRPr>
            </a:lvl1pPr>
            <a:lvl2pPr marL="742950" indent="-285750">
              <a:defRPr sz="1600" b="1">
                <a:solidFill>
                  <a:schemeClr val="bg1"/>
                </a:solidFill>
                <a:latin typeface="Verdana" charset="0"/>
                <a:ea typeface="ＭＳ Ｐゴシック" charset="-128"/>
              </a:defRPr>
            </a:lvl2pPr>
            <a:lvl3pPr marL="1143000" indent="-228600">
              <a:defRPr sz="1600" b="1">
                <a:solidFill>
                  <a:schemeClr val="bg1"/>
                </a:solidFill>
                <a:latin typeface="Verdana" charset="0"/>
                <a:ea typeface="ＭＳ Ｐゴシック" charset="-128"/>
              </a:defRPr>
            </a:lvl3pPr>
            <a:lvl4pPr marL="1600200" indent="-228600">
              <a:defRPr sz="1600" b="1">
                <a:solidFill>
                  <a:schemeClr val="bg1"/>
                </a:solidFill>
                <a:latin typeface="Verdana" charset="0"/>
                <a:ea typeface="ＭＳ Ｐゴシック" charset="-128"/>
              </a:defRPr>
            </a:lvl4pPr>
            <a:lvl5pPr marL="2057400" indent="-228600">
              <a:defRPr sz="1600" b="1">
                <a:solidFill>
                  <a:schemeClr val="bg1"/>
                </a:solidFill>
                <a:latin typeface="Verdana" charset="0"/>
                <a:ea typeface="ＭＳ Ｐゴシック" charset="-128"/>
              </a:defRPr>
            </a:lvl5pPr>
            <a:lvl6pPr marL="2514600" indent="-228600" eaLnBrk="0" fontAlgn="base" hangingPunct="0">
              <a:spcBef>
                <a:spcPct val="0"/>
              </a:spcBef>
              <a:spcAft>
                <a:spcPct val="0"/>
              </a:spcAft>
              <a:defRPr sz="1600" b="1">
                <a:solidFill>
                  <a:schemeClr val="bg1"/>
                </a:solidFill>
                <a:latin typeface="Verdana" charset="0"/>
                <a:ea typeface="ＭＳ Ｐゴシック" charset="-128"/>
              </a:defRPr>
            </a:lvl6pPr>
            <a:lvl7pPr marL="2971800" indent="-228600" eaLnBrk="0" fontAlgn="base" hangingPunct="0">
              <a:spcBef>
                <a:spcPct val="0"/>
              </a:spcBef>
              <a:spcAft>
                <a:spcPct val="0"/>
              </a:spcAft>
              <a:defRPr sz="1600" b="1">
                <a:solidFill>
                  <a:schemeClr val="bg1"/>
                </a:solidFill>
                <a:latin typeface="Verdana" charset="0"/>
                <a:ea typeface="ＭＳ Ｐゴシック" charset="-128"/>
              </a:defRPr>
            </a:lvl7pPr>
            <a:lvl8pPr marL="3429000" indent="-228600" eaLnBrk="0" fontAlgn="base" hangingPunct="0">
              <a:spcBef>
                <a:spcPct val="0"/>
              </a:spcBef>
              <a:spcAft>
                <a:spcPct val="0"/>
              </a:spcAft>
              <a:defRPr sz="1600" b="1">
                <a:solidFill>
                  <a:schemeClr val="bg1"/>
                </a:solidFill>
                <a:latin typeface="Verdana" charset="0"/>
                <a:ea typeface="ＭＳ Ｐゴシック" charset="-128"/>
              </a:defRPr>
            </a:lvl8pPr>
            <a:lvl9pPr marL="3886200" indent="-228600" eaLnBrk="0" fontAlgn="base" hangingPunct="0">
              <a:spcBef>
                <a:spcPct val="0"/>
              </a:spcBef>
              <a:spcAft>
                <a:spcPct val="0"/>
              </a:spcAft>
              <a:defRPr sz="1600" b="1">
                <a:solidFill>
                  <a:schemeClr val="bg1"/>
                </a:solidFill>
                <a:latin typeface="Verdana" charset="0"/>
                <a:ea typeface="ＭＳ Ｐゴシック" charset="-128"/>
              </a:defRPr>
            </a:lvl9pPr>
          </a:lstStyle>
          <a:p>
            <a:pPr algn="ctr" eaLnBrk="1" hangingPunct="1"/>
            <a:r>
              <a:rPr lang="it-IT" altLang="it-IT" sz="1200"/>
              <a:t>CORTECCIA OCCIPITALE</a:t>
            </a:r>
          </a:p>
          <a:p>
            <a:pPr algn="ctr" eaLnBrk="1" hangingPunct="1"/>
            <a:r>
              <a:rPr lang="it-IT" altLang="it-IT" sz="1200"/>
              <a:t>ASSOCIATIVA</a:t>
            </a:r>
          </a:p>
        </p:txBody>
      </p:sp>
      <p:sp>
        <p:nvSpPr>
          <p:cNvPr id="75787" name="Text Box 24"/>
          <p:cNvSpPr txBox="1">
            <a:spLocks noChangeArrowheads="1"/>
          </p:cNvSpPr>
          <p:nvPr/>
        </p:nvSpPr>
        <p:spPr bwMode="auto">
          <a:xfrm>
            <a:off x="22225" y="6032500"/>
            <a:ext cx="91217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it-IT" altLang="it-IT" sz="1400" b="0">
                <a:latin typeface="Arial" charset="0"/>
              </a:rPr>
              <a:t>L</a:t>
            </a:r>
            <a:r>
              <a:rPr lang="ja-JP" altLang="it-IT" sz="1400" b="0">
                <a:latin typeface="Arial" charset="0"/>
              </a:rPr>
              <a:t>’</a:t>
            </a:r>
            <a:r>
              <a:rPr lang="it-IT" altLang="ja-JP" sz="1400" b="0">
                <a:latin typeface="Arial" charset="0"/>
              </a:rPr>
              <a:t>estensione della corteccia </a:t>
            </a:r>
            <a:r>
              <a:rPr lang="ja-JP" altLang="it-IT" sz="1400" b="0">
                <a:latin typeface="Arial" charset="0"/>
              </a:rPr>
              <a:t>“</a:t>
            </a:r>
            <a:r>
              <a:rPr lang="it-IT" altLang="ja-JP" sz="1400" b="0">
                <a:latin typeface="Arial" charset="0"/>
              </a:rPr>
              <a:t>associativa</a:t>
            </a:r>
            <a:r>
              <a:rPr lang="ja-JP" altLang="it-IT" sz="1400" b="0">
                <a:latin typeface="Arial" charset="0"/>
              </a:rPr>
              <a:t>”</a:t>
            </a:r>
            <a:r>
              <a:rPr lang="it-IT" altLang="ja-JP" sz="1400" b="0">
                <a:latin typeface="Arial" charset="0"/>
              </a:rPr>
              <a:t> è, in realtà, una misura delle dimensioni del </a:t>
            </a:r>
            <a:r>
              <a:rPr lang="ja-JP" altLang="it-IT" sz="1400" b="0">
                <a:latin typeface="Arial" charset="0"/>
              </a:rPr>
              <a:t>“</a:t>
            </a:r>
            <a:r>
              <a:rPr lang="it-IT" altLang="ja-JP" sz="1400" b="0">
                <a:latin typeface="Arial" charset="0"/>
              </a:rPr>
              <a:t>buco nero</a:t>
            </a:r>
            <a:r>
              <a:rPr lang="ja-JP" altLang="it-IT" sz="1400" b="0">
                <a:latin typeface="Arial" charset="0"/>
              </a:rPr>
              <a:t>”</a:t>
            </a:r>
            <a:r>
              <a:rPr lang="it-IT" altLang="ja-JP" sz="1400" b="0">
                <a:latin typeface="Arial" charset="0"/>
              </a:rPr>
              <a:t> che abbiamo sulla conoscenza del cervello. Fortunatamente, le dimensioni della corteccia </a:t>
            </a:r>
            <a:r>
              <a:rPr lang="ja-JP" altLang="it-IT" sz="1400" b="0">
                <a:latin typeface="Arial" charset="0"/>
              </a:rPr>
              <a:t>“</a:t>
            </a:r>
            <a:r>
              <a:rPr lang="it-IT" altLang="ja-JP" sz="1400" b="0">
                <a:latin typeface="Arial" charset="0"/>
              </a:rPr>
              <a:t>associativa</a:t>
            </a:r>
            <a:r>
              <a:rPr lang="ja-JP" altLang="it-IT" sz="1400" b="0">
                <a:latin typeface="Arial" charset="0"/>
              </a:rPr>
              <a:t>”</a:t>
            </a:r>
            <a:r>
              <a:rPr lang="it-IT" altLang="ja-JP" sz="1400" b="0">
                <a:latin typeface="Arial" charset="0"/>
              </a:rPr>
              <a:t> sono andate rapidamente diminuendo, negli ultimi 50 anni.</a:t>
            </a:r>
            <a:endParaRPr lang="it-IT" altLang="it-IT" sz="1400" b="0">
              <a:latin typeface="Arial" charset="0"/>
            </a:endParaRPr>
          </a:p>
        </p:txBody>
      </p:sp>
    </p:spTree>
  </p:cSld>
  <p:clrMapOvr>
    <a:masterClrMapping/>
  </p:clrMapOvr>
  <p:transition spd="slow">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752600"/>
            <a:ext cx="3127375" cy="250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7939" name="Line 3"/>
          <p:cNvSpPr>
            <a:spLocks noChangeShapeType="1"/>
          </p:cNvSpPr>
          <p:nvPr/>
        </p:nvSpPr>
        <p:spPr bwMode="auto">
          <a:xfrm flipH="1" flipV="1">
            <a:off x="5334000" y="2971800"/>
            <a:ext cx="1295400" cy="228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a:p>
        </p:txBody>
      </p:sp>
      <p:sp>
        <p:nvSpPr>
          <p:cNvPr id="167940" name="Text Box 4"/>
          <p:cNvSpPr txBox="1">
            <a:spLocks noChangeArrowheads="1"/>
          </p:cNvSpPr>
          <p:nvPr/>
        </p:nvSpPr>
        <p:spPr bwMode="auto">
          <a:xfrm>
            <a:off x="3124200" y="381000"/>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it-IT" altLang="it-IT" sz="2400">
                <a:latin typeface="Tahoma" charset="0"/>
              </a:rPr>
              <a:t>LOBO OCCIPITALE</a:t>
            </a:r>
          </a:p>
        </p:txBody>
      </p:sp>
      <p:pic>
        <p:nvPicPr>
          <p:cNvPr id="1679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808288"/>
            <a:ext cx="2460625" cy="1736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Text Box 4"/>
          <p:cNvSpPr txBox="1">
            <a:spLocks noChangeArrowheads="1"/>
          </p:cNvSpPr>
          <p:nvPr/>
        </p:nvSpPr>
        <p:spPr bwMode="auto">
          <a:xfrm>
            <a:off x="0" y="18864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spcBef>
                <a:spcPct val="50000"/>
              </a:spcBef>
              <a:defRPr/>
            </a:pPr>
            <a:r>
              <a:rPr lang="it-IT" altLang="it-IT" b="0" smtClean="0">
                <a:latin typeface="Arial" charset="0"/>
                <a:ea typeface="Arial" charset="0"/>
                <a:cs typeface="Arial" charset="0"/>
              </a:rPr>
              <a:t>LOBO OCCIPITALE</a:t>
            </a:r>
          </a:p>
        </p:txBody>
      </p:sp>
    </p:spTree>
  </p:cSld>
  <p:clrMapOvr>
    <a:masterClrMapping/>
  </p:clrMapOvr>
  <p:transition spd="slow">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ext Box 4"/>
          <p:cNvSpPr txBox="1">
            <a:spLocks noChangeArrowheads="1"/>
          </p:cNvSpPr>
          <p:nvPr/>
        </p:nvSpPr>
        <p:spPr bwMode="auto">
          <a:xfrm>
            <a:off x="0" y="18864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spcBef>
                <a:spcPct val="50000"/>
              </a:spcBef>
              <a:defRPr/>
            </a:pPr>
            <a:r>
              <a:rPr lang="it-IT" altLang="it-IT" b="0" smtClean="0">
                <a:latin typeface="Arial" charset="0"/>
                <a:ea typeface="Arial" charset="0"/>
                <a:cs typeface="Arial" charset="0"/>
              </a:rPr>
              <a:t>LOBO OCCIPITALE</a:t>
            </a:r>
          </a:p>
        </p:txBody>
      </p:sp>
      <p:pic>
        <p:nvPicPr>
          <p:cNvPr id="19251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92163"/>
            <a:ext cx="8382000" cy="59134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slow">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131840" y="764704"/>
            <a:ext cx="3348994" cy="461665"/>
          </a:xfrm>
          <a:prstGeom prst="rect">
            <a:avLst/>
          </a:prstGeom>
          <a:noFill/>
        </p:spPr>
        <p:txBody>
          <a:bodyPr wrap="none" rtlCol="0">
            <a:spAutoFit/>
          </a:bodyPr>
          <a:lstStyle/>
          <a:p>
            <a:r>
              <a:rPr lang="it-IT" sz="2400" b="0" smtClean="0">
                <a:solidFill>
                  <a:schemeClr val="accent2"/>
                </a:solidFill>
                <a:latin typeface="Arial" charset="0"/>
                <a:ea typeface="Arial" charset="0"/>
                <a:cs typeface="Arial" charset="0"/>
              </a:rPr>
              <a:t>QUADRO GENERALE</a:t>
            </a:r>
            <a:endParaRPr lang="it-IT" sz="2400" b="0">
              <a:solidFill>
                <a:schemeClr val="accent2"/>
              </a:solidFill>
              <a:latin typeface="Arial" charset="0"/>
              <a:ea typeface="Arial" charset="0"/>
              <a:cs typeface="Arial" charset="0"/>
            </a:endParaRPr>
          </a:p>
        </p:txBody>
      </p:sp>
      <p:sp>
        <p:nvSpPr>
          <p:cNvPr id="3" name="CasellaDiTesto 2"/>
          <p:cNvSpPr txBox="1"/>
          <p:nvPr/>
        </p:nvSpPr>
        <p:spPr>
          <a:xfrm>
            <a:off x="1537284" y="1556792"/>
            <a:ext cx="6353021" cy="1200329"/>
          </a:xfrm>
          <a:prstGeom prst="rect">
            <a:avLst/>
          </a:prstGeom>
          <a:noFill/>
        </p:spPr>
        <p:txBody>
          <a:bodyPr wrap="none" rtlCol="0">
            <a:spAutoFit/>
          </a:bodyPr>
          <a:lstStyle/>
          <a:p>
            <a:pPr algn="ctr"/>
            <a:r>
              <a:rPr lang="it-IT" sz="1800" b="0" dirty="0" smtClean="0">
                <a:solidFill>
                  <a:schemeClr val="accent2"/>
                </a:solidFill>
                <a:latin typeface="Arial" charset="0"/>
                <a:ea typeface="Arial" charset="0"/>
                <a:cs typeface="Arial" charset="0"/>
              </a:rPr>
              <a:t>Organizzazione funzionale della corteccia cerebrale</a:t>
            </a:r>
          </a:p>
          <a:p>
            <a:pPr algn="ctr"/>
            <a:r>
              <a:rPr lang="it-IT" sz="1800" b="0" dirty="0" smtClean="0">
                <a:solidFill>
                  <a:schemeClr val="accent2"/>
                </a:solidFill>
                <a:latin typeface="Arial" charset="0"/>
                <a:ea typeface="Arial" charset="0"/>
                <a:cs typeface="Arial" charset="0"/>
              </a:rPr>
              <a:t>laminazione e suddivisioni </a:t>
            </a:r>
            <a:r>
              <a:rPr lang="it-IT" sz="1800" b="0" dirty="0" err="1" smtClean="0">
                <a:solidFill>
                  <a:schemeClr val="accent2"/>
                </a:solidFill>
                <a:latin typeface="Arial" charset="0"/>
                <a:ea typeface="Arial" charset="0"/>
                <a:cs typeface="Arial" charset="0"/>
              </a:rPr>
              <a:t>citoarchitettoniche</a:t>
            </a:r>
            <a:endParaRPr lang="it-IT" sz="1800" b="0" dirty="0" smtClean="0">
              <a:solidFill>
                <a:schemeClr val="accent2"/>
              </a:solidFill>
              <a:latin typeface="Arial" charset="0"/>
              <a:ea typeface="Arial" charset="0"/>
              <a:cs typeface="Arial" charset="0"/>
            </a:endParaRPr>
          </a:p>
          <a:p>
            <a:pPr algn="ctr"/>
            <a:r>
              <a:rPr lang="it-IT" sz="1800" b="0" dirty="0" smtClean="0">
                <a:solidFill>
                  <a:schemeClr val="accent2"/>
                </a:solidFill>
                <a:latin typeface="Arial" charset="0"/>
                <a:ea typeface="Arial" charset="0"/>
                <a:cs typeface="Arial" charset="0"/>
              </a:rPr>
              <a:t>sviluppo del cervello e maturazione della corteccia cerebrale</a:t>
            </a:r>
          </a:p>
          <a:p>
            <a:pPr algn="ctr"/>
            <a:r>
              <a:rPr lang="it-IT" sz="1800" b="0" dirty="0" smtClean="0">
                <a:solidFill>
                  <a:schemeClr val="accent2"/>
                </a:solidFill>
                <a:latin typeface="Arial" charset="0"/>
                <a:ea typeface="Arial" charset="0"/>
                <a:cs typeface="Arial" charset="0"/>
              </a:rPr>
              <a:t>aree associative della corteccia cerebrale</a:t>
            </a:r>
            <a:endParaRPr lang="it-IT" sz="1800" b="0" dirty="0">
              <a:solidFill>
                <a:schemeClr val="accent2"/>
              </a:solidFill>
              <a:latin typeface="Arial" charset="0"/>
              <a:ea typeface="Arial" charset="0"/>
              <a:cs typeface="Arial" charset="0"/>
            </a:endParaRPr>
          </a:p>
        </p:txBody>
      </p:sp>
      <p:sp>
        <p:nvSpPr>
          <p:cNvPr id="4" name="CasellaDiTesto 3"/>
          <p:cNvSpPr txBox="1"/>
          <p:nvPr/>
        </p:nvSpPr>
        <p:spPr>
          <a:xfrm>
            <a:off x="107504" y="5949280"/>
            <a:ext cx="3993401" cy="738664"/>
          </a:xfrm>
          <a:prstGeom prst="rect">
            <a:avLst/>
          </a:prstGeom>
          <a:noFill/>
        </p:spPr>
        <p:txBody>
          <a:bodyPr wrap="none" rtlCol="0">
            <a:spAutoFit/>
          </a:bodyPr>
          <a:lstStyle/>
          <a:p>
            <a:r>
              <a:rPr lang="it-IT" sz="1400" b="0" dirty="0" smtClean="0">
                <a:solidFill>
                  <a:srgbClr val="FF0000"/>
                </a:solidFill>
                <a:latin typeface="+mj-lt"/>
              </a:rPr>
              <a:t>Casi clinici:</a:t>
            </a:r>
          </a:p>
          <a:p>
            <a:r>
              <a:rPr lang="it-IT" sz="1400" b="0" dirty="0">
                <a:solidFill>
                  <a:srgbClr val="FF0000"/>
                </a:solidFill>
                <a:latin typeface="+mj-lt"/>
              </a:rPr>
              <a:t>S</a:t>
            </a:r>
            <a:r>
              <a:rPr lang="it-IT" sz="1400" b="0" dirty="0" smtClean="0">
                <a:solidFill>
                  <a:srgbClr val="FF0000"/>
                </a:solidFill>
                <a:latin typeface="+mj-lt"/>
              </a:rPr>
              <a:t>tudentessa </a:t>
            </a:r>
            <a:r>
              <a:rPr lang="it-IT" sz="1400" b="0" dirty="0" smtClean="0">
                <a:solidFill>
                  <a:srgbClr val="FF0000"/>
                </a:solidFill>
                <a:latin typeface="+mj-lt"/>
              </a:rPr>
              <a:t>con nausea, rossore e </a:t>
            </a:r>
            <a:r>
              <a:rPr lang="it-IT" sz="1400" b="0" dirty="0" smtClean="0">
                <a:solidFill>
                  <a:srgbClr val="FF0000"/>
                </a:solidFill>
                <a:latin typeface="+mj-lt"/>
              </a:rPr>
              <a:t>sudoraz</a:t>
            </a:r>
            <a:r>
              <a:rPr lang="it-IT" sz="1400" b="0" dirty="0">
                <a:solidFill>
                  <a:srgbClr val="FF0000"/>
                </a:solidFill>
                <a:latin typeface="+mj-lt"/>
              </a:rPr>
              <a:t>ione</a:t>
            </a:r>
          </a:p>
          <a:p>
            <a:r>
              <a:rPr lang="it-IT" sz="1400" b="0" dirty="0">
                <a:solidFill>
                  <a:srgbClr val="FF0000"/>
                </a:solidFill>
                <a:latin typeface="+mj-lt"/>
              </a:rPr>
              <a:t>Crisi convulsive in bambino molto </a:t>
            </a:r>
            <a:r>
              <a:rPr lang="it-IT" sz="1400" b="0" dirty="0">
                <a:solidFill>
                  <a:srgbClr val="FF0000"/>
                </a:solidFill>
                <a:latin typeface="+mj-lt"/>
              </a:rPr>
              <a:t>piccolo</a:t>
            </a:r>
            <a:endParaRPr lang="it-IT" sz="1400" b="0" dirty="0">
              <a:solidFill>
                <a:srgbClr val="FF0000"/>
              </a:solidFill>
              <a:latin typeface="+mj-lt"/>
            </a:endParaRPr>
          </a:p>
        </p:txBody>
      </p:sp>
    </p:spTree>
    <p:extLst>
      <p:ext uri="{BB962C8B-B14F-4D97-AF65-F5344CB8AC3E}">
        <p14:creationId xmlns:p14="http://schemas.microsoft.com/office/powerpoint/2010/main" val="4390648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5" descr="Delfino ne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93750"/>
            <a:ext cx="8382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0" y="18864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spcBef>
                <a:spcPct val="50000"/>
              </a:spcBef>
              <a:defRPr/>
            </a:pPr>
            <a:r>
              <a:rPr lang="it-IT" altLang="it-IT" b="0" smtClean="0">
                <a:latin typeface="Arial" charset="0"/>
                <a:ea typeface="Arial" charset="0"/>
                <a:cs typeface="Arial" charset="0"/>
              </a:rPr>
              <a:t>LOBO OCCIPITALE</a:t>
            </a:r>
          </a:p>
        </p:txBody>
      </p:sp>
    </p:spTree>
  </p:cSld>
  <p:clrMapOvr>
    <a:masterClrMapping/>
  </p:clrMapOvr>
  <p:transition spd="slow">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0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752600"/>
            <a:ext cx="3127375"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3970" name="Object 1027"/>
          <p:cNvGraphicFramePr>
            <a:graphicFrameLocks noChangeAspect="1"/>
          </p:cNvGraphicFramePr>
          <p:nvPr/>
        </p:nvGraphicFramePr>
        <p:xfrm>
          <a:off x="1828800" y="4540250"/>
          <a:ext cx="1933575" cy="2165350"/>
        </p:xfrm>
        <a:graphic>
          <a:graphicData uri="http://schemas.openxmlformats.org/presentationml/2006/ole">
            <mc:AlternateContent xmlns:mc="http://schemas.openxmlformats.org/markup-compatibility/2006">
              <mc:Choice xmlns:v="urn:schemas-microsoft-com:vml" Requires="v">
                <p:oleObj spid="_x0000_s84013" name="Image" r:id="rId5" imgW="2914634" imgH="3262195" progId="Photoshop.Image.5">
                  <p:embed/>
                </p:oleObj>
              </mc:Choice>
              <mc:Fallback>
                <p:oleObj name="Image" r:id="rId5" imgW="2914634" imgH="3262195" progId="Photoshop.Image.5">
                  <p:embed/>
                  <p:pic>
                    <p:nvPicPr>
                      <p:cNvPr id="0" name="Object 10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4540250"/>
                        <a:ext cx="1933575" cy="216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3971" name="Line 1028"/>
          <p:cNvSpPr>
            <a:spLocks noChangeShapeType="1"/>
          </p:cNvSpPr>
          <p:nvPr/>
        </p:nvSpPr>
        <p:spPr bwMode="auto">
          <a:xfrm flipH="1" flipV="1">
            <a:off x="4572000" y="3505200"/>
            <a:ext cx="381000" cy="1143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3972" name="Line 1029"/>
          <p:cNvSpPr>
            <a:spLocks noChangeShapeType="1"/>
          </p:cNvSpPr>
          <p:nvPr/>
        </p:nvSpPr>
        <p:spPr bwMode="auto">
          <a:xfrm flipV="1">
            <a:off x="3352800" y="3352800"/>
            <a:ext cx="838200" cy="1143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3973" name="Text Box 1030"/>
          <p:cNvSpPr txBox="1">
            <a:spLocks noChangeArrowheads="1"/>
          </p:cNvSpPr>
          <p:nvPr/>
        </p:nvSpPr>
        <p:spPr bwMode="auto">
          <a:xfrm>
            <a:off x="2895600" y="3810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bg1"/>
                </a:solidFill>
                <a:latin typeface="Verdana" charset="0"/>
                <a:ea typeface="ＭＳ Ｐゴシック" charset="-128"/>
              </a:defRPr>
            </a:lvl1pPr>
            <a:lvl2pPr marL="742950" indent="-285750">
              <a:defRPr sz="1600" b="1">
                <a:solidFill>
                  <a:schemeClr val="bg1"/>
                </a:solidFill>
                <a:latin typeface="Verdana" charset="0"/>
                <a:ea typeface="ＭＳ Ｐゴシック" charset="-128"/>
              </a:defRPr>
            </a:lvl2pPr>
            <a:lvl3pPr marL="1143000" indent="-228600">
              <a:defRPr sz="1600" b="1">
                <a:solidFill>
                  <a:schemeClr val="bg1"/>
                </a:solidFill>
                <a:latin typeface="Verdana" charset="0"/>
                <a:ea typeface="ＭＳ Ｐゴシック" charset="-128"/>
              </a:defRPr>
            </a:lvl3pPr>
            <a:lvl4pPr marL="1600200" indent="-228600">
              <a:defRPr sz="1600" b="1">
                <a:solidFill>
                  <a:schemeClr val="bg1"/>
                </a:solidFill>
                <a:latin typeface="Verdana" charset="0"/>
                <a:ea typeface="ＭＳ Ｐゴシック" charset="-128"/>
              </a:defRPr>
            </a:lvl4pPr>
            <a:lvl5pPr marL="2057400" indent="-228600">
              <a:defRPr sz="1600" b="1">
                <a:solidFill>
                  <a:schemeClr val="bg1"/>
                </a:solidFill>
                <a:latin typeface="Verdana" charset="0"/>
                <a:ea typeface="ＭＳ Ｐゴシック" charset="-128"/>
              </a:defRPr>
            </a:lvl5pPr>
            <a:lvl6pPr marL="2514600" indent="-228600" eaLnBrk="0" fontAlgn="base" hangingPunct="0">
              <a:spcBef>
                <a:spcPct val="0"/>
              </a:spcBef>
              <a:spcAft>
                <a:spcPct val="0"/>
              </a:spcAft>
              <a:defRPr sz="1600" b="1">
                <a:solidFill>
                  <a:schemeClr val="bg1"/>
                </a:solidFill>
                <a:latin typeface="Verdana" charset="0"/>
                <a:ea typeface="ＭＳ Ｐゴシック" charset="-128"/>
              </a:defRPr>
            </a:lvl6pPr>
            <a:lvl7pPr marL="2971800" indent="-228600" eaLnBrk="0" fontAlgn="base" hangingPunct="0">
              <a:spcBef>
                <a:spcPct val="0"/>
              </a:spcBef>
              <a:spcAft>
                <a:spcPct val="0"/>
              </a:spcAft>
              <a:defRPr sz="1600" b="1">
                <a:solidFill>
                  <a:schemeClr val="bg1"/>
                </a:solidFill>
                <a:latin typeface="Verdana" charset="0"/>
                <a:ea typeface="ＭＳ Ｐゴシック" charset="-128"/>
              </a:defRPr>
            </a:lvl7pPr>
            <a:lvl8pPr marL="3429000" indent="-228600" eaLnBrk="0" fontAlgn="base" hangingPunct="0">
              <a:spcBef>
                <a:spcPct val="0"/>
              </a:spcBef>
              <a:spcAft>
                <a:spcPct val="0"/>
              </a:spcAft>
              <a:defRPr sz="1600" b="1">
                <a:solidFill>
                  <a:schemeClr val="bg1"/>
                </a:solidFill>
                <a:latin typeface="Verdana" charset="0"/>
                <a:ea typeface="ＭＳ Ｐゴシック" charset="-128"/>
              </a:defRPr>
            </a:lvl8pPr>
            <a:lvl9pPr marL="3886200" indent="-228600" eaLnBrk="0" fontAlgn="base" hangingPunct="0">
              <a:spcBef>
                <a:spcPct val="0"/>
              </a:spcBef>
              <a:spcAft>
                <a:spcPct val="0"/>
              </a:spcAft>
              <a:defRPr sz="1600" b="1">
                <a:solidFill>
                  <a:schemeClr val="bg1"/>
                </a:solidFill>
                <a:latin typeface="Verdana" charset="0"/>
                <a:ea typeface="ＭＳ Ｐゴシック" charset="-128"/>
              </a:defRPr>
            </a:lvl9pPr>
          </a:lstStyle>
          <a:p>
            <a:pPr eaLnBrk="1" hangingPunct="1">
              <a:spcBef>
                <a:spcPct val="50000"/>
              </a:spcBef>
            </a:pPr>
            <a:r>
              <a:rPr lang="it-IT" altLang="it-IT" sz="2400" b="0" dirty="0">
                <a:solidFill>
                  <a:schemeClr val="tx1"/>
                </a:solidFill>
                <a:latin typeface="Tahoma" charset="0"/>
              </a:rPr>
              <a:t>LOBO TEMPORALE</a:t>
            </a:r>
          </a:p>
        </p:txBody>
      </p:sp>
      <p:pic>
        <p:nvPicPr>
          <p:cNvPr id="83974" name="Picture 1031" descr="facc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8600" y="4800600"/>
            <a:ext cx="26670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ext Box 6"/>
          <p:cNvSpPr txBox="1">
            <a:spLocks noChangeArrowheads="1"/>
          </p:cNvSpPr>
          <p:nvPr/>
        </p:nvSpPr>
        <p:spPr bwMode="auto">
          <a:xfrm>
            <a:off x="2895600" y="3810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bg1"/>
                </a:solidFill>
                <a:latin typeface="Verdana" charset="0"/>
                <a:ea typeface="ＭＳ Ｐゴシック" charset="-128"/>
              </a:defRPr>
            </a:lvl1pPr>
            <a:lvl2pPr marL="742950" indent="-285750">
              <a:defRPr sz="1600" b="1">
                <a:solidFill>
                  <a:schemeClr val="bg1"/>
                </a:solidFill>
                <a:latin typeface="Verdana" charset="0"/>
                <a:ea typeface="ＭＳ Ｐゴシック" charset="-128"/>
              </a:defRPr>
            </a:lvl2pPr>
            <a:lvl3pPr marL="1143000" indent="-228600">
              <a:defRPr sz="1600" b="1">
                <a:solidFill>
                  <a:schemeClr val="bg1"/>
                </a:solidFill>
                <a:latin typeface="Verdana" charset="0"/>
                <a:ea typeface="ＭＳ Ｐゴシック" charset="-128"/>
              </a:defRPr>
            </a:lvl3pPr>
            <a:lvl4pPr marL="1600200" indent="-228600">
              <a:defRPr sz="1600" b="1">
                <a:solidFill>
                  <a:schemeClr val="bg1"/>
                </a:solidFill>
                <a:latin typeface="Verdana" charset="0"/>
                <a:ea typeface="ＭＳ Ｐゴシック" charset="-128"/>
              </a:defRPr>
            </a:lvl4pPr>
            <a:lvl5pPr marL="2057400" indent="-228600">
              <a:defRPr sz="1600" b="1">
                <a:solidFill>
                  <a:schemeClr val="bg1"/>
                </a:solidFill>
                <a:latin typeface="Verdana" charset="0"/>
                <a:ea typeface="ＭＳ Ｐゴシック" charset="-128"/>
              </a:defRPr>
            </a:lvl5pPr>
            <a:lvl6pPr marL="2514600" indent="-228600" eaLnBrk="0" fontAlgn="base" hangingPunct="0">
              <a:spcBef>
                <a:spcPct val="0"/>
              </a:spcBef>
              <a:spcAft>
                <a:spcPct val="0"/>
              </a:spcAft>
              <a:defRPr sz="1600" b="1">
                <a:solidFill>
                  <a:schemeClr val="bg1"/>
                </a:solidFill>
                <a:latin typeface="Verdana" charset="0"/>
                <a:ea typeface="ＭＳ Ｐゴシック" charset="-128"/>
              </a:defRPr>
            </a:lvl6pPr>
            <a:lvl7pPr marL="2971800" indent="-228600" eaLnBrk="0" fontAlgn="base" hangingPunct="0">
              <a:spcBef>
                <a:spcPct val="0"/>
              </a:spcBef>
              <a:spcAft>
                <a:spcPct val="0"/>
              </a:spcAft>
              <a:defRPr sz="1600" b="1">
                <a:solidFill>
                  <a:schemeClr val="bg1"/>
                </a:solidFill>
                <a:latin typeface="Verdana" charset="0"/>
                <a:ea typeface="ＭＳ Ｐゴシック" charset="-128"/>
              </a:defRPr>
            </a:lvl7pPr>
            <a:lvl8pPr marL="3429000" indent="-228600" eaLnBrk="0" fontAlgn="base" hangingPunct="0">
              <a:spcBef>
                <a:spcPct val="0"/>
              </a:spcBef>
              <a:spcAft>
                <a:spcPct val="0"/>
              </a:spcAft>
              <a:defRPr sz="1600" b="1">
                <a:solidFill>
                  <a:schemeClr val="bg1"/>
                </a:solidFill>
                <a:latin typeface="Verdana" charset="0"/>
                <a:ea typeface="ＭＳ Ｐゴシック" charset="-128"/>
              </a:defRPr>
            </a:lvl8pPr>
            <a:lvl9pPr marL="3886200" indent="-228600" eaLnBrk="0" fontAlgn="base" hangingPunct="0">
              <a:spcBef>
                <a:spcPct val="0"/>
              </a:spcBef>
              <a:spcAft>
                <a:spcPct val="0"/>
              </a:spcAft>
              <a:defRPr sz="1600" b="1">
                <a:solidFill>
                  <a:schemeClr val="bg1"/>
                </a:solidFill>
                <a:latin typeface="Verdana" charset="0"/>
                <a:ea typeface="ＭＳ Ｐゴシック" charset="-128"/>
              </a:defRPr>
            </a:lvl9pPr>
          </a:lstStyle>
          <a:p>
            <a:pPr eaLnBrk="1" hangingPunct="1">
              <a:spcBef>
                <a:spcPct val="50000"/>
              </a:spcBef>
            </a:pPr>
            <a:r>
              <a:rPr lang="it-IT" altLang="it-IT" sz="2400" b="0">
                <a:solidFill>
                  <a:schemeClr val="tx1"/>
                </a:solidFill>
                <a:latin typeface="Tahoma" charset="0"/>
              </a:rPr>
              <a:t>LOBO TEMPORALE</a:t>
            </a:r>
          </a:p>
        </p:txBody>
      </p:sp>
      <p:graphicFrame>
        <p:nvGraphicFramePr>
          <p:cNvPr id="86018" name="Object 8"/>
          <p:cNvGraphicFramePr>
            <a:graphicFrameLocks noChangeAspect="1"/>
          </p:cNvGraphicFramePr>
          <p:nvPr>
            <p:extLst>
              <p:ext uri="{D42A27DB-BD31-4B8C-83A1-F6EECF244321}">
                <p14:modId xmlns:p14="http://schemas.microsoft.com/office/powerpoint/2010/main" val="337048086"/>
              </p:ext>
            </p:extLst>
          </p:nvPr>
        </p:nvGraphicFramePr>
        <p:xfrm>
          <a:off x="1770187" y="1185216"/>
          <a:ext cx="4962053" cy="5556152"/>
        </p:xfrm>
        <a:graphic>
          <a:graphicData uri="http://schemas.openxmlformats.org/presentationml/2006/ole">
            <mc:AlternateContent xmlns:mc="http://schemas.openxmlformats.org/markup-compatibility/2006">
              <mc:Choice xmlns:v="urn:schemas-microsoft-com:vml" Requires="v">
                <p:oleObj spid="_x0000_s86057" name="Image" r:id="rId4" imgW="2914634" imgH="3262195" progId="Photoshop.Image.5">
                  <p:embed/>
                </p:oleObj>
              </mc:Choice>
              <mc:Fallback>
                <p:oleObj name="Image" r:id="rId4" imgW="2914634" imgH="3262195" progId="Photoshop.Image.5">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0187" y="1185216"/>
                        <a:ext cx="4962053" cy="5556152"/>
                      </a:xfrm>
                      <a:prstGeom prst="rect">
                        <a:avLst/>
                      </a:prstGeom>
                      <a:noFill/>
                      <a:ln>
                        <a:noFill/>
                      </a:ln>
                      <a:effectLst/>
                      <a:extLst/>
                    </p:spPr>
                  </p:pic>
                </p:oleObj>
              </mc:Fallback>
            </mc:AlternateContent>
          </a:graphicData>
        </a:graphic>
      </p:graphicFrame>
    </p:spTree>
  </p:cSld>
  <p:clrMapOvr>
    <a:masterClrMapping/>
  </p:clrMapOvr>
  <p:transition spd="slow">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 Box 6"/>
          <p:cNvSpPr txBox="1">
            <a:spLocks noChangeArrowheads="1"/>
          </p:cNvSpPr>
          <p:nvPr/>
        </p:nvSpPr>
        <p:spPr bwMode="auto">
          <a:xfrm>
            <a:off x="2895600" y="3810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bg1"/>
                </a:solidFill>
                <a:latin typeface="Verdana" charset="0"/>
                <a:ea typeface="ＭＳ Ｐゴシック" charset="-128"/>
              </a:defRPr>
            </a:lvl1pPr>
            <a:lvl2pPr marL="742950" indent="-285750">
              <a:defRPr sz="1600" b="1">
                <a:solidFill>
                  <a:schemeClr val="bg1"/>
                </a:solidFill>
                <a:latin typeface="Verdana" charset="0"/>
                <a:ea typeface="ＭＳ Ｐゴシック" charset="-128"/>
              </a:defRPr>
            </a:lvl2pPr>
            <a:lvl3pPr marL="1143000" indent="-228600">
              <a:defRPr sz="1600" b="1">
                <a:solidFill>
                  <a:schemeClr val="bg1"/>
                </a:solidFill>
                <a:latin typeface="Verdana" charset="0"/>
                <a:ea typeface="ＭＳ Ｐゴシック" charset="-128"/>
              </a:defRPr>
            </a:lvl3pPr>
            <a:lvl4pPr marL="1600200" indent="-228600">
              <a:defRPr sz="1600" b="1">
                <a:solidFill>
                  <a:schemeClr val="bg1"/>
                </a:solidFill>
                <a:latin typeface="Verdana" charset="0"/>
                <a:ea typeface="ＭＳ Ｐゴシック" charset="-128"/>
              </a:defRPr>
            </a:lvl4pPr>
            <a:lvl5pPr marL="2057400" indent="-228600">
              <a:defRPr sz="1600" b="1">
                <a:solidFill>
                  <a:schemeClr val="bg1"/>
                </a:solidFill>
                <a:latin typeface="Verdana" charset="0"/>
                <a:ea typeface="ＭＳ Ｐゴシック" charset="-128"/>
              </a:defRPr>
            </a:lvl5pPr>
            <a:lvl6pPr marL="2514600" indent="-228600" eaLnBrk="0" fontAlgn="base" hangingPunct="0">
              <a:spcBef>
                <a:spcPct val="0"/>
              </a:spcBef>
              <a:spcAft>
                <a:spcPct val="0"/>
              </a:spcAft>
              <a:defRPr sz="1600" b="1">
                <a:solidFill>
                  <a:schemeClr val="bg1"/>
                </a:solidFill>
                <a:latin typeface="Verdana" charset="0"/>
                <a:ea typeface="ＭＳ Ｐゴシック" charset="-128"/>
              </a:defRPr>
            </a:lvl6pPr>
            <a:lvl7pPr marL="2971800" indent="-228600" eaLnBrk="0" fontAlgn="base" hangingPunct="0">
              <a:spcBef>
                <a:spcPct val="0"/>
              </a:spcBef>
              <a:spcAft>
                <a:spcPct val="0"/>
              </a:spcAft>
              <a:defRPr sz="1600" b="1">
                <a:solidFill>
                  <a:schemeClr val="bg1"/>
                </a:solidFill>
                <a:latin typeface="Verdana" charset="0"/>
                <a:ea typeface="ＭＳ Ｐゴシック" charset="-128"/>
              </a:defRPr>
            </a:lvl7pPr>
            <a:lvl8pPr marL="3429000" indent="-228600" eaLnBrk="0" fontAlgn="base" hangingPunct="0">
              <a:spcBef>
                <a:spcPct val="0"/>
              </a:spcBef>
              <a:spcAft>
                <a:spcPct val="0"/>
              </a:spcAft>
              <a:defRPr sz="1600" b="1">
                <a:solidFill>
                  <a:schemeClr val="bg1"/>
                </a:solidFill>
                <a:latin typeface="Verdana" charset="0"/>
                <a:ea typeface="ＭＳ Ｐゴシック" charset="-128"/>
              </a:defRPr>
            </a:lvl8pPr>
            <a:lvl9pPr marL="3886200" indent="-228600" eaLnBrk="0" fontAlgn="base" hangingPunct="0">
              <a:spcBef>
                <a:spcPct val="0"/>
              </a:spcBef>
              <a:spcAft>
                <a:spcPct val="0"/>
              </a:spcAft>
              <a:defRPr sz="1600" b="1">
                <a:solidFill>
                  <a:schemeClr val="bg1"/>
                </a:solidFill>
                <a:latin typeface="Verdana" charset="0"/>
                <a:ea typeface="ＭＳ Ｐゴシック" charset="-128"/>
              </a:defRPr>
            </a:lvl9pPr>
          </a:lstStyle>
          <a:p>
            <a:pPr eaLnBrk="1" hangingPunct="1">
              <a:spcBef>
                <a:spcPct val="50000"/>
              </a:spcBef>
            </a:pPr>
            <a:r>
              <a:rPr lang="it-IT" altLang="it-IT" sz="2400" b="0">
                <a:solidFill>
                  <a:schemeClr val="tx1"/>
                </a:solidFill>
                <a:latin typeface="Tahoma" charset="0"/>
              </a:rPr>
              <a:t>LOBO TEMPORALE</a:t>
            </a:r>
          </a:p>
        </p:txBody>
      </p:sp>
      <p:pic>
        <p:nvPicPr>
          <p:cNvPr id="88066" name="Picture 8" descr="fac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52600"/>
            <a:ext cx="7800975"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2655292"/>
            <a:ext cx="3127375"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0114" name="Object 3"/>
          <p:cNvGraphicFramePr>
            <a:graphicFrameLocks noChangeAspect="1"/>
          </p:cNvGraphicFramePr>
          <p:nvPr>
            <p:extLst>
              <p:ext uri="{D42A27DB-BD31-4B8C-83A1-F6EECF244321}">
                <p14:modId xmlns:p14="http://schemas.microsoft.com/office/powerpoint/2010/main" val="739514971"/>
              </p:ext>
            </p:extLst>
          </p:nvPr>
        </p:nvGraphicFramePr>
        <p:xfrm>
          <a:off x="6477000" y="1131292"/>
          <a:ext cx="2349500" cy="2128838"/>
        </p:xfrm>
        <a:graphic>
          <a:graphicData uri="http://schemas.openxmlformats.org/presentationml/2006/ole">
            <mc:AlternateContent xmlns:mc="http://schemas.openxmlformats.org/markup-compatibility/2006">
              <mc:Choice xmlns:v="urn:schemas-microsoft-com:vml" Requires="v">
                <p:oleObj spid="_x0000_s90181" name="Image" r:id="rId5" imgW="4091463" imgH="3707317" progId="Photoshop.Image.5">
                  <p:embed/>
                </p:oleObj>
              </mc:Choice>
              <mc:Fallback>
                <p:oleObj name="Image" r:id="rId5" imgW="4091463" imgH="3707317" progId="Photoshop.Image.5">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1131292"/>
                        <a:ext cx="2349500" cy="212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90115" name="Object 4"/>
          <p:cNvGraphicFramePr>
            <a:graphicFrameLocks noChangeAspect="1"/>
          </p:cNvGraphicFramePr>
          <p:nvPr>
            <p:extLst>
              <p:ext uri="{D42A27DB-BD31-4B8C-83A1-F6EECF244321}">
                <p14:modId xmlns:p14="http://schemas.microsoft.com/office/powerpoint/2010/main" val="1540252408"/>
              </p:ext>
            </p:extLst>
          </p:nvPr>
        </p:nvGraphicFramePr>
        <p:xfrm>
          <a:off x="3276600" y="1055092"/>
          <a:ext cx="2763838" cy="1427163"/>
        </p:xfrm>
        <a:graphic>
          <a:graphicData uri="http://schemas.openxmlformats.org/presentationml/2006/ole">
            <mc:AlternateContent xmlns:mc="http://schemas.openxmlformats.org/markup-compatibility/2006">
              <mc:Choice xmlns:v="urn:schemas-microsoft-com:vml" Requires="v">
                <p:oleObj spid="_x0000_s90182" name="Image" r:id="rId7" imgW="4917683" imgH="2539419" progId="Photoshop.Image.5">
                  <p:embed/>
                </p:oleObj>
              </mc:Choice>
              <mc:Fallback>
                <p:oleObj name="Image" r:id="rId7" imgW="4917683" imgH="2539419" progId="Photoshop.Image.5">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1055092"/>
                        <a:ext cx="2763838" cy="142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0116" name="Line 5"/>
          <p:cNvSpPr>
            <a:spLocks noChangeShapeType="1"/>
          </p:cNvSpPr>
          <p:nvPr/>
        </p:nvSpPr>
        <p:spPr bwMode="auto">
          <a:xfrm flipH="1">
            <a:off x="4800600" y="2426692"/>
            <a:ext cx="228600" cy="685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90117" name="Line 6"/>
          <p:cNvSpPr>
            <a:spLocks noChangeShapeType="1"/>
          </p:cNvSpPr>
          <p:nvPr/>
        </p:nvSpPr>
        <p:spPr bwMode="auto">
          <a:xfrm flipH="1">
            <a:off x="4572000" y="3036292"/>
            <a:ext cx="1752600" cy="457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90118" name="Text Box 7"/>
          <p:cNvSpPr txBox="1">
            <a:spLocks noChangeArrowheads="1"/>
          </p:cNvSpPr>
          <p:nvPr/>
        </p:nvSpPr>
        <p:spPr bwMode="auto">
          <a:xfrm>
            <a:off x="0" y="44624"/>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chemeClr val="bg1"/>
                </a:solidFill>
                <a:latin typeface="Verdana" charset="0"/>
                <a:ea typeface="ＭＳ Ｐゴシック" charset="-128"/>
              </a:defRPr>
            </a:lvl1pPr>
            <a:lvl2pPr marL="742950" indent="-285750">
              <a:defRPr sz="1600" b="1">
                <a:solidFill>
                  <a:schemeClr val="bg1"/>
                </a:solidFill>
                <a:latin typeface="Verdana" charset="0"/>
                <a:ea typeface="ＭＳ Ｐゴシック" charset="-128"/>
              </a:defRPr>
            </a:lvl2pPr>
            <a:lvl3pPr marL="1143000" indent="-228600">
              <a:defRPr sz="1600" b="1">
                <a:solidFill>
                  <a:schemeClr val="bg1"/>
                </a:solidFill>
                <a:latin typeface="Verdana" charset="0"/>
                <a:ea typeface="ＭＳ Ｐゴシック" charset="-128"/>
              </a:defRPr>
            </a:lvl3pPr>
            <a:lvl4pPr marL="1600200" indent="-228600">
              <a:defRPr sz="1600" b="1">
                <a:solidFill>
                  <a:schemeClr val="bg1"/>
                </a:solidFill>
                <a:latin typeface="Verdana" charset="0"/>
                <a:ea typeface="ＭＳ Ｐゴシック" charset="-128"/>
              </a:defRPr>
            </a:lvl4pPr>
            <a:lvl5pPr marL="2057400" indent="-228600">
              <a:defRPr sz="1600" b="1">
                <a:solidFill>
                  <a:schemeClr val="bg1"/>
                </a:solidFill>
                <a:latin typeface="Verdana" charset="0"/>
                <a:ea typeface="ＭＳ Ｐゴシック" charset="-128"/>
              </a:defRPr>
            </a:lvl5pPr>
            <a:lvl6pPr marL="2514600" indent="-228600" eaLnBrk="0" fontAlgn="base" hangingPunct="0">
              <a:spcBef>
                <a:spcPct val="0"/>
              </a:spcBef>
              <a:spcAft>
                <a:spcPct val="0"/>
              </a:spcAft>
              <a:defRPr sz="1600" b="1">
                <a:solidFill>
                  <a:schemeClr val="bg1"/>
                </a:solidFill>
                <a:latin typeface="Verdana" charset="0"/>
                <a:ea typeface="ＭＳ Ｐゴシック" charset="-128"/>
              </a:defRPr>
            </a:lvl6pPr>
            <a:lvl7pPr marL="2971800" indent="-228600" eaLnBrk="0" fontAlgn="base" hangingPunct="0">
              <a:spcBef>
                <a:spcPct val="0"/>
              </a:spcBef>
              <a:spcAft>
                <a:spcPct val="0"/>
              </a:spcAft>
              <a:defRPr sz="1600" b="1">
                <a:solidFill>
                  <a:schemeClr val="bg1"/>
                </a:solidFill>
                <a:latin typeface="Verdana" charset="0"/>
                <a:ea typeface="ＭＳ Ｐゴシック" charset="-128"/>
              </a:defRPr>
            </a:lvl7pPr>
            <a:lvl8pPr marL="3429000" indent="-228600" eaLnBrk="0" fontAlgn="base" hangingPunct="0">
              <a:spcBef>
                <a:spcPct val="0"/>
              </a:spcBef>
              <a:spcAft>
                <a:spcPct val="0"/>
              </a:spcAft>
              <a:defRPr sz="1600" b="1">
                <a:solidFill>
                  <a:schemeClr val="bg1"/>
                </a:solidFill>
                <a:latin typeface="Verdana" charset="0"/>
                <a:ea typeface="ＭＳ Ｐゴシック" charset="-128"/>
              </a:defRPr>
            </a:lvl8pPr>
            <a:lvl9pPr marL="3886200" indent="-228600" eaLnBrk="0" fontAlgn="base" hangingPunct="0">
              <a:spcBef>
                <a:spcPct val="0"/>
              </a:spcBef>
              <a:spcAft>
                <a:spcPct val="0"/>
              </a:spcAft>
              <a:defRPr sz="1600" b="1">
                <a:solidFill>
                  <a:schemeClr val="bg1"/>
                </a:solidFill>
                <a:latin typeface="Verdana" charset="0"/>
                <a:ea typeface="ＭＳ Ｐゴシック" charset="-128"/>
              </a:defRPr>
            </a:lvl9pPr>
          </a:lstStyle>
          <a:p>
            <a:pPr algn="ctr" eaLnBrk="1" hangingPunct="1">
              <a:spcBef>
                <a:spcPct val="50000"/>
              </a:spcBef>
            </a:pPr>
            <a:r>
              <a:rPr lang="it-IT" altLang="it-IT" sz="2400" b="0">
                <a:solidFill>
                  <a:schemeClr val="tx1"/>
                </a:solidFill>
                <a:latin typeface="Tahoma" charset="0"/>
              </a:rPr>
              <a:t>LOBO PARIETALE</a:t>
            </a:r>
          </a:p>
        </p:txBody>
      </p:sp>
    </p:spTree>
  </p:cSld>
  <p:clrMapOvr>
    <a:masterClrMapping/>
  </p:clrMapOvr>
  <p:transition spd="slow">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61" name="Object 1032"/>
          <p:cNvGraphicFramePr>
            <a:graphicFrameLocks noChangeAspect="1"/>
          </p:cNvGraphicFramePr>
          <p:nvPr>
            <p:extLst>
              <p:ext uri="{D42A27DB-BD31-4B8C-83A1-F6EECF244321}">
                <p14:modId xmlns:p14="http://schemas.microsoft.com/office/powerpoint/2010/main" val="372802824"/>
              </p:ext>
            </p:extLst>
          </p:nvPr>
        </p:nvGraphicFramePr>
        <p:xfrm>
          <a:off x="1475656" y="869528"/>
          <a:ext cx="6083300" cy="5511800"/>
        </p:xfrm>
        <a:graphic>
          <a:graphicData uri="http://schemas.openxmlformats.org/presentationml/2006/ole">
            <mc:AlternateContent xmlns:mc="http://schemas.openxmlformats.org/markup-compatibility/2006">
              <mc:Choice xmlns:v="urn:schemas-microsoft-com:vml" Requires="v">
                <p:oleObj spid="_x0000_s92200" name="Image" r:id="rId4" imgW="4091463" imgH="3707317" progId="Photoshop.Image.5">
                  <p:embed/>
                </p:oleObj>
              </mc:Choice>
              <mc:Fallback>
                <p:oleObj name="Image" r:id="rId4" imgW="4091463" imgH="3707317" progId="Photoshop.Image.5">
                  <p:embed/>
                  <p:pic>
                    <p:nvPicPr>
                      <p:cNvPr id="0" name="Object 10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5656" y="869528"/>
                        <a:ext cx="6083300" cy="551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 name="Text Box 7"/>
          <p:cNvSpPr txBox="1">
            <a:spLocks noChangeArrowheads="1"/>
          </p:cNvSpPr>
          <p:nvPr/>
        </p:nvSpPr>
        <p:spPr bwMode="auto">
          <a:xfrm>
            <a:off x="0" y="44624"/>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chemeClr val="bg1"/>
                </a:solidFill>
                <a:latin typeface="Verdana" charset="0"/>
                <a:ea typeface="ＭＳ Ｐゴシック" charset="-128"/>
              </a:defRPr>
            </a:lvl1pPr>
            <a:lvl2pPr marL="742950" indent="-285750">
              <a:defRPr sz="1600" b="1">
                <a:solidFill>
                  <a:schemeClr val="bg1"/>
                </a:solidFill>
                <a:latin typeface="Verdana" charset="0"/>
                <a:ea typeface="ＭＳ Ｐゴシック" charset="-128"/>
              </a:defRPr>
            </a:lvl2pPr>
            <a:lvl3pPr marL="1143000" indent="-228600">
              <a:defRPr sz="1600" b="1">
                <a:solidFill>
                  <a:schemeClr val="bg1"/>
                </a:solidFill>
                <a:latin typeface="Verdana" charset="0"/>
                <a:ea typeface="ＭＳ Ｐゴシック" charset="-128"/>
              </a:defRPr>
            </a:lvl3pPr>
            <a:lvl4pPr marL="1600200" indent="-228600">
              <a:defRPr sz="1600" b="1">
                <a:solidFill>
                  <a:schemeClr val="bg1"/>
                </a:solidFill>
                <a:latin typeface="Verdana" charset="0"/>
                <a:ea typeface="ＭＳ Ｐゴシック" charset="-128"/>
              </a:defRPr>
            </a:lvl4pPr>
            <a:lvl5pPr marL="2057400" indent="-228600">
              <a:defRPr sz="1600" b="1">
                <a:solidFill>
                  <a:schemeClr val="bg1"/>
                </a:solidFill>
                <a:latin typeface="Verdana" charset="0"/>
                <a:ea typeface="ＭＳ Ｐゴシック" charset="-128"/>
              </a:defRPr>
            </a:lvl5pPr>
            <a:lvl6pPr marL="2514600" indent="-228600" eaLnBrk="0" fontAlgn="base" hangingPunct="0">
              <a:spcBef>
                <a:spcPct val="0"/>
              </a:spcBef>
              <a:spcAft>
                <a:spcPct val="0"/>
              </a:spcAft>
              <a:defRPr sz="1600" b="1">
                <a:solidFill>
                  <a:schemeClr val="bg1"/>
                </a:solidFill>
                <a:latin typeface="Verdana" charset="0"/>
                <a:ea typeface="ＭＳ Ｐゴシック" charset="-128"/>
              </a:defRPr>
            </a:lvl6pPr>
            <a:lvl7pPr marL="2971800" indent="-228600" eaLnBrk="0" fontAlgn="base" hangingPunct="0">
              <a:spcBef>
                <a:spcPct val="0"/>
              </a:spcBef>
              <a:spcAft>
                <a:spcPct val="0"/>
              </a:spcAft>
              <a:defRPr sz="1600" b="1">
                <a:solidFill>
                  <a:schemeClr val="bg1"/>
                </a:solidFill>
                <a:latin typeface="Verdana" charset="0"/>
                <a:ea typeface="ＭＳ Ｐゴシック" charset="-128"/>
              </a:defRPr>
            </a:lvl7pPr>
            <a:lvl8pPr marL="3429000" indent="-228600" eaLnBrk="0" fontAlgn="base" hangingPunct="0">
              <a:spcBef>
                <a:spcPct val="0"/>
              </a:spcBef>
              <a:spcAft>
                <a:spcPct val="0"/>
              </a:spcAft>
              <a:defRPr sz="1600" b="1">
                <a:solidFill>
                  <a:schemeClr val="bg1"/>
                </a:solidFill>
                <a:latin typeface="Verdana" charset="0"/>
                <a:ea typeface="ＭＳ Ｐゴシック" charset="-128"/>
              </a:defRPr>
            </a:lvl8pPr>
            <a:lvl9pPr marL="3886200" indent="-228600" eaLnBrk="0" fontAlgn="base" hangingPunct="0">
              <a:spcBef>
                <a:spcPct val="0"/>
              </a:spcBef>
              <a:spcAft>
                <a:spcPct val="0"/>
              </a:spcAft>
              <a:defRPr sz="1600" b="1">
                <a:solidFill>
                  <a:schemeClr val="bg1"/>
                </a:solidFill>
                <a:latin typeface="Verdana" charset="0"/>
                <a:ea typeface="ＭＳ Ｐゴシック" charset="-128"/>
              </a:defRPr>
            </a:lvl9pPr>
          </a:lstStyle>
          <a:p>
            <a:pPr algn="ctr" eaLnBrk="1" hangingPunct="1">
              <a:spcBef>
                <a:spcPct val="50000"/>
              </a:spcBef>
            </a:pPr>
            <a:r>
              <a:rPr lang="it-IT" altLang="it-IT" sz="2400" b="0">
                <a:solidFill>
                  <a:schemeClr val="tx1"/>
                </a:solidFill>
                <a:latin typeface="Tahoma" charset="0"/>
              </a:rPr>
              <a:t>LOBO PARIETALE</a:t>
            </a:r>
          </a:p>
        </p:txBody>
      </p:sp>
    </p:spTree>
  </p:cSld>
  <p:clrMapOvr>
    <a:masterClrMapping/>
  </p:clrMapOvr>
  <p:transition spd="slow">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4210" name="Object 8"/>
          <p:cNvGraphicFramePr>
            <a:graphicFrameLocks noChangeAspect="1"/>
          </p:cNvGraphicFramePr>
          <p:nvPr/>
        </p:nvGraphicFramePr>
        <p:xfrm>
          <a:off x="533400" y="1066800"/>
          <a:ext cx="7793038" cy="4024313"/>
        </p:xfrm>
        <a:graphic>
          <a:graphicData uri="http://schemas.openxmlformats.org/presentationml/2006/ole">
            <mc:AlternateContent xmlns:mc="http://schemas.openxmlformats.org/markup-compatibility/2006">
              <mc:Choice xmlns:v="urn:schemas-microsoft-com:vml" Requires="v">
                <p:oleObj spid="_x0000_s94249" name="Image" r:id="rId4" imgW="4917683" imgH="2539419" progId="Photoshop.Image.5">
                  <p:embed/>
                </p:oleObj>
              </mc:Choice>
              <mc:Fallback>
                <p:oleObj name="Image" r:id="rId4" imgW="4917683" imgH="2539419" progId="Photoshop.Image.5">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066800"/>
                        <a:ext cx="7793038" cy="402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 name="Text Box 7"/>
          <p:cNvSpPr txBox="1">
            <a:spLocks noChangeArrowheads="1"/>
          </p:cNvSpPr>
          <p:nvPr/>
        </p:nvSpPr>
        <p:spPr bwMode="auto">
          <a:xfrm>
            <a:off x="0" y="44624"/>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chemeClr val="bg1"/>
                </a:solidFill>
                <a:latin typeface="Verdana" charset="0"/>
                <a:ea typeface="ＭＳ Ｐゴシック" charset="-128"/>
              </a:defRPr>
            </a:lvl1pPr>
            <a:lvl2pPr marL="742950" indent="-285750">
              <a:defRPr sz="1600" b="1">
                <a:solidFill>
                  <a:schemeClr val="bg1"/>
                </a:solidFill>
                <a:latin typeface="Verdana" charset="0"/>
                <a:ea typeface="ＭＳ Ｐゴシック" charset="-128"/>
              </a:defRPr>
            </a:lvl2pPr>
            <a:lvl3pPr marL="1143000" indent="-228600">
              <a:defRPr sz="1600" b="1">
                <a:solidFill>
                  <a:schemeClr val="bg1"/>
                </a:solidFill>
                <a:latin typeface="Verdana" charset="0"/>
                <a:ea typeface="ＭＳ Ｐゴシック" charset="-128"/>
              </a:defRPr>
            </a:lvl3pPr>
            <a:lvl4pPr marL="1600200" indent="-228600">
              <a:defRPr sz="1600" b="1">
                <a:solidFill>
                  <a:schemeClr val="bg1"/>
                </a:solidFill>
                <a:latin typeface="Verdana" charset="0"/>
                <a:ea typeface="ＭＳ Ｐゴシック" charset="-128"/>
              </a:defRPr>
            </a:lvl4pPr>
            <a:lvl5pPr marL="2057400" indent="-228600">
              <a:defRPr sz="1600" b="1">
                <a:solidFill>
                  <a:schemeClr val="bg1"/>
                </a:solidFill>
                <a:latin typeface="Verdana" charset="0"/>
                <a:ea typeface="ＭＳ Ｐゴシック" charset="-128"/>
              </a:defRPr>
            </a:lvl5pPr>
            <a:lvl6pPr marL="2514600" indent="-228600" eaLnBrk="0" fontAlgn="base" hangingPunct="0">
              <a:spcBef>
                <a:spcPct val="0"/>
              </a:spcBef>
              <a:spcAft>
                <a:spcPct val="0"/>
              </a:spcAft>
              <a:defRPr sz="1600" b="1">
                <a:solidFill>
                  <a:schemeClr val="bg1"/>
                </a:solidFill>
                <a:latin typeface="Verdana" charset="0"/>
                <a:ea typeface="ＭＳ Ｐゴシック" charset="-128"/>
              </a:defRPr>
            </a:lvl6pPr>
            <a:lvl7pPr marL="2971800" indent="-228600" eaLnBrk="0" fontAlgn="base" hangingPunct="0">
              <a:spcBef>
                <a:spcPct val="0"/>
              </a:spcBef>
              <a:spcAft>
                <a:spcPct val="0"/>
              </a:spcAft>
              <a:defRPr sz="1600" b="1">
                <a:solidFill>
                  <a:schemeClr val="bg1"/>
                </a:solidFill>
                <a:latin typeface="Verdana" charset="0"/>
                <a:ea typeface="ＭＳ Ｐゴシック" charset="-128"/>
              </a:defRPr>
            </a:lvl7pPr>
            <a:lvl8pPr marL="3429000" indent="-228600" eaLnBrk="0" fontAlgn="base" hangingPunct="0">
              <a:spcBef>
                <a:spcPct val="0"/>
              </a:spcBef>
              <a:spcAft>
                <a:spcPct val="0"/>
              </a:spcAft>
              <a:defRPr sz="1600" b="1">
                <a:solidFill>
                  <a:schemeClr val="bg1"/>
                </a:solidFill>
                <a:latin typeface="Verdana" charset="0"/>
                <a:ea typeface="ＭＳ Ｐゴシック" charset="-128"/>
              </a:defRPr>
            </a:lvl8pPr>
            <a:lvl9pPr marL="3886200" indent="-228600" eaLnBrk="0" fontAlgn="base" hangingPunct="0">
              <a:spcBef>
                <a:spcPct val="0"/>
              </a:spcBef>
              <a:spcAft>
                <a:spcPct val="0"/>
              </a:spcAft>
              <a:defRPr sz="1600" b="1">
                <a:solidFill>
                  <a:schemeClr val="bg1"/>
                </a:solidFill>
                <a:latin typeface="Verdana" charset="0"/>
                <a:ea typeface="ＭＳ Ｐゴシック" charset="-128"/>
              </a:defRPr>
            </a:lvl9pPr>
          </a:lstStyle>
          <a:p>
            <a:pPr algn="ctr" eaLnBrk="1" hangingPunct="1">
              <a:spcBef>
                <a:spcPct val="50000"/>
              </a:spcBef>
            </a:pPr>
            <a:r>
              <a:rPr lang="it-IT" altLang="it-IT" sz="2400" b="0">
                <a:solidFill>
                  <a:schemeClr val="tx1"/>
                </a:solidFill>
                <a:latin typeface="Tahoma" charset="0"/>
              </a:rPr>
              <a:t>LOBO PARIETALE</a:t>
            </a:r>
          </a:p>
        </p:txBody>
      </p:sp>
    </p:spTree>
  </p:cSld>
  <p:clrMapOvr>
    <a:masterClrMapping/>
  </p:clrMapOvr>
  <p:transition spd="slow">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752600"/>
            <a:ext cx="3127375"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09800"/>
            <a:ext cx="106680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ext Box 4"/>
          <p:cNvSpPr txBox="1">
            <a:spLocks noChangeArrowheads="1"/>
          </p:cNvSpPr>
          <p:nvPr/>
        </p:nvSpPr>
        <p:spPr bwMode="auto">
          <a:xfrm>
            <a:off x="3657600" y="5334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bg1"/>
                </a:solidFill>
                <a:latin typeface="Verdana" charset="0"/>
                <a:ea typeface="ＭＳ Ｐゴシック" charset="-128"/>
              </a:defRPr>
            </a:lvl1pPr>
            <a:lvl2pPr marL="742950" indent="-285750">
              <a:defRPr sz="1600" b="1">
                <a:solidFill>
                  <a:schemeClr val="bg1"/>
                </a:solidFill>
                <a:latin typeface="Verdana" charset="0"/>
                <a:ea typeface="ＭＳ Ｐゴシック" charset="-128"/>
              </a:defRPr>
            </a:lvl2pPr>
            <a:lvl3pPr marL="1143000" indent="-228600">
              <a:defRPr sz="1600" b="1">
                <a:solidFill>
                  <a:schemeClr val="bg1"/>
                </a:solidFill>
                <a:latin typeface="Verdana" charset="0"/>
                <a:ea typeface="ＭＳ Ｐゴシック" charset="-128"/>
              </a:defRPr>
            </a:lvl3pPr>
            <a:lvl4pPr marL="1600200" indent="-228600">
              <a:defRPr sz="1600" b="1">
                <a:solidFill>
                  <a:schemeClr val="bg1"/>
                </a:solidFill>
                <a:latin typeface="Verdana" charset="0"/>
                <a:ea typeface="ＭＳ Ｐゴシック" charset="-128"/>
              </a:defRPr>
            </a:lvl4pPr>
            <a:lvl5pPr marL="2057400" indent="-228600">
              <a:defRPr sz="1600" b="1">
                <a:solidFill>
                  <a:schemeClr val="bg1"/>
                </a:solidFill>
                <a:latin typeface="Verdana" charset="0"/>
                <a:ea typeface="ＭＳ Ｐゴシック" charset="-128"/>
              </a:defRPr>
            </a:lvl5pPr>
            <a:lvl6pPr marL="2514600" indent="-228600" eaLnBrk="0" fontAlgn="base" hangingPunct="0">
              <a:spcBef>
                <a:spcPct val="0"/>
              </a:spcBef>
              <a:spcAft>
                <a:spcPct val="0"/>
              </a:spcAft>
              <a:defRPr sz="1600" b="1">
                <a:solidFill>
                  <a:schemeClr val="bg1"/>
                </a:solidFill>
                <a:latin typeface="Verdana" charset="0"/>
                <a:ea typeface="ＭＳ Ｐゴシック" charset="-128"/>
              </a:defRPr>
            </a:lvl6pPr>
            <a:lvl7pPr marL="2971800" indent="-228600" eaLnBrk="0" fontAlgn="base" hangingPunct="0">
              <a:spcBef>
                <a:spcPct val="0"/>
              </a:spcBef>
              <a:spcAft>
                <a:spcPct val="0"/>
              </a:spcAft>
              <a:defRPr sz="1600" b="1">
                <a:solidFill>
                  <a:schemeClr val="bg1"/>
                </a:solidFill>
                <a:latin typeface="Verdana" charset="0"/>
                <a:ea typeface="ＭＳ Ｐゴシック" charset="-128"/>
              </a:defRPr>
            </a:lvl7pPr>
            <a:lvl8pPr marL="3429000" indent="-228600" eaLnBrk="0" fontAlgn="base" hangingPunct="0">
              <a:spcBef>
                <a:spcPct val="0"/>
              </a:spcBef>
              <a:spcAft>
                <a:spcPct val="0"/>
              </a:spcAft>
              <a:defRPr sz="1600" b="1">
                <a:solidFill>
                  <a:schemeClr val="bg1"/>
                </a:solidFill>
                <a:latin typeface="Verdana" charset="0"/>
                <a:ea typeface="ＭＳ Ｐゴシック" charset="-128"/>
              </a:defRPr>
            </a:lvl8pPr>
            <a:lvl9pPr marL="3886200" indent="-228600" eaLnBrk="0" fontAlgn="base" hangingPunct="0">
              <a:spcBef>
                <a:spcPct val="0"/>
              </a:spcBef>
              <a:spcAft>
                <a:spcPct val="0"/>
              </a:spcAft>
              <a:defRPr sz="1600" b="1">
                <a:solidFill>
                  <a:schemeClr val="bg1"/>
                </a:solidFill>
                <a:latin typeface="Verdana" charset="0"/>
                <a:ea typeface="ＭＳ Ｐゴシック" charset="-128"/>
              </a:defRPr>
            </a:lvl9pPr>
          </a:lstStyle>
          <a:p>
            <a:pPr eaLnBrk="1" hangingPunct="1">
              <a:spcBef>
                <a:spcPct val="50000"/>
              </a:spcBef>
            </a:pPr>
            <a:r>
              <a:rPr lang="it-IT" altLang="it-IT" sz="2400" b="0" dirty="0">
                <a:solidFill>
                  <a:schemeClr val="tx1"/>
                </a:solidFill>
                <a:latin typeface="Tahoma" charset="0"/>
              </a:rPr>
              <a:t>LOBO FRONTALE</a:t>
            </a:r>
          </a:p>
        </p:txBody>
      </p:sp>
      <p:pic>
        <p:nvPicPr>
          <p:cNvPr id="100356" name="Picture 5" descr="perse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401638"/>
            <a:ext cx="2514600"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Line 6"/>
          <p:cNvSpPr>
            <a:spLocks noChangeShapeType="1"/>
          </p:cNvSpPr>
          <p:nvPr/>
        </p:nvSpPr>
        <p:spPr bwMode="auto">
          <a:xfrm flipV="1">
            <a:off x="1219200" y="3276600"/>
            <a:ext cx="2895600" cy="990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0358" name="Line 7"/>
          <p:cNvSpPr>
            <a:spLocks noChangeShapeType="1"/>
          </p:cNvSpPr>
          <p:nvPr/>
        </p:nvSpPr>
        <p:spPr bwMode="auto">
          <a:xfrm>
            <a:off x="3429000" y="2057400"/>
            <a:ext cx="838200" cy="609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pic>
        <p:nvPicPr>
          <p:cNvPr id="100359" name="Picture 8" descr="g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5029200"/>
            <a:ext cx="1377950"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9394" name="Picture 2" descr="Lobi frontal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593725"/>
            <a:ext cx="5867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Text Box 3"/>
          <p:cNvSpPr txBox="1">
            <a:spLocks noChangeArrowheads="1"/>
          </p:cNvSpPr>
          <p:nvPr/>
        </p:nvSpPr>
        <p:spPr bwMode="auto">
          <a:xfrm>
            <a:off x="152400" y="1371600"/>
            <a:ext cx="175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it-IT" altLang="it-IT" sz="2000" b="0">
                <a:solidFill>
                  <a:schemeClr val="tx1"/>
                </a:solidFill>
                <a:latin typeface="Arial" charset="0"/>
              </a:rPr>
              <a:t>Lobi frontali</a:t>
            </a:r>
          </a:p>
        </p:txBody>
      </p:sp>
      <p:sp>
        <p:nvSpPr>
          <p:cNvPr id="115716" name="Text Box 4"/>
          <p:cNvSpPr txBox="1">
            <a:spLocks noChangeArrowheads="1"/>
          </p:cNvSpPr>
          <p:nvPr/>
        </p:nvSpPr>
        <p:spPr bwMode="auto">
          <a:xfrm>
            <a:off x="4876800" y="762000"/>
            <a:ext cx="2971800" cy="106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it-IT" altLang="it-IT" sz="2000" b="0">
                <a:solidFill>
                  <a:schemeClr val="tx1"/>
                </a:solidFill>
                <a:latin typeface="Arial" charset="0"/>
              </a:rPr>
              <a:t>Corteccia anteriore del giro del cingolo</a:t>
            </a:r>
          </a:p>
          <a:p>
            <a:pPr eaLnBrk="1" hangingPunct="1">
              <a:spcBef>
                <a:spcPct val="50000"/>
              </a:spcBef>
              <a:defRPr/>
            </a:pPr>
            <a:r>
              <a:rPr lang="it-IT" altLang="it-IT" b="0">
                <a:solidFill>
                  <a:schemeClr val="tx1"/>
                </a:solidFill>
                <a:latin typeface="Arial" charset="0"/>
              </a:rPr>
              <a:t>focalizza l’attenzione</a:t>
            </a:r>
          </a:p>
        </p:txBody>
      </p:sp>
      <p:sp>
        <p:nvSpPr>
          <p:cNvPr id="115717" name="Text Box 5"/>
          <p:cNvSpPr txBox="1">
            <a:spLocks noChangeArrowheads="1"/>
          </p:cNvSpPr>
          <p:nvPr/>
        </p:nvSpPr>
        <p:spPr bwMode="auto">
          <a:xfrm>
            <a:off x="152400" y="3794125"/>
            <a:ext cx="2895600" cy="1312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it-IT" altLang="it-IT" sz="2000" b="0">
                <a:solidFill>
                  <a:schemeClr val="tx1"/>
                </a:solidFill>
                <a:latin typeface="Arial" charset="0"/>
              </a:rPr>
              <a:t>Corteccia prefrontale ventro-mediale</a:t>
            </a:r>
          </a:p>
          <a:p>
            <a:pPr eaLnBrk="1" hangingPunct="1">
              <a:spcBef>
                <a:spcPct val="50000"/>
              </a:spcBef>
              <a:defRPr/>
            </a:pPr>
            <a:r>
              <a:rPr lang="it-IT" altLang="it-IT" b="0">
                <a:solidFill>
                  <a:schemeClr val="tx1"/>
                </a:solidFill>
                <a:latin typeface="Arial" charset="0"/>
              </a:rPr>
              <a:t>emozioni e significato delle sensazioni</a:t>
            </a:r>
          </a:p>
        </p:txBody>
      </p:sp>
      <p:sp>
        <p:nvSpPr>
          <p:cNvPr id="115718" name="Text Box 6"/>
          <p:cNvSpPr txBox="1">
            <a:spLocks noChangeArrowheads="1"/>
          </p:cNvSpPr>
          <p:nvPr/>
        </p:nvSpPr>
        <p:spPr bwMode="auto">
          <a:xfrm>
            <a:off x="76200" y="5486400"/>
            <a:ext cx="350520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it-IT" altLang="it-IT" sz="2000" b="0">
                <a:solidFill>
                  <a:schemeClr val="tx1"/>
                </a:solidFill>
                <a:latin typeface="Arial" charset="0"/>
              </a:rPr>
              <a:t>Corteccia orbito-frontale</a:t>
            </a:r>
            <a:r>
              <a:rPr lang="it-IT" altLang="it-IT" b="0">
                <a:solidFill>
                  <a:schemeClr val="tx1"/>
                </a:solidFill>
                <a:latin typeface="Arial" charset="0"/>
              </a:rPr>
              <a:t> inibizione delle azioni non appropriate</a:t>
            </a:r>
          </a:p>
        </p:txBody>
      </p:sp>
      <p:sp>
        <p:nvSpPr>
          <p:cNvPr id="115719" name="Text Box 7"/>
          <p:cNvSpPr txBox="1">
            <a:spLocks noChangeArrowheads="1"/>
          </p:cNvSpPr>
          <p:nvPr/>
        </p:nvSpPr>
        <p:spPr bwMode="auto">
          <a:xfrm>
            <a:off x="6096000" y="2346325"/>
            <a:ext cx="28956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it-IT" altLang="it-IT" sz="2000" b="0">
                <a:solidFill>
                  <a:schemeClr val="tx1"/>
                </a:solidFill>
                <a:latin typeface="Arial" charset="0"/>
              </a:rPr>
              <a:t>Corteccia prefrontale dorso-laterale </a:t>
            </a:r>
            <a:r>
              <a:rPr lang="it-IT" altLang="it-IT" b="0">
                <a:solidFill>
                  <a:schemeClr val="tx1"/>
                </a:solidFill>
                <a:latin typeface="Arial" charset="0"/>
              </a:rPr>
              <a:t>pianificazione, pensiero concettuale</a:t>
            </a:r>
          </a:p>
        </p:txBody>
      </p:sp>
      <p:sp>
        <p:nvSpPr>
          <p:cNvPr id="115720" name="Freeform 8"/>
          <p:cNvSpPr>
            <a:spLocks/>
          </p:cNvSpPr>
          <p:nvPr/>
        </p:nvSpPr>
        <p:spPr bwMode="auto">
          <a:xfrm>
            <a:off x="2192338" y="871538"/>
            <a:ext cx="1933575" cy="1558925"/>
          </a:xfrm>
          <a:custGeom>
            <a:avLst/>
            <a:gdLst>
              <a:gd name="T0" fmla="*/ 619 w 1218"/>
              <a:gd name="T1" fmla="*/ 948 h 982"/>
              <a:gd name="T2" fmla="*/ 464 w 1218"/>
              <a:gd name="T3" fmla="*/ 964 h 982"/>
              <a:gd name="T4" fmla="*/ 336 w 1218"/>
              <a:gd name="T5" fmla="*/ 980 h 982"/>
              <a:gd name="T6" fmla="*/ 264 w 1218"/>
              <a:gd name="T7" fmla="*/ 932 h 982"/>
              <a:gd name="T8" fmla="*/ 171 w 1218"/>
              <a:gd name="T9" fmla="*/ 932 h 982"/>
              <a:gd name="T10" fmla="*/ 54 w 1218"/>
              <a:gd name="T11" fmla="*/ 838 h 982"/>
              <a:gd name="T12" fmla="*/ 16 w 1218"/>
              <a:gd name="T13" fmla="*/ 726 h 982"/>
              <a:gd name="T14" fmla="*/ 0 w 1218"/>
              <a:gd name="T15" fmla="*/ 604 h 982"/>
              <a:gd name="T16" fmla="*/ 38 w 1218"/>
              <a:gd name="T17" fmla="*/ 457 h 982"/>
              <a:gd name="T18" fmla="*/ 75 w 1218"/>
              <a:gd name="T19" fmla="*/ 369 h 982"/>
              <a:gd name="T20" fmla="*/ 147 w 1218"/>
              <a:gd name="T21" fmla="*/ 260 h 982"/>
              <a:gd name="T22" fmla="*/ 198 w 1218"/>
              <a:gd name="T23" fmla="*/ 172 h 982"/>
              <a:gd name="T24" fmla="*/ 240 w 1218"/>
              <a:gd name="T25" fmla="*/ 148 h 982"/>
              <a:gd name="T26" fmla="*/ 355 w 1218"/>
              <a:gd name="T27" fmla="*/ 62 h 982"/>
              <a:gd name="T28" fmla="*/ 454 w 1218"/>
              <a:gd name="T29" fmla="*/ 12 h 982"/>
              <a:gd name="T30" fmla="*/ 526 w 1218"/>
              <a:gd name="T31" fmla="*/ 6 h 982"/>
              <a:gd name="T32" fmla="*/ 590 w 1218"/>
              <a:gd name="T33" fmla="*/ 12 h 982"/>
              <a:gd name="T34" fmla="*/ 763 w 1218"/>
              <a:gd name="T35" fmla="*/ 41 h 982"/>
              <a:gd name="T36" fmla="*/ 915 w 1218"/>
              <a:gd name="T37" fmla="*/ 70 h 982"/>
              <a:gd name="T38" fmla="*/ 976 w 1218"/>
              <a:gd name="T39" fmla="*/ 100 h 982"/>
              <a:gd name="T40" fmla="*/ 1078 w 1218"/>
              <a:gd name="T41" fmla="*/ 182 h 982"/>
              <a:gd name="T42" fmla="*/ 1126 w 1218"/>
              <a:gd name="T43" fmla="*/ 228 h 982"/>
              <a:gd name="T44" fmla="*/ 1147 w 1218"/>
              <a:gd name="T45" fmla="*/ 254 h 982"/>
              <a:gd name="T46" fmla="*/ 1187 w 1218"/>
              <a:gd name="T47" fmla="*/ 334 h 982"/>
              <a:gd name="T48" fmla="*/ 1176 w 1218"/>
              <a:gd name="T49" fmla="*/ 606 h 982"/>
              <a:gd name="T50" fmla="*/ 1104 w 1218"/>
              <a:gd name="T51" fmla="*/ 732 h 982"/>
              <a:gd name="T52" fmla="*/ 1056 w 1218"/>
              <a:gd name="T53" fmla="*/ 828 h 982"/>
              <a:gd name="T54" fmla="*/ 1019 w 1218"/>
              <a:gd name="T55" fmla="*/ 854 h 982"/>
              <a:gd name="T56" fmla="*/ 864 w 1218"/>
              <a:gd name="T57" fmla="*/ 958 h 982"/>
              <a:gd name="T58" fmla="*/ 800 w 1218"/>
              <a:gd name="T59" fmla="*/ 980 h 982"/>
              <a:gd name="T60" fmla="*/ 731 w 1218"/>
              <a:gd name="T61" fmla="*/ 964 h 982"/>
              <a:gd name="T62" fmla="*/ 715 w 1218"/>
              <a:gd name="T63" fmla="*/ 956 h 982"/>
              <a:gd name="T64" fmla="*/ 683 w 1218"/>
              <a:gd name="T65" fmla="*/ 929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8" h="982">
                <a:moveTo>
                  <a:pt x="683" y="929"/>
                </a:moveTo>
                <a:cubicBezTo>
                  <a:pt x="659" y="938"/>
                  <a:pt x="647" y="945"/>
                  <a:pt x="619" y="948"/>
                </a:cubicBezTo>
                <a:cubicBezTo>
                  <a:pt x="608" y="951"/>
                  <a:pt x="598" y="957"/>
                  <a:pt x="587" y="958"/>
                </a:cubicBezTo>
                <a:cubicBezTo>
                  <a:pt x="546" y="961"/>
                  <a:pt x="464" y="964"/>
                  <a:pt x="464" y="964"/>
                </a:cubicBezTo>
                <a:cubicBezTo>
                  <a:pt x="444" y="969"/>
                  <a:pt x="426" y="979"/>
                  <a:pt x="406" y="982"/>
                </a:cubicBezTo>
                <a:cubicBezTo>
                  <a:pt x="383" y="981"/>
                  <a:pt x="359" y="981"/>
                  <a:pt x="336" y="980"/>
                </a:cubicBezTo>
                <a:cubicBezTo>
                  <a:pt x="319" y="979"/>
                  <a:pt x="305" y="960"/>
                  <a:pt x="288" y="956"/>
                </a:cubicBezTo>
                <a:cubicBezTo>
                  <a:pt x="282" y="948"/>
                  <a:pt x="272" y="937"/>
                  <a:pt x="264" y="932"/>
                </a:cubicBezTo>
                <a:cubicBezTo>
                  <a:pt x="250" y="934"/>
                  <a:pt x="238" y="937"/>
                  <a:pt x="224" y="940"/>
                </a:cubicBezTo>
                <a:cubicBezTo>
                  <a:pt x="201" y="938"/>
                  <a:pt x="191" y="936"/>
                  <a:pt x="171" y="932"/>
                </a:cubicBezTo>
                <a:cubicBezTo>
                  <a:pt x="132" y="917"/>
                  <a:pt x="103" y="888"/>
                  <a:pt x="72" y="862"/>
                </a:cubicBezTo>
                <a:cubicBezTo>
                  <a:pt x="62" y="854"/>
                  <a:pt x="62" y="850"/>
                  <a:pt x="54" y="838"/>
                </a:cubicBezTo>
                <a:cubicBezTo>
                  <a:pt x="51" y="833"/>
                  <a:pt x="48" y="822"/>
                  <a:pt x="48" y="822"/>
                </a:cubicBezTo>
                <a:cubicBezTo>
                  <a:pt x="43" y="790"/>
                  <a:pt x="27" y="757"/>
                  <a:pt x="16" y="726"/>
                </a:cubicBezTo>
                <a:cubicBezTo>
                  <a:pt x="11" y="695"/>
                  <a:pt x="12" y="664"/>
                  <a:pt x="8" y="633"/>
                </a:cubicBezTo>
                <a:cubicBezTo>
                  <a:pt x="7" y="623"/>
                  <a:pt x="0" y="604"/>
                  <a:pt x="0" y="604"/>
                </a:cubicBezTo>
                <a:cubicBezTo>
                  <a:pt x="3" y="569"/>
                  <a:pt x="6" y="531"/>
                  <a:pt x="19" y="497"/>
                </a:cubicBezTo>
                <a:cubicBezTo>
                  <a:pt x="24" y="483"/>
                  <a:pt x="34" y="472"/>
                  <a:pt x="38" y="457"/>
                </a:cubicBezTo>
                <a:cubicBezTo>
                  <a:pt x="43" y="436"/>
                  <a:pt x="49" y="410"/>
                  <a:pt x="59" y="390"/>
                </a:cubicBezTo>
                <a:cubicBezTo>
                  <a:pt x="63" y="381"/>
                  <a:pt x="71" y="378"/>
                  <a:pt x="75" y="369"/>
                </a:cubicBezTo>
                <a:cubicBezTo>
                  <a:pt x="83" y="353"/>
                  <a:pt x="83" y="335"/>
                  <a:pt x="94" y="321"/>
                </a:cubicBezTo>
                <a:cubicBezTo>
                  <a:pt x="101" y="294"/>
                  <a:pt x="128" y="279"/>
                  <a:pt x="147" y="260"/>
                </a:cubicBezTo>
                <a:cubicBezTo>
                  <a:pt x="153" y="244"/>
                  <a:pt x="156" y="228"/>
                  <a:pt x="160" y="212"/>
                </a:cubicBezTo>
                <a:cubicBezTo>
                  <a:pt x="163" y="197"/>
                  <a:pt x="188" y="181"/>
                  <a:pt x="198" y="172"/>
                </a:cubicBezTo>
                <a:cubicBezTo>
                  <a:pt x="206" y="165"/>
                  <a:pt x="215" y="163"/>
                  <a:pt x="224" y="158"/>
                </a:cubicBezTo>
                <a:cubicBezTo>
                  <a:pt x="230" y="155"/>
                  <a:pt x="240" y="148"/>
                  <a:pt x="240" y="148"/>
                </a:cubicBezTo>
                <a:cubicBezTo>
                  <a:pt x="252" y="132"/>
                  <a:pt x="280" y="97"/>
                  <a:pt x="299" y="92"/>
                </a:cubicBezTo>
                <a:cubicBezTo>
                  <a:pt x="311" y="78"/>
                  <a:pt x="338" y="69"/>
                  <a:pt x="355" y="62"/>
                </a:cubicBezTo>
                <a:cubicBezTo>
                  <a:pt x="370" y="57"/>
                  <a:pt x="380" y="43"/>
                  <a:pt x="395" y="36"/>
                </a:cubicBezTo>
                <a:cubicBezTo>
                  <a:pt x="409" y="19"/>
                  <a:pt x="434" y="16"/>
                  <a:pt x="454" y="12"/>
                </a:cubicBezTo>
                <a:cubicBezTo>
                  <a:pt x="475" y="4"/>
                  <a:pt x="464" y="7"/>
                  <a:pt x="486" y="4"/>
                </a:cubicBezTo>
                <a:cubicBezTo>
                  <a:pt x="500" y="0"/>
                  <a:pt x="512" y="1"/>
                  <a:pt x="526" y="6"/>
                </a:cubicBezTo>
                <a:cubicBezTo>
                  <a:pt x="531" y="8"/>
                  <a:pt x="542" y="12"/>
                  <a:pt x="542" y="12"/>
                </a:cubicBezTo>
                <a:cubicBezTo>
                  <a:pt x="569" y="7"/>
                  <a:pt x="555" y="8"/>
                  <a:pt x="590" y="12"/>
                </a:cubicBezTo>
                <a:cubicBezTo>
                  <a:pt x="604" y="14"/>
                  <a:pt x="632" y="17"/>
                  <a:pt x="632" y="17"/>
                </a:cubicBezTo>
                <a:cubicBezTo>
                  <a:pt x="675" y="33"/>
                  <a:pt x="717" y="38"/>
                  <a:pt x="763" y="41"/>
                </a:cubicBezTo>
                <a:cubicBezTo>
                  <a:pt x="803" y="50"/>
                  <a:pt x="839" y="55"/>
                  <a:pt x="880" y="60"/>
                </a:cubicBezTo>
                <a:cubicBezTo>
                  <a:pt x="892" y="63"/>
                  <a:pt x="903" y="68"/>
                  <a:pt x="915" y="70"/>
                </a:cubicBezTo>
                <a:cubicBezTo>
                  <a:pt x="926" y="76"/>
                  <a:pt x="938" y="83"/>
                  <a:pt x="950" y="86"/>
                </a:cubicBezTo>
                <a:cubicBezTo>
                  <a:pt x="970" y="98"/>
                  <a:pt x="961" y="95"/>
                  <a:pt x="976" y="100"/>
                </a:cubicBezTo>
                <a:cubicBezTo>
                  <a:pt x="993" y="117"/>
                  <a:pt x="1022" y="145"/>
                  <a:pt x="1043" y="153"/>
                </a:cubicBezTo>
                <a:cubicBezTo>
                  <a:pt x="1051" y="165"/>
                  <a:pt x="1064" y="178"/>
                  <a:pt x="1078" y="182"/>
                </a:cubicBezTo>
                <a:cubicBezTo>
                  <a:pt x="1090" y="194"/>
                  <a:pt x="1103" y="205"/>
                  <a:pt x="1115" y="217"/>
                </a:cubicBezTo>
                <a:cubicBezTo>
                  <a:pt x="1124" y="241"/>
                  <a:pt x="1110" y="211"/>
                  <a:pt x="1126" y="228"/>
                </a:cubicBezTo>
                <a:cubicBezTo>
                  <a:pt x="1128" y="230"/>
                  <a:pt x="1127" y="234"/>
                  <a:pt x="1128" y="236"/>
                </a:cubicBezTo>
                <a:cubicBezTo>
                  <a:pt x="1132" y="243"/>
                  <a:pt x="1140" y="250"/>
                  <a:pt x="1147" y="254"/>
                </a:cubicBezTo>
                <a:cubicBezTo>
                  <a:pt x="1152" y="266"/>
                  <a:pt x="1163" y="279"/>
                  <a:pt x="1174" y="286"/>
                </a:cubicBezTo>
                <a:cubicBezTo>
                  <a:pt x="1177" y="303"/>
                  <a:pt x="1181" y="318"/>
                  <a:pt x="1187" y="334"/>
                </a:cubicBezTo>
                <a:cubicBezTo>
                  <a:pt x="1189" y="348"/>
                  <a:pt x="1190" y="361"/>
                  <a:pt x="1195" y="374"/>
                </a:cubicBezTo>
                <a:cubicBezTo>
                  <a:pt x="1197" y="435"/>
                  <a:pt x="1218" y="553"/>
                  <a:pt x="1176" y="606"/>
                </a:cubicBezTo>
                <a:cubicBezTo>
                  <a:pt x="1171" y="627"/>
                  <a:pt x="1162" y="653"/>
                  <a:pt x="1147" y="668"/>
                </a:cubicBezTo>
                <a:cubicBezTo>
                  <a:pt x="1138" y="693"/>
                  <a:pt x="1117" y="709"/>
                  <a:pt x="1104" y="732"/>
                </a:cubicBezTo>
                <a:cubicBezTo>
                  <a:pt x="1100" y="749"/>
                  <a:pt x="1099" y="768"/>
                  <a:pt x="1088" y="782"/>
                </a:cubicBezTo>
                <a:cubicBezTo>
                  <a:pt x="1084" y="796"/>
                  <a:pt x="1069" y="818"/>
                  <a:pt x="1056" y="828"/>
                </a:cubicBezTo>
                <a:cubicBezTo>
                  <a:pt x="1051" y="832"/>
                  <a:pt x="1040" y="838"/>
                  <a:pt x="1040" y="838"/>
                </a:cubicBezTo>
                <a:cubicBezTo>
                  <a:pt x="1034" y="848"/>
                  <a:pt x="1030" y="851"/>
                  <a:pt x="1019" y="854"/>
                </a:cubicBezTo>
                <a:cubicBezTo>
                  <a:pt x="999" y="879"/>
                  <a:pt x="963" y="878"/>
                  <a:pt x="939" y="897"/>
                </a:cubicBezTo>
                <a:cubicBezTo>
                  <a:pt x="914" y="917"/>
                  <a:pt x="897" y="950"/>
                  <a:pt x="864" y="958"/>
                </a:cubicBezTo>
                <a:cubicBezTo>
                  <a:pt x="851" y="967"/>
                  <a:pt x="831" y="970"/>
                  <a:pt x="816" y="974"/>
                </a:cubicBezTo>
                <a:cubicBezTo>
                  <a:pt x="810" y="975"/>
                  <a:pt x="800" y="980"/>
                  <a:pt x="800" y="980"/>
                </a:cubicBezTo>
                <a:cubicBezTo>
                  <a:pt x="784" y="979"/>
                  <a:pt x="768" y="979"/>
                  <a:pt x="752" y="977"/>
                </a:cubicBezTo>
                <a:cubicBezTo>
                  <a:pt x="743" y="976"/>
                  <a:pt x="740" y="966"/>
                  <a:pt x="731" y="964"/>
                </a:cubicBezTo>
                <a:cubicBezTo>
                  <a:pt x="728" y="962"/>
                  <a:pt x="726" y="959"/>
                  <a:pt x="723" y="958"/>
                </a:cubicBezTo>
                <a:cubicBezTo>
                  <a:pt x="721" y="957"/>
                  <a:pt x="717" y="957"/>
                  <a:pt x="715" y="956"/>
                </a:cubicBezTo>
                <a:cubicBezTo>
                  <a:pt x="708" y="952"/>
                  <a:pt x="705" y="942"/>
                  <a:pt x="699" y="937"/>
                </a:cubicBezTo>
                <a:cubicBezTo>
                  <a:pt x="694" y="933"/>
                  <a:pt x="683" y="936"/>
                  <a:pt x="683" y="929"/>
                </a:cubicBezTo>
                <a:close/>
              </a:path>
            </a:pathLst>
          </a:custGeom>
          <a:solidFill>
            <a:srgbClr val="FF7878">
              <a:alpha val="50000"/>
            </a:srgb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a:p>
        </p:txBody>
      </p:sp>
      <p:sp>
        <p:nvSpPr>
          <p:cNvPr id="115721" name="Line 9"/>
          <p:cNvSpPr>
            <a:spLocks noChangeShapeType="1"/>
          </p:cNvSpPr>
          <p:nvPr/>
        </p:nvSpPr>
        <p:spPr bwMode="auto">
          <a:xfrm>
            <a:off x="1676400" y="1600200"/>
            <a:ext cx="762000" cy="457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a:p>
        </p:txBody>
      </p:sp>
      <p:sp>
        <p:nvSpPr>
          <p:cNvPr id="115722" name="Line 10"/>
          <p:cNvSpPr>
            <a:spLocks noChangeShapeType="1"/>
          </p:cNvSpPr>
          <p:nvPr/>
        </p:nvSpPr>
        <p:spPr bwMode="auto">
          <a:xfrm>
            <a:off x="1676400" y="1600200"/>
            <a:ext cx="1219200" cy="1365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a:p>
        </p:txBody>
      </p:sp>
      <p:sp>
        <p:nvSpPr>
          <p:cNvPr id="115723" name="Text Box 11"/>
          <p:cNvSpPr txBox="1">
            <a:spLocks noChangeArrowheads="1"/>
          </p:cNvSpPr>
          <p:nvPr/>
        </p:nvSpPr>
        <p:spPr bwMode="auto">
          <a:xfrm>
            <a:off x="0" y="0"/>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it-IT" altLang="it-IT" sz="2400" b="0">
                <a:solidFill>
                  <a:schemeClr val="tx1"/>
                </a:solidFill>
                <a:latin typeface="Arial" charset="0"/>
              </a:rPr>
              <a:t>I lobi frontali rivestono un ruolo fondamentale nello sviluppo dell’individuo</a:t>
            </a:r>
          </a:p>
        </p:txBody>
      </p:sp>
      <p:sp>
        <p:nvSpPr>
          <p:cNvPr id="115724" name="Freeform 12"/>
          <p:cNvSpPr>
            <a:spLocks/>
          </p:cNvSpPr>
          <p:nvPr/>
        </p:nvSpPr>
        <p:spPr bwMode="auto">
          <a:xfrm>
            <a:off x="3505200" y="3581400"/>
            <a:ext cx="3649663" cy="2789238"/>
          </a:xfrm>
          <a:custGeom>
            <a:avLst/>
            <a:gdLst>
              <a:gd name="T0" fmla="*/ 677 w 2299"/>
              <a:gd name="T1" fmla="*/ 1410 h 1757"/>
              <a:gd name="T2" fmla="*/ 576 w 2299"/>
              <a:gd name="T3" fmla="*/ 1448 h 1757"/>
              <a:gd name="T4" fmla="*/ 507 w 2299"/>
              <a:gd name="T5" fmla="*/ 1434 h 1757"/>
              <a:gd name="T6" fmla="*/ 352 w 2299"/>
              <a:gd name="T7" fmla="*/ 1482 h 1757"/>
              <a:gd name="T8" fmla="*/ 176 w 2299"/>
              <a:gd name="T9" fmla="*/ 1464 h 1757"/>
              <a:gd name="T10" fmla="*/ 125 w 2299"/>
              <a:gd name="T11" fmla="*/ 1397 h 1757"/>
              <a:gd name="T12" fmla="*/ 85 w 2299"/>
              <a:gd name="T13" fmla="*/ 1301 h 1757"/>
              <a:gd name="T14" fmla="*/ 69 w 2299"/>
              <a:gd name="T15" fmla="*/ 1245 h 1757"/>
              <a:gd name="T16" fmla="*/ 51 w 2299"/>
              <a:gd name="T17" fmla="*/ 1186 h 1757"/>
              <a:gd name="T18" fmla="*/ 13 w 2299"/>
              <a:gd name="T19" fmla="*/ 1061 h 1757"/>
              <a:gd name="T20" fmla="*/ 21 w 2299"/>
              <a:gd name="T21" fmla="*/ 848 h 1757"/>
              <a:gd name="T22" fmla="*/ 56 w 2299"/>
              <a:gd name="T23" fmla="*/ 690 h 1757"/>
              <a:gd name="T24" fmla="*/ 91 w 2299"/>
              <a:gd name="T25" fmla="*/ 648 h 1757"/>
              <a:gd name="T26" fmla="*/ 176 w 2299"/>
              <a:gd name="T27" fmla="*/ 485 h 1757"/>
              <a:gd name="T28" fmla="*/ 264 w 2299"/>
              <a:gd name="T29" fmla="*/ 386 h 1757"/>
              <a:gd name="T30" fmla="*/ 277 w 2299"/>
              <a:gd name="T31" fmla="*/ 352 h 1757"/>
              <a:gd name="T32" fmla="*/ 312 w 2299"/>
              <a:gd name="T33" fmla="*/ 309 h 1757"/>
              <a:gd name="T34" fmla="*/ 427 w 2299"/>
              <a:gd name="T35" fmla="*/ 208 h 1757"/>
              <a:gd name="T36" fmla="*/ 483 w 2299"/>
              <a:gd name="T37" fmla="*/ 168 h 1757"/>
              <a:gd name="T38" fmla="*/ 504 w 2299"/>
              <a:gd name="T39" fmla="*/ 152 h 1757"/>
              <a:gd name="T40" fmla="*/ 683 w 2299"/>
              <a:gd name="T41" fmla="*/ 61 h 1757"/>
              <a:gd name="T42" fmla="*/ 805 w 2299"/>
              <a:gd name="T43" fmla="*/ 13 h 1757"/>
              <a:gd name="T44" fmla="*/ 845 w 2299"/>
              <a:gd name="T45" fmla="*/ 0 h 1757"/>
              <a:gd name="T46" fmla="*/ 1072 w 2299"/>
              <a:gd name="T47" fmla="*/ 32 h 1757"/>
              <a:gd name="T48" fmla="*/ 1157 w 2299"/>
              <a:gd name="T49" fmla="*/ 50 h 1757"/>
              <a:gd name="T50" fmla="*/ 1240 w 2299"/>
              <a:gd name="T51" fmla="*/ 80 h 1757"/>
              <a:gd name="T52" fmla="*/ 1315 w 2299"/>
              <a:gd name="T53" fmla="*/ 112 h 1757"/>
              <a:gd name="T54" fmla="*/ 1363 w 2299"/>
              <a:gd name="T55" fmla="*/ 173 h 1757"/>
              <a:gd name="T56" fmla="*/ 1427 w 2299"/>
              <a:gd name="T57" fmla="*/ 245 h 1757"/>
              <a:gd name="T58" fmla="*/ 1555 w 2299"/>
              <a:gd name="T59" fmla="*/ 205 h 1757"/>
              <a:gd name="T60" fmla="*/ 1909 w 2299"/>
              <a:gd name="T61" fmla="*/ 266 h 1757"/>
              <a:gd name="T62" fmla="*/ 1984 w 2299"/>
              <a:gd name="T63" fmla="*/ 333 h 1757"/>
              <a:gd name="T64" fmla="*/ 2075 w 2299"/>
              <a:gd name="T65" fmla="*/ 397 h 1757"/>
              <a:gd name="T66" fmla="*/ 2131 w 2299"/>
              <a:gd name="T67" fmla="*/ 448 h 1757"/>
              <a:gd name="T68" fmla="*/ 2163 w 2299"/>
              <a:gd name="T69" fmla="*/ 477 h 1757"/>
              <a:gd name="T70" fmla="*/ 2232 w 2299"/>
              <a:gd name="T71" fmla="*/ 570 h 1757"/>
              <a:gd name="T72" fmla="*/ 2267 w 2299"/>
              <a:gd name="T73" fmla="*/ 658 h 1757"/>
              <a:gd name="T74" fmla="*/ 2299 w 2299"/>
              <a:gd name="T75" fmla="*/ 856 h 1757"/>
              <a:gd name="T76" fmla="*/ 2280 w 2299"/>
              <a:gd name="T77" fmla="*/ 997 h 1757"/>
              <a:gd name="T78" fmla="*/ 2251 w 2299"/>
              <a:gd name="T79" fmla="*/ 1098 h 1757"/>
              <a:gd name="T80" fmla="*/ 2205 w 2299"/>
              <a:gd name="T81" fmla="*/ 1197 h 1757"/>
              <a:gd name="T82" fmla="*/ 2139 w 2299"/>
              <a:gd name="T83" fmla="*/ 1349 h 1757"/>
              <a:gd name="T84" fmla="*/ 2117 w 2299"/>
              <a:gd name="T85" fmla="*/ 1410 h 1757"/>
              <a:gd name="T86" fmla="*/ 2048 w 2299"/>
              <a:gd name="T87" fmla="*/ 1501 h 1757"/>
              <a:gd name="T88" fmla="*/ 1941 w 2299"/>
              <a:gd name="T89" fmla="*/ 1562 h 1757"/>
              <a:gd name="T90" fmla="*/ 1883 w 2299"/>
              <a:gd name="T91" fmla="*/ 1584 h 1757"/>
              <a:gd name="T92" fmla="*/ 1840 w 2299"/>
              <a:gd name="T93" fmla="*/ 1632 h 1757"/>
              <a:gd name="T94" fmla="*/ 1667 w 2299"/>
              <a:gd name="T95" fmla="*/ 1746 h 1757"/>
              <a:gd name="T96" fmla="*/ 1544 w 2299"/>
              <a:gd name="T97" fmla="*/ 1744 h 1757"/>
              <a:gd name="T98" fmla="*/ 1480 w 2299"/>
              <a:gd name="T99" fmla="*/ 1709 h 1757"/>
              <a:gd name="T100" fmla="*/ 1413 w 2299"/>
              <a:gd name="T101" fmla="*/ 1693 h 1757"/>
              <a:gd name="T102" fmla="*/ 1296 w 2299"/>
              <a:gd name="T103" fmla="*/ 1677 h 1757"/>
              <a:gd name="T104" fmla="*/ 1139 w 2299"/>
              <a:gd name="T105" fmla="*/ 1696 h 1757"/>
              <a:gd name="T106" fmla="*/ 1011 w 2299"/>
              <a:gd name="T107" fmla="*/ 1712 h 1757"/>
              <a:gd name="T108" fmla="*/ 853 w 2299"/>
              <a:gd name="T109" fmla="*/ 1688 h 1757"/>
              <a:gd name="T110" fmla="*/ 787 w 2299"/>
              <a:gd name="T111" fmla="*/ 1656 h 1757"/>
              <a:gd name="T112" fmla="*/ 709 w 2299"/>
              <a:gd name="T113" fmla="*/ 1557 h 1757"/>
              <a:gd name="T114" fmla="*/ 693 w 2299"/>
              <a:gd name="T115" fmla="*/ 1397 h 1757"/>
              <a:gd name="T116" fmla="*/ 672 w 2299"/>
              <a:gd name="T117" fmla="*/ 1381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99" h="1757">
                <a:moveTo>
                  <a:pt x="699" y="1389"/>
                </a:moveTo>
                <a:cubicBezTo>
                  <a:pt x="689" y="1397"/>
                  <a:pt x="692" y="1406"/>
                  <a:pt x="677" y="1410"/>
                </a:cubicBezTo>
                <a:cubicBezTo>
                  <a:pt x="662" y="1428"/>
                  <a:pt x="639" y="1438"/>
                  <a:pt x="616" y="1442"/>
                </a:cubicBezTo>
                <a:cubicBezTo>
                  <a:pt x="603" y="1444"/>
                  <a:pt x="576" y="1448"/>
                  <a:pt x="576" y="1448"/>
                </a:cubicBezTo>
                <a:cubicBezTo>
                  <a:pt x="513" y="1443"/>
                  <a:pt x="556" y="1450"/>
                  <a:pt x="531" y="1442"/>
                </a:cubicBezTo>
                <a:cubicBezTo>
                  <a:pt x="523" y="1439"/>
                  <a:pt x="507" y="1434"/>
                  <a:pt x="507" y="1434"/>
                </a:cubicBezTo>
                <a:cubicBezTo>
                  <a:pt x="487" y="1437"/>
                  <a:pt x="477" y="1441"/>
                  <a:pt x="459" y="1448"/>
                </a:cubicBezTo>
                <a:cubicBezTo>
                  <a:pt x="432" y="1470"/>
                  <a:pt x="385" y="1477"/>
                  <a:pt x="352" y="1482"/>
                </a:cubicBezTo>
                <a:cubicBezTo>
                  <a:pt x="301" y="1501"/>
                  <a:pt x="246" y="1478"/>
                  <a:pt x="195" y="1472"/>
                </a:cubicBezTo>
                <a:cubicBezTo>
                  <a:pt x="189" y="1469"/>
                  <a:pt x="182" y="1468"/>
                  <a:pt x="176" y="1464"/>
                </a:cubicBezTo>
                <a:cubicBezTo>
                  <a:pt x="158" y="1453"/>
                  <a:pt x="148" y="1434"/>
                  <a:pt x="133" y="1421"/>
                </a:cubicBezTo>
                <a:cubicBezTo>
                  <a:pt x="131" y="1413"/>
                  <a:pt x="125" y="1397"/>
                  <a:pt x="125" y="1397"/>
                </a:cubicBezTo>
                <a:cubicBezTo>
                  <a:pt x="122" y="1381"/>
                  <a:pt x="105" y="1335"/>
                  <a:pt x="93" y="1325"/>
                </a:cubicBezTo>
                <a:cubicBezTo>
                  <a:pt x="91" y="1317"/>
                  <a:pt x="85" y="1301"/>
                  <a:pt x="85" y="1301"/>
                </a:cubicBezTo>
                <a:cubicBezTo>
                  <a:pt x="83" y="1287"/>
                  <a:pt x="79" y="1275"/>
                  <a:pt x="75" y="1261"/>
                </a:cubicBezTo>
                <a:cubicBezTo>
                  <a:pt x="74" y="1255"/>
                  <a:pt x="69" y="1245"/>
                  <a:pt x="69" y="1245"/>
                </a:cubicBezTo>
                <a:cubicBezTo>
                  <a:pt x="67" y="1231"/>
                  <a:pt x="68" y="1213"/>
                  <a:pt x="61" y="1200"/>
                </a:cubicBezTo>
                <a:cubicBezTo>
                  <a:pt x="52" y="1185"/>
                  <a:pt x="60" y="1205"/>
                  <a:pt x="51" y="1186"/>
                </a:cubicBezTo>
                <a:cubicBezTo>
                  <a:pt x="43" y="1169"/>
                  <a:pt x="44" y="1154"/>
                  <a:pt x="29" y="1141"/>
                </a:cubicBezTo>
                <a:cubicBezTo>
                  <a:pt x="22" y="1115"/>
                  <a:pt x="20" y="1087"/>
                  <a:pt x="13" y="1061"/>
                </a:cubicBezTo>
                <a:cubicBezTo>
                  <a:pt x="14" y="1038"/>
                  <a:pt x="0" y="953"/>
                  <a:pt x="27" y="917"/>
                </a:cubicBezTo>
                <a:cubicBezTo>
                  <a:pt x="32" y="891"/>
                  <a:pt x="28" y="873"/>
                  <a:pt x="21" y="848"/>
                </a:cubicBezTo>
                <a:cubicBezTo>
                  <a:pt x="24" y="780"/>
                  <a:pt x="23" y="781"/>
                  <a:pt x="43" y="728"/>
                </a:cubicBezTo>
                <a:cubicBezTo>
                  <a:pt x="47" y="716"/>
                  <a:pt x="47" y="699"/>
                  <a:pt x="56" y="690"/>
                </a:cubicBezTo>
                <a:cubicBezTo>
                  <a:pt x="77" y="669"/>
                  <a:pt x="50" y="704"/>
                  <a:pt x="72" y="677"/>
                </a:cubicBezTo>
                <a:cubicBezTo>
                  <a:pt x="80" y="667"/>
                  <a:pt x="81" y="656"/>
                  <a:pt x="91" y="648"/>
                </a:cubicBezTo>
                <a:cubicBezTo>
                  <a:pt x="99" y="617"/>
                  <a:pt x="102" y="568"/>
                  <a:pt x="133" y="549"/>
                </a:cubicBezTo>
                <a:cubicBezTo>
                  <a:pt x="138" y="535"/>
                  <a:pt x="163" y="493"/>
                  <a:pt x="176" y="485"/>
                </a:cubicBezTo>
                <a:cubicBezTo>
                  <a:pt x="187" y="468"/>
                  <a:pt x="205" y="454"/>
                  <a:pt x="219" y="440"/>
                </a:cubicBezTo>
                <a:cubicBezTo>
                  <a:pt x="235" y="424"/>
                  <a:pt x="249" y="404"/>
                  <a:pt x="264" y="386"/>
                </a:cubicBezTo>
                <a:cubicBezTo>
                  <a:pt x="269" y="373"/>
                  <a:pt x="277" y="382"/>
                  <a:pt x="272" y="368"/>
                </a:cubicBezTo>
                <a:cubicBezTo>
                  <a:pt x="274" y="363"/>
                  <a:pt x="274" y="357"/>
                  <a:pt x="277" y="352"/>
                </a:cubicBezTo>
                <a:cubicBezTo>
                  <a:pt x="281" y="347"/>
                  <a:pt x="291" y="338"/>
                  <a:pt x="291" y="338"/>
                </a:cubicBezTo>
                <a:cubicBezTo>
                  <a:pt x="294" y="326"/>
                  <a:pt x="301" y="316"/>
                  <a:pt x="312" y="309"/>
                </a:cubicBezTo>
                <a:cubicBezTo>
                  <a:pt x="329" y="281"/>
                  <a:pt x="371" y="232"/>
                  <a:pt x="403" y="224"/>
                </a:cubicBezTo>
                <a:cubicBezTo>
                  <a:pt x="410" y="216"/>
                  <a:pt x="417" y="213"/>
                  <a:pt x="427" y="208"/>
                </a:cubicBezTo>
                <a:cubicBezTo>
                  <a:pt x="438" y="194"/>
                  <a:pt x="460" y="183"/>
                  <a:pt x="475" y="173"/>
                </a:cubicBezTo>
                <a:cubicBezTo>
                  <a:pt x="478" y="171"/>
                  <a:pt x="481" y="170"/>
                  <a:pt x="483" y="168"/>
                </a:cubicBezTo>
                <a:cubicBezTo>
                  <a:pt x="485" y="166"/>
                  <a:pt x="486" y="164"/>
                  <a:pt x="488" y="162"/>
                </a:cubicBezTo>
                <a:cubicBezTo>
                  <a:pt x="493" y="158"/>
                  <a:pt x="504" y="152"/>
                  <a:pt x="504" y="152"/>
                </a:cubicBezTo>
                <a:cubicBezTo>
                  <a:pt x="516" y="136"/>
                  <a:pt x="540" y="109"/>
                  <a:pt x="560" y="104"/>
                </a:cubicBezTo>
                <a:cubicBezTo>
                  <a:pt x="596" y="77"/>
                  <a:pt x="639" y="65"/>
                  <a:pt x="683" y="61"/>
                </a:cubicBezTo>
                <a:cubicBezTo>
                  <a:pt x="717" y="51"/>
                  <a:pt x="749" y="31"/>
                  <a:pt x="784" y="18"/>
                </a:cubicBezTo>
                <a:cubicBezTo>
                  <a:pt x="791" y="15"/>
                  <a:pt x="798" y="15"/>
                  <a:pt x="805" y="13"/>
                </a:cubicBezTo>
                <a:cubicBezTo>
                  <a:pt x="811" y="11"/>
                  <a:pt x="818" y="10"/>
                  <a:pt x="824" y="8"/>
                </a:cubicBezTo>
                <a:cubicBezTo>
                  <a:pt x="831" y="5"/>
                  <a:pt x="845" y="0"/>
                  <a:pt x="845" y="0"/>
                </a:cubicBezTo>
                <a:cubicBezTo>
                  <a:pt x="891" y="2"/>
                  <a:pt x="933" y="16"/>
                  <a:pt x="979" y="18"/>
                </a:cubicBezTo>
                <a:cubicBezTo>
                  <a:pt x="1010" y="25"/>
                  <a:pt x="1041" y="29"/>
                  <a:pt x="1072" y="32"/>
                </a:cubicBezTo>
                <a:cubicBezTo>
                  <a:pt x="1088" y="34"/>
                  <a:pt x="1120" y="40"/>
                  <a:pt x="1120" y="40"/>
                </a:cubicBezTo>
                <a:cubicBezTo>
                  <a:pt x="1132" y="45"/>
                  <a:pt x="1157" y="50"/>
                  <a:pt x="1157" y="50"/>
                </a:cubicBezTo>
                <a:cubicBezTo>
                  <a:pt x="1172" y="58"/>
                  <a:pt x="1186" y="59"/>
                  <a:pt x="1203" y="61"/>
                </a:cubicBezTo>
                <a:cubicBezTo>
                  <a:pt x="1220" y="67"/>
                  <a:pt x="1225" y="73"/>
                  <a:pt x="1240" y="80"/>
                </a:cubicBezTo>
                <a:cubicBezTo>
                  <a:pt x="1255" y="88"/>
                  <a:pt x="1275" y="89"/>
                  <a:pt x="1291" y="93"/>
                </a:cubicBezTo>
                <a:cubicBezTo>
                  <a:pt x="1299" y="99"/>
                  <a:pt x="1309" y="104"/>
                  <a:pt x="1315" y="112"/>
                </a:cubicBezTo>
                <a:cubicBezTo>
                  <a:pt x="1319" y="117"/>
                  <a:pt x="1328" y="128"/>
                  <a:pt x="1328" y="128"/>
                </a:cubicBezTo>
                <a:cubicBezTo>
                  <a:pt x="1335" y="145"/>
                  <a:pt x="1349" y="161"/>
                  <a:pt x="1363" y="173"/>
                </a:cubicBezTo>
                <a:cubicBezTo>
                  <a:pt x="1369" y="195"/>
                  <a:pt x="1395" y="210"/>
                  <a:pt x="1411" y="226"/>
                </a:cubicBezTo>
                <a:cubicBezTo>
                  <a:pt x="1417" y="232"/>
                  <a:pt x="1420" y="239"/>
                  <a:pt x="1427" y="245"/>
                </a:cubicBezTo>
                <a:cubicBezTo>
                  <a:pt x="1441" y="236"/>
                  <a:pt x="1461" y="228"/>
                  <a:pt x="1477" y="224"/>
                </a:cubicBezTo>
                <a:cubicBezTo>
                  <a:pt x="1496" y="210"/>
                  <a:pt x="1532" y="208"/>
                  <a:pt x="1555" y="205"/>
                </a:cubicBezTo>
                <a:cubicBezTo>
                  <a:pt x="1648" y="207"/>
                  <a:pt x="1731" y="216"/>
                  <a:pt x="1821" y="226"/>
                </a:cubicBezTo>
                <a:cubicBezTo>
                  <a:pt x="1849" y="237"/>
                  <a:pt x="1882" y="259"/>
                  <a:pt x="1909" y="266"/>
                </a:cubicBezTo>
                <a:cubicBezTo>
                  <a:pt x="1914" y="279"/>
                  <a:pt x="1919" y="286"/>
                  <a:pt x="1931" y="293"/>
                </a:cubicBezTo>
                <a:cubicBezTo>
                  <a:pt x="1945" y="316"/>
                  <a:pt x="1966" y="318"/>
                  <a:pt x="1984" y="333"/>
                </a:cubicBezTo>
                <a:cubicBezTo>
                  <a:pt x="1999" y="346"/>
                  <a:pt x="2014" y="381"/>
                  <a:pt x="2027" y="389"/>
                </a:cubicBezTo>
                <a:cubicBezTo>
                  <a:pt x="2040" y="396"/>
                  <a:pt x="2063" y="396"/>
                  <a:pt x="2075" y="397"/>
                </a:cubicBezTo>
                <a:cubicBezTo>
                  <a:pt x="2096" y="402"/>
                  <a:pt x="2092" y="407"/>
                  <a:pt x="2104" y="421"/>
                </a:cubicBezTo>
                <a:cubicBezTo>
                  <a:pt x="2110" y="428"/>
                  <a:pt x="2123" y="442"/>
                  <a:pt x="2131" y="448"/>
                </a:cubicBezTo>
                <a:cubicBezTo>
                  <a:pt x="2136" y="452"/>
                  <a:pt x="2143" y="453"/>
                  <a:pt x="2147" y="458"/>
                </a:cubicBezTo>
                <a:cubicBezTo>
                  <a:pt x="2153" y="465"/>
                  <a:pt x="2156" y="471"/>
                  <a:pt x="2163" y="477"/>
                </a:cubicBezTo>
                <a:cubicBezTo>
                  <a:pt x="2170" y="505"/>
                  <a:pt x="2189" y="520"/>
                  <a:pt x="2211" y="538"/>
                </a:cubicBezTo>
                <a:cubicBezTo>
                  <a:pt x="2215" y="556"/>
                  <a:pt x="2211" y="544"/>
                  <a:pt x="2232" y="570"/>
                </a:cubicBezTo>
                <a:cubicBezTo>
                  <a:pt x="2234" y="572"/>
                  <a:pt x="2237" y="576"/>
                  <a:pt x="2237" y="576"/>
                </a:cubicBezTo>
                <a:cubicBezTo>
                  <a:pt x="2245" y="598"/>
                  <a:pt x="2250" y="644"/>
                  <a:pt x="2267" y="658"/>
                </a:cubicBezTo>
                <a:cubicBezTo>
                  <a:pt x="2268" y="677"/>
                  <a:pt x="2262" y="737"/>
                  <a:pt x="2283" y="754"/>
                </a:cubicBezTo>
                <a:cubicBezTo>
                  <a:pt x="2291" y="788"/>
                  <a:pt x="2295" y="821"/>
                  <a:pt x="2299" y="856"/>
                </a:cubicBezTo>
                <a:cubicBezTo>
                  <a:pt x="2297" y="894"/>
                  <a:pt x="2295" y="926"/>
                  <a:pt x="2288" y="962"/>
                </a:cubicBezTo>
                <a:cubicBezTo>
                  <a:pt x="2282" y="991"/>
                  <a:pt x="2288" y="965"/>
                  <a:pt x="2280" y="997"/>
                </a:cubicBezTo>
                <a:cubicBezTo>
                  <a:pt x="2279" y="1001"/>
                  <a:pt x="2277" y="1008"/>
                  <a:pt x="2277" y="1008"/>
                </a:cubicBezTo>
                <a:cubicBezTo>
                  <a:pt x="2274" y="1038"/>
                  <a:pt x="2264" y="1071"/>
                  <a:pt x="2251" y="1098"/>
                </a:cubicBezTo>
                <a:cubicBezTo>
                  <a:pt x="2245" y="1110"/>
                  <a:pt x="2245" y="1122"/>
                  <a:pt x="2237" y="1133"/>
                </a:cubicBezTo>
                <a:cubicBezTo>
                  <a:pt x="2231" y="1155"/>
                  <a:pt x="2223" y="1182"/>
                  <a:pt x="2205" y="1197"/>
                </a:cubicBezTo>
                <a:cubicBezTo>
                  <a:pt x="2202" y="1208"/>
                  <a:pt x="2191" y="1223"/>
                  <a:pt x="2184" y="1232"/>
                </a:cubicBezTo>
                <a:cubicBezTo>
                  <a:pt x="2170" y="1270"/>
                  <a:pt x="2147" y="1309"/>
                  <a:pt x="2139" y="1349"/>
                </a:cubicBezTo>
                <a:cubicBezTo>
                  <a:pt x="2136" y="1363"/>
                  <a:pt x="2135" y="1379"/>
                  <a:pt x="2128" y="1392"/>
                </a:cubicBezTo>
                <a:cubicBezTo>
                  <a:pt x="2125" y="1398"/>
                  <a:pt x="2117" y="1410"/>
                  <a:pt x="2117" y="1410"/>
                </a:cubicBezTo>
                <a:cubicBezTo>
                  <a:pt x="2114" y="1421"/>
                  <a:pt x="2108" y="1433"/>
                  <a:pt x="2101" y="1442"/>
                </a:cubicBezTo>
                <a:cubicBezTo>
                  <a:pt x="2097" y="1464"/>
                  <a:pt x="2067" y="1489"/>
                  <a:pt x="2048" y="1501"/>
                </a:cubicBezTo>
                <a:cubicBezTo>
                  <a:pt x="2032" y="1527"/>
                  <a:pt x="2009" y="1529"/>
                  <a:pt x="1984" y="1541"/>
                </a:cubicBezTo>
                <a:cubicBezTo>
                  <a:pt x="1969" y="1548"/>
                  <a:pt x="1957" y="1558"/>
                  <a:pt x="1941" y="1562"/>
                </a:cubicBezTo>
                <a:cubicBezTo>
                  <a:pt x="1928" y="1570"/>
                  <a:pt x="1913" y="1573"/>
                  <a:pt x="1899" y="1578"/>
                </a:cubicBezTo>
                <a:cubicBezTo>
                  <a:pt x="1894" y="1580"/>
                  <a:pt x="1883" y="1584"/>
                  <a:pt x="1883" y="1584"/>
                </a:cubicBezTo>
                <a:cubicBezTo>
                  <a:pt x="1875" y="1594"/>
                  <a:pt x="1867" y="1606"/>
                  <a:pt x="1856" y="1613"/>
                </a:cubicBezTo>
                <a:cubicBezTo>
                  <a:pt x="1851" y="1621"/>
                  <a:pt x="1846" y="1625"/>
                  <a:pt x="1840" y="1632"/>
                </a:cubicBezTo>
                <a:cubicBezTo>
                  <a:pt x="1830" y="1659"/>
                  <a:pt x="1779" y="1697"/>
                  <a:pt x="1752" y="1709"/>
                </a:cubicBezTo>
                <a:cubicBezTo>
                  <a:pt x="1732" y="1729"/>
                  <a:pt x="1694" y="1739"/>
                  <a:pt x="1667" y="1746"/>
                </a:cubicBezTo>
                <a:cubicBezTo>
                  <a:pt x="1649" y="1756"/>
                  <a:pt x="1633" y="1755"/>
                  <a:pt x="1611" y="1757"/>
                </a:cubicBezTo>
                <a:cubicBezTo>
                  <a:pt x="1587" y="1754"/>
                  <a:pt x="1567" y="1748"/>
                  <a:pt x="1544" y="1744"/>
                </a:cubicBezTo>
                <a:cubicBezTo>
                  <a:pt x="1534" y="1736"/>
                  <a:pt x="1525" y="1731"/>
                  <a:pt x="1512" y="1728"/>
                </a:cubicBezTo>
                <a:cubicBezTo>
                  <a:pt x="1503" y="1717"/>
                  <a:pt x="1493" y="1713"/>
                  <a:pt x="1480" y="1709"/>
                </a:cubicBezTo>
                <a:cubicBezTo>
                  <a:pt x="1474" y="1700"/>
                  <a:pt x="1469" y="1693"/>
                  <a:pt x="1461" y="1685"/>
                </a:cubicBezTo>
                <a:cubicBezTo>
                  <a:pt x="1445" y="1690"/>
                  <a:pt x="1429" y="1690"/>
                  <a:pt x="1413" y="1693"/>
                </a:cubicBezTo>
                <a:cubicBezTo>
                  <a:pt x="1381" y="1690"/>
                  <a:pt x="1362" y="1680"/>
                  <a:pt x="1333" y="1669"/>
                </a:cubicBezTo>
                <a:cubicBezTo>
                  <a:pt x="1321" y="1674"/>
                  <a:pt x="1308" y="1673"/>
                  <a:pt x="1296" y="1677"/>
                </a:cubicBezTo>
                <a:cubicBezTo>
                  <a:pt x="1275" y="1684"/>
                  <a:pt x="1260" y="1690"/>
                  <a:pt x="1237" y="1693"/>
                </a:cubicBezTo>
                <a:cubicBezTo>
                  <a:pt x="1205" y="1705"/>
                  <a:pt x="1178" y="1697"/>
                  <a:pt x="1139" y="1696"/>
                </a:cubicBezTo>
                <a:cubicBezTo>
                  <a:pt x="1116" y="1693"/>
                  <a:pt x="1095" y="1695"/>
                  <a:pt x="1072" y="1698"/>
                </a:cubicBezTo>
                <a:cubicBezTo>
                  <a:pt x="1052" y="1706"/>
                  <a:pt x="1032" y="1708"/>
                  <a:pt x="1011" y="1712"/>
                </a:cubicBezTo>
                <a:cubicBezTo>
                  <a:pt x="965" y="1710"/>
                  <a:pt x="935" y="1702"/>
                  <a:pt x="891" y="1698"/>
                </a:cubicBezTo>
                <a:cubicBezTo>
                  <a:pt x="878" y="1694"/>
                  <a:pt x="866" y="1690"/>
                  <a:pt x="853" y="1688"/>
                </a:cubicBezTo>
                <a:cubicBezTo>
                  <a:pt x="839" y="1683"/>
                  <a:pt x="822" y="1676"/>
                  <a:pt x="808" y="1669"/>
                </a:cubicBezTo>
                <a:cubicBezTo>
                  <a:pt x="799" y="1664"/>
                  <a:pt x="797" y="1659"/>
                  <a:pt x="787" y="1656"/>
                </a:cubicBezTo>
                <a:cubicBezTo>
                  <a:pt x="775" y="1644"/>
                  <a:pt x="756" y="1630"/>
                  <a:pt x="741" y="1621"/>
                </a:cubicBezTo>
                <a:cubicBezTo>
                  <a:pt x="729" y="1602"/>
                  <a:pt x="717" y="1578"/>
                  <a:pt x="709" y="1557"/>
                </a:cubicBezTo>
                <a:cubicBezTo>
                  <a:pt x="706" y="1515"/>
                  <a:pt x="702" y="1474"/>
                  <a:pt x="707" y="1432"/>
                </a:cubicBezTo>
                <a:cubicBezTo>
                  <a:pt x="706" y="1419"/>
                  <a:pt x="711" y="1390"/>
                  <a:pt x="693" y="1397"/>
                </a:cubicBezTo>
                <a:cubicBezTo>
                  <a:pt x="687" y="1406"/>
                  <a:pt x="690" y="1403"/>
                  <a:pt x="685" y="1408"/>
                </a:cubicBezTo>
                <a:lnTo>
                  <a:pt x="672" y="1381"/>
                </a:lnTo>
              </a:path>
            </a:pathLst>
          </a:custGeom>
          <a:solidFill>
            <a:srgbClr val="EA5F4C">
              <a:alpha val="50000"/>
            </a:srgb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a:p>
        </p:txBody>
      </p:sp>
      <p:sp>
        <p:nvSpPr>
          <p:cNvPr id="115725" name="Line 13"/>
          <p:cNvSpPr>
            <a:spLocks noChangeShapeType="1"/>
          </p:cNvSpPr>
          <p:nvPr/>
        </p:nvSpPr>
        <p:spPr bwMode="auto">
          <a:xfrm>
            <a:off x="2667000" y="4784725"/>
            <a:ext cx="1447800" cy="838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a:p>
        </p:txBody>
      </p:sp>
      <p:sp>
        <p:nvSpPr>
          <p:cNvPr id="115726" name="Line 14"/>
          <p:cNvSpPr>
            <a:spLocks noChangeShapeType="1"/>
          </p:cNvSpPr>
          <p:nvPr/>
        </p:nvSpPr>
        <p:spPr bwMode="auto">
          <a:xfrm flipV="1">
            <a:off x="2514600" y="5546725"/>
            <a:ext cx="1066800" cy="5492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a:p>
        </p:txBody>
      </p:sp>
      <p:sp>
        <p:nvSpPr>
          <p:cNvPr id="115727" name="Line 15"/>
          <p:cNvSpPr>
            <a:spLocks noChangeShapeType="1"/>
          </p:cNvSpPr>
          <p:nvPr/>
        </p:nvSpPr>
        <p:spPr bwMode="auto">
          <a:xfrm flipV="1">
            <a:off x="2514600" y="6003925"/>
            <a:ext cx="2514600" cy="920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a:p>
        </p:txBody>
      </p:sp>
      <p:sp>
        <p:nvSpPr>
          <p:cNvPr id="115728" name="Line 16"/>
          <p:cNvSpPr>
            <a:spLocks noChangeShapeType="1"/>
          </p:cNvSpPr>
          <p:nvPr/>
        </p:nvSpPr>
        <p:spPr bwMode="auto">
          <a:xfrm flipH="1">
            <a:off x="4572000" y="1736725"/>
            <a:ext cx="457200" cy="2971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2" descr="phine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3805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8" name="Text Box 3"/>
          <p:cNvSpPr txBox="1">
            <a:spLocks noChangeArrowheads="1"/>
          </p:cNvSpPr>
          <p:nvPr/>
        </p:nvSpPr>
        <p:spPr bwMode="auto">
          <a:xfrm>
            <a:off x="4191000" y="728663"/>
            <a:ext cx="47244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bg1"/>
                </a:solidFill>
                <a:latin typeface="Verdana" charset="0"/>
                <a:ea typeface="ＭＳ Ｐゴシック" charset="-128"/>
              </a:defRPr>
            </a:lvl1pPr>
            <a:lvl2pPr marL="742950" indent="-285750">
              <a:defRPr sz="1600" b="1">
                <a:solidFill>
                  <a:schemeClr val="bg1"/>
                </a:solidFill>
                <a:latin typeface="Verdana" charset="0"/>
                <a:ea typeface="ＭＳ Ｐゴシック" charset="-128"/>
              </a:defRPr>
            </a:lvl2pPr>
            <a:lvl3pPr marL="1143000" indent="-228600">
              <a:defRPr sz="1600" b="1">
                <a:solidFill>
                  <a:schemeClr val="bg1"/>
                </a:solidFill>
                <a:latin typeface="Verdana" charset="0"/>
                <a:ea typeface="ＭＳ Ｐゴシック" charset="-128"/>
              </a:defRPr>
            </a:lvl3pPr>
            <a:lvl4pPr marL="1600200" indent="-228600">
              <a:defRPr sz="1600" b="1">
                <a:solidFill>
                  <a:schemeClr val="bg1"/>
                </a:solidFill>
                <a:latin typeface="Verdana" charset="0"/>
                <a:ea typeface="ＭＳ Ｐゴシック" charset="-128"/>
              </a:defRPr>
            </a:lvl4pPr>
            <a:lvl5pPr marL="2057400" indent="-228600">
              <a:defRPr sz="1600" b="1">
                <a:solidFill>
                  <a:schemeClr val="bg1"/>
                </a:solidFill>
                <a:latin typeface="Verdana" charset="0"/>
                <a:ea typeface="ＭＳ Ｐゴシック" charset="-128"/>
              </a:defRPr>
            </a:lvl5pPr>
            <a:lvl6pPr marL="2514600" indent="-228600" eaLnBrk="0" fontAlgn="base" hangingPunct="0">
              <a:spcBef>
                <a:spcPct val="0"/>
              </a:spcBef>
              <a:spcAft>
                <a:spcPct val="0"/>
              </a:spcAft>
              <a:defRPr sz="1600" b="1">
                <a:solidFill>
                  <a:schemeClr val="bg1"/>
                </a:solidFill>
                <a:latin typeface="Verdana" charset="0"/>
                <a:ea typeface="ＭＳ Ｐゴシック" charset="-128"/>
              </a:defRPr>
            </a:lvl6pPr>
            <a:lvl7pPr marL="2971800" indent="-228600" eaLnBrk="0" fontAlgn="base" hangingPunct="0">
              <a:spcBef>
                <a:spcPct val="0"/>
              </a:spcBef>
              <a:spcAft>
                <a:spcPct val="0"/>
              </a:spcAft>
              <a:defRPr sz="1600" b="1">
                <a:solidFill>
                  <a:schemeClr val="bg1"/>
                </a:solidFill>
                <a:latin typeface="Verdana" charset="0"/>
                <a:ea typeface="ＭＳ Ｐゴシック" charset="-128"/>
              </a:defRPr>
            </a:lvl7pPr>
            <a:lvl8pPr marL="3429000" indent="-228600" eaLnBrk="0" fontAlgn="base" hangingPunct="0">
              <a:spcBef>
                <a:spcPct val="0"/>
              </a:spcBef>
              <a:spcAft>
                <a:spcPct val="0"/>
              </a:spcAft>
              <a:defRPr sz="1600" b="1">
                <a:solidFill>
                  <a:schemeClr val="bg1"/>
                </a:solidFill>
                <a:latin typeface="Verdana" charset="0"/>
                <a:ea typeface="ＭＳ Ｐゴシック" charset="-128"/>
              </a:defRPr>
            </a:lvl8pPr>
            <a:lvl9pPr marL="3886200" indent="-228600" eaLnBrk="0" fontAlgn="base" hangingPunct="0">
              <a:spcBef>
                <a:spcPct val="0"/>
              </a:spcBef>
              <a:spcAft>
                <a:spcPct val="0"/>
              </a:spcAft>
              <a:defRPr sz="1600" b="1">
                <a:solidFill>
                  <a:schemeClr val="bg1"/>
                </a:solidFill>
                <a:latin typeface="Verdana" charset="0"/>
                <a:ea typeface="ＭＳ Ｐゴシック" charset="-128"/>
              </a:defRPr>
            </a:lvl9pPr>
          </a:lstStyle>
          <a:p>
            <a:pPr eaLnBrk="1" hangingPunct="1">
              <a:spcBef>
                <a:spcPct val="50000"/>
              </a:spcBef>
            </a:pPr>
            <a:r>
              <a:rPr lang="it-IT" altLang="it-IT" b="0">
                <a:solidFill>
                  <a:schemeClr val="tx1"/>
                </a:solidFill>
                <a:latin typeface="Arial" charset="0"/>
              </a:rPr>
              <a:t>Nel 1868, M. Harlow e H. Bigelow pubblicarono il caso di Phineas Gage, un operaio che ebbe il cranio attraversato da una sbarra di ferro. </a:t>
            </a:r>
          </a:p>
        </p:txBody>
      </p:sp>
      <p:sp>
        <p:nvSpPr>
          <p:cNvPr id="96259" name="Rectangle 4"/>
          <p:cNvSpPr>
            <a:spLocks noChangeArrowheads="1"/>
          </p:cNvSpPr>
          <p:nvPr/>
        </p:nvSpPr>
        <p:spPr bwMode="auto">
          <a:xfrm>
            <a:off x="4495800" y="2176463"/>
            <a:ext cx="4267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50000"/>
              </a:spcBef>
              <a:buFontTx/>
              <a:buNone/>
            </a:pPr>
            <a:r>
              <a:rPr lang="it-IT" altLang="it-IT" sz="1600" b="0">
                <a:latin typeface="Arial" charset="0"/>
              </a:rPr>
              <a:t>Gage sopravvisse 12 anni, ma con gravi alterazioni della personalità.</a:t>
            </a:r>
          </a:p>
        </p:txBody>
      </p:sp>
      <p:sp>
        <p:nvSpPr>
          <p:cNvPr id="96260" name="Rectangle 5"/>
          <p:cNvSpPr>
            <a:spLocks noChangeArrowheads="1"/>
          </p:cNvSpPr>
          <p:nvPr/>
        </p:nvSpPr>
        <p:spPr bwMode="auto">
          <a:xfrm>
            <a:off x="4267200" y="3929063"/>
            <a:ext cx="464820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just" eaLnBrk="1" hangingPunct="1">
              <a:spcBef>
                <a:spcPct val="0"/>
              </a:spcBef>
              <a:buFontTx/>
              <a:buNone/>
            </a:pPr>
            <a:r>
              <a:rPr lang="ja-JP" altLang="it-IT" sz="1600" b="0" i="1">
                <a:latin typeface="Arial" charset="0"/>
              </a:rPr>
              <a:t>“</a:t>
            </a:r>
            <a:r>
              <a:rPr lang="it-IT" altLang="ja-JP" sz="1600" b="0" i="1">
                <a:latin typeface="Arial" charset="0"/>
              </a:rPr>
              <a:t>Egli è sregolato, irriverente, indulge talvolta nella bestemmia più volgare (che in precedenza non era suo costume), manifestando poco rispetto per i compagni, intollerante verso limitazioni o avvertimenti, quando questi siano in conflitto con i suoi desideri… Progetta molti piani per il futuro, che vengono tuttavia abbandonati, in favore di altri piani che sembrano più facilmente attuabili</a:t>
            </a:r>
            <a:r>
              <a:rPr lang="ja-JP" altLang="it-IT" sz="1600" b="0" i="1">
                <a:latin typeface="Arial" charset="0"/>
              </a:rPr>
              <a:t>”</a:t>
            </a:r>
            <a:r>
              <a:rPr lang="it-IT" altLang="ja-JP" sz="1600" b="0" i="1">
                <a:latin typeface="Arial" charset="0"/>
              </a:rPr>
              <a:t>. Harlow, 1868.</a:t>
            </a:r>
            <a:endParaRPr lang="it-IT" altLang="it-IT" sz="1600" b="0" i="1">
              <a:latin typeface="Arial" charset="0"/>
            </a:endParaRPr>
          </a:p>
        </p:txBody>
      </p:sp>
    </p:spTree>
  </p:cSld>
  <p:clrMapOvr>
    <a:masterClrMapping/>
  </p:clrMapOvr>
  <p:transition spd="slow">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026" descr="09-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39763"/>
            <a:ext cx="8978900"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0363" y="0"/>
            <a:ext cx="593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9" descr="perse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00"/>
            <a:ext cx="89916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752600"/>
            <a:ext cx="3127375"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4450" name="Object 3"/>
          <p:cNvGraphicFramePr>
            <a:graphicFrameLocks noChangeAspect="1"/>
          </p:cNvGraphicFramePr>
          <p:nvPr/>
        </p:nvGraphicFramePr>
        <p:xfrm>
          <a:off x="6781800" y="152400"/>
          <a:ext cx="2120900" cy="1922463"/>
        </p:xfrm>
        <a:graphic>
          <a:graphicData uri="http://schemas.openxmlformats.org/presentationml/2006/ole">
            <mc:AlternateContent xmlns:mc="http://schemas.openxmlformats.org/markup-compatibility/2006">
              <mc:Choice xmlns:v="urn:schemas-microsoft-com:vml" Requires="v">
                <p:oleObj spid="_x0000_s104551" name="Image" r:id="rId5" imgW="4091463" imgH="3707317" progId="Photoshop.Image.5">
                  <p:embed/>
                </p:oleObj>
              </mc:Choice>
              <mc:Fallback>
                <p:oleObj name="Image" r:id="rId5" imgW="4091463" imgH="3707317" progId="Photoshop.Image.5">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152400"/>
                        <a:ext cx="2120900" cy="192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4451" name="Object 4"/>
          <p:cNvGraphicFramePr>
            <a:graphicFrameLocks noChangeAspect="1"/>
          </p:cNvGraphicFramePr>
          <p:nvPr/>
        </p:nvGraphicFramePr>
        <p:xfrm>
          <a:off x="3124200" y="4495800"/>
          <a:ext cx="1933575" cy="2165350"/>
        </p:xfrm>
        <a:graphic>
          <a:graphicData uri="http://schemas.openxmlformats.org/presentationml/2006/ole">
            <mc:AlternateContent xmlns:mc="http://schemas.openxmlformats.org/markup-compatibility/2006">
              <mc:Choice xmlns:v="urn:schemas-microsoft-com:vml" Requires="v">
                <p:oleObj spid="_x0000_s104552" name="Image" r:id="rId7" imgW="2914634" imgH="3262195" progId="Photoshop.Image.5">
                  <p:embed/>
                </p:oleObj>
              </mc:Choice>
              <mc:Fallback>
                <p:oleObj name="Image" r:id="rId7" imgW="2914634" imgH="3262195" progId="Photoshop.Image.5">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4200" y="4495800"/>
                        <a:ext cx="1933575" cy="216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4452" name="Object 5"/>
          <p:cNvGraphicFramePr>
            <a:graphicFrameLocks noChangeAspect="1"/>
          </p:cNvGraphicFramePr>
          <p:nvPr/>
        </p:nvGraphicFramePr>
        <p:xfrm>
          <a:off x="3276600" y="152400"/>
          <a:ext cx="2763838" cy="1427163"/>
        </p:xfrm>
        <a:graphic>
          <a:graphicData uri="http://schemas.openxmlformats.org/presentationml/2006/ole">
            <mc:AlternateContent xmlns:mc="http://schemas.openxmlformats.org/markup-compatibility/2006">
              <mc:Choice xmlns:v="urn:schemas-microsoft-com:vml" Requires="v">
                <p:oleObj spid="_x0000_s104553" name="Image" r:id="rId9" imgW="4917683" imgH="2539419" progId="Photoshop.Image.5">
                  <p:embed/>
                </p:oleObj>
              </mc:Choice>
              <mc:Fallback>
                <p:oleObj name="Image" r:id="rId9" imgW="4917683" imgH="2539419" progId="Photoshop.Image.5">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6600" y="152400"/>
                        <a:ext cx="2763838" cy="142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104453"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 y="2197100"/>
            <a:ext cx="106680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Line 7"/>
          <p:cNvSpPr>
            <a:spLocks noChangeShapeType="1"/>
          </p:cNvSpPr>
          <p:nvPr/>
        </p:nvSpPr>
        <p:spPr bwMode="auto">
          <a:xfrm flipH="1">
            <a:off x="5029200" y="1600200"/>
            <a:ext cx="228600" cy="533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4455" name="Line 8"/>
          <p:cNvSpPr>
            <a:spLocks noChangeShapeType="1"/>
          </p:cNvSpPr>
          <p:nvPr/>
        </p:nvSpPr>
        <p:spPr bwMode="auto">
          <a:xfrm flipH="1">
            <a:off x="5029200" y="1219200"/>
            <a:ext cx="1676400" cy="1371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4456" name="Line 9"/>
          <p:cNvSpPr>
            <a:spLocks noChangeShapeType="1"/>
          </p:cNvSpPr>
          <p:nvPr/>
        </p:nvSpPr>
        <p:spPr bwMode="auto">
          <a:xfrm flipH="1" flipV="1">
            <a:off x="5867400" y="2819400"/>
            <a:ext cx="533400" cy="381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4457" name="Line 10"/>
          <p:cNvSpPr>
            <a:spLocks noChangeShapeType="1"/>
          </p:cNvSpPr>
          <p:nvPr/>
        </p:nvSpPr>
        <p:spPr bwMode="auto">
          <a:xfrm flipH="1" flipV="1">
            <a:off x="5029200" y="3505200"/>
            <a:ext cx="1371600" cy="1676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4458" name="Line 11"/>
          <p:cNvSpPr>
            <a:spLocks noChangeShapeType="1"/>
          </p:cNvSpPr>
          <p:nvPr/>
        </p:nvSpPr>
        <p:spPr bwMode="auto">
          <a:xfrm flipV="1">
            <a:off x="4038600" y="3352800"/>
            <a:ext cx="609600" cy="1066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4459" name="Line 12"/>
          <p:cNvSpPr>
            <a:spLocks noChangeShapeType="1"/>
          </p:cNvSpPr>
          <p:nvPr/>
        </p:nvSpPr>
        <p:spPr bwMode="auto">
          <a:xfrm flipV="1">
            <a:off x="1295400" y="3124200"/>
            <a:ext cx="2362200" cy="838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pic>
        <p:nvPicPr>
          <p:cNvPr id="104460" name="Picture 13" descr="facc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78500" y="5346700"/>
            <a:ext cx="31242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61" name="Picture 14" descr="persev"/>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2400" y="152400"/>
            <a:ext cx="2438400"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62" name="Line 15"/>
          <p:cNvSpPr>
            <a:spLocks noChangeShapeType="1"/>
          </p:cNvSpPr>
          <p:nvPr/>
        </p:nvSpPr>
        <p:spPr bwMode="auto">
          <a:xfrm>
            <a:off x="2743200" y="1066800"/>
            <a:ext cx="1066800" cy="1447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pic>
        <p:nvPicPr>
          <p:cNvPr id="104463" name="Picture 16" descr="visual attention"/>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83350" y="2889250"/>
            <a:ext cx="2419350"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64" name="Picture 17" descr="gag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19200" y="5029200"/>
            <a:ext cx="13398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03559" y="804708"/>
            <a:ext cx="2240249" cy="5047536"/>
          </a:xfrm>
          <a:prstGeom prst="rect">
            <a:avLst/>
          </a:prstGeom>
          <a:solidFill>
            <a:schemeClr val="bg1"/>
          </a:solidFill>
        </p:spPr>
        <p:txBody>
          <a:bodyPr wrap="square" rtlCol="0">
            <a:spAutoFit/>
          </a:bodyPr>
          <a:lstStyle/>
          <a:p>
            <a:pPr marL="254003" indent="-254003">
              <a:buFont typeface="Arial" charset="0"/>
              <a:buChar char="•"/>
            </a:pPr>
            <a:r>
              <a:rPr lang="it-IT" sz="1400" b="0" dirty="0">
                <a:solidFill>
                  <a:schemeClr val="tx1"/>
                </a:solidFill>
                <a:latin typeface="Arial" charset="0"/>
                <a:ea typeface="Arial" charset="0"/>
                <a:cs typeface="Arial" charset="0"/>
              </a:rPr>
              <a:t>Pensiero analitico</a:t>
            </a:r>
          </a:p>
          <a:p>
            <a:pPr marL="254003" indent="-254003">
              <a:buFont typeface="Arial" charset="0"/>
              <a:buChar char="•"/>
            </a:pPr>
            <a:r>
              <a:rPr lang="it-IT" sz="1400" b="0" dirty="0">
                <a:solidFill>
                  <a:schemeClr val="tx1"/>
                </a:solidFill>
                <a:latin typeface="Arial" charset="0"/>
                <a:ea typeface="Arial" charset="0"/>
                <a:cs typeface="Arial" charset="0"/>
              </a:rPr>
              <a:t>Percezione orientata ai dettagli</a:t>
            </a:r>
          </a:p>
          <a:p>
            <a:pPr marL="254003" indent="-254003">
              <a:buFont typeface="Arial" charset="0"/>
              <a:buChar char="•"/>
            </a:pPr>
            <a:r>
              <a:rPr lang="it-IT" sz="1400" b="0" dirty="0">
                <a:solidFill>
                  <a:schemeClr val="tx1"/>
                </a:solidFill>
                <a:latin typeface="Arial" charset="0"/>
                <a:ea typeface="Arial" charset="0"/>
                <a:cs typeface="Arial" charset="0"/>
              </a:rPr>
              <a:t>Preferenza per l’ordine sequenziale</a:t>
            </a:r>
          </a:p>
          <a:p>
            <a:pPr marL="254003" indent="-254003">
              <a:buFont typeface="Arial" charset="0"/>
              <a:buChar char="•"/>
            </a:pPr>
            <a:r>
              <a:rPr lang="it-IT" sz="1400" b="0" dirty="0">
                <a:solidFill>
                  <a:schemeClr val="tx1"/>
                </a:solidFill>
                <a:latin typeface="Arial" charset="0"/>
                <a:ea typeface="Arial" charset="0"/>
                <a:cs typeface="Arial" charset="0"/>
              </a:rPr>
              <a:t>Pensiero razionale</a:t>
            </a:r>
          </a:p>
          <a:p>
            <a:pPr marL="254003" indent="-254003">
              <a:buFont typeface="Arial" charset="0"/>
              <a:buChar char="•"/>
            </a:pPr>
            <a:r>
              <a:rPr lang="it-IT" sz="1400" b="0" dirty="0">
                <a:solidFill>
                  <a:schemeClr val="tx1"/>
                </a:solidFill>
                <a:latin typeface="Arial" charset="0"/>
                <a:ea typeface="Arial" charset="0"/>
                <a:cs typeface="Arial" charset="0"/>
              </a:rPr>
              <a:t>Espressione verbale</a:t>
            </a:r>
          </a:p>
          <a:p>
            <a:pPr marL="254003" indent="-254003">
              <a:buFont typeface="Arial" charset="0"/>
              <a:buChar char="•"/>
            </a:pPr>
            <a:r>
              <a:rPr lang="it-IT" sz="1400" b="0" dirty="0">
                <a:solidFill>
                  <a:schemeClr val="tx1"/>
                </a:solidFill>
                <a:latin typeface="Arial" charset="0"/>
                <a:ea typeface="Arial" charset="0"/>
                <a:cs typeface="Arial" charset="0"/>
              </a:rPr>
              <a:t>Precauzione</a:t>
            </a:r>
          </a:p>
          <a:p>
            <a:pPr marL="254003" indent="-254003">
              <a:buFont typeface="Arial" charset="0"/>
              <a:buChar char="•"/>
            </a:pPr>
            <a:r>
              <a:rPr lang="it-IT" sz="1400" b="0" dirty="0">
                <a:solidFill>
                  <a:schemeClr val="tx1"/>
                </a:solidFill>
                <a:latin typeface="Arial" charset="0"/>
                <a:ea typeface="Arial" charset="0"/>
                <a:cs typeface="Arial" charset="0"/>
              </a:rPr>
              <a:t>Pianificazione</a:t>
            </a:r>
          </a:p>
          <a:p>
            <a:pPr marL="254003" indent="-254003">
              <a:buFont typeface="Arial" charset="0"/>
              <a:buChar char="•"/>
            </a:pPr>
            <a:r>
              <a:rPr lang="it-IT" sz="1400" b="0" dirty="0">
                <a:solidFill>
                  <a:schemeClr val="tx1"/>
                </a:solidFill>
                <a:latin typeface="Arial" charset="0"/>
                <a:ea typeface="Arial" charset="0"/>
                <a:cs typeface="Arial" charset="0"/>
              </a:rPr>
              <a:t>Attitudini matematiche e scientifiche</a:t>
            </a:r>
          </a:p>
          <a:p>
            <a:pPr marL="254003" indent="-254003">
              <a:buFont typeface="Arial" charset="0"/>
              <a:buChar char="•"/>
            </a:pPr>
            <a:r>
              <a:rPr lang="it-IT" sz="1400" b="0" dirty="0">
                <a:solidFill>
                  <a:schemeClr val="tx1"/>
                </a:solidFill>
                <a:latin typeface="Arial" charset="0"/>
                <a:ea typeface="Arial" charset="0"/>
                <a:cs typeface="Arial" charset="0"/>
              </a:rPr>
              <a:t>Logica</a:t>
            </a:r>
          </a:p>
          <a:p>
            <a:pPr marL="254003" indent="-254003">
              <a:buFont typeface="Arial" charset="0"/>
              <a:buChar char="•"/>
            </a:pPr>
            <a:r>
              <a:rPr lang="it-IT" sz="1400" b="0" dirty="0">
                <a:solidFill>
                  <a:schemeClr val="tx1"/>
                </a:solidFill>
                <a:latin typeface="Arial" charset="0"/>
                <a:ea typeface="Arial" charset="0"/>
                <a:cs typeface="Arial" charset="0"/>
              </a:rPr>
              <a:t>Visione dello spazio destro</a:t>
            </a:r>
          </a:p>
          <a:p>
            <a:pPr marL="254003" indent="-254003">
              <a:buFont typeface="Arial" charset="0"/>
              <a:buChar char="•"/>
            </a:pPr>
            <a:r>
              <a:rPr lang="it-IT" sz="1400" b="0" dirty="0">
                <a:solidFill>
                  <a:schemeClr val="tx1"/>
                </a:solidFill>
                <a:latin typeface="Arial" charset="0"/>
                <a:ea typeface="Arial" charset="0"/>
                <a:cs typeface="Arial" charset="0"/>
              </a:rPr>
              <a:t>Movimento della parte destra del corpo</a:t>
            </a:r>
          </a:p>
          <a:p>
            <a:pPr marL="254003" indent="-254003">
              <a:buFont typeface="Arial" charset="0"/>
              <a:buChar char="•"/>
            </a:pPr>
            <a:r>
              <a:rPr lang="it-IT" sz="1400" b="0" dirty="0">
                <a:solidFill>
                  <a:schemeClr val="tx1"/>
                </a:solidFill>
                <a:latin typeface="Arial" charset="0"/>
                <a:ea typeface="Arial" charset="0"/>
                <a:cs typeface="Arial" charset="0"/>
              </a:rPr>
              <a:t>Coscienza autonoma</a:t>
            </a:r>
          </a:p>
          <a:p>
            <a:pPr marL="254003" indent="-254003">
              <a:buFont typeface="Arial" charset="0"/>
              <a:buChar char="•"/>
            </a:pPr>
            <a:endParaRPr lang="it-IT" sz="1400" b="0" dirty="0">
              <a:solidFill>
                <a:schemeClr val="tx1"/>
              </a:solidFill>
              <a:latin typeface="Arial" charset="0"/>
              <a:ea typeface="Arial" charset="0"/>
              <a:cs typeface="Arial" charset="0"/>
            </a:endParaRPr>
          </a:p>
          <a:p>
            <a:pPr marL="254003" indent="-254003">
              <a:buFont typeface="Arial" charset="0"/>
              <a:buChar char="•"/>
            </a:pPr>
            <a:r>
              <a:rPr lang="it-IT" sz="1400" b="0" dirty="0">
                <a:solidFill>
                  <a:schemeClr val="tx1"/>
                </a:solidFill>
                <a:latin typeface="Arial" charset="0"/>
                <a:ea typeface="Arial" charset="0"/>
                <a:cs typeface="Arial" charset="0"/>
              </a:rPr>
              <a:t>Linguaggio lessicale e sintattico</a:t>
            </a:r>
          </a:p>
          <a:p>
            <a:pPr marL="254003" indent="-254003">
              <a:buFont typeface="Arial" charset="0"/>
              <a:buChar char="•"/>
            </a:pPr>
            <a:r>
              <a:rPr lang="it-IT" sz="1400" b="0" dirty="0">
                <a:solidFill>
                  <a:schemeClr val="tx1"/>
                </a:solidFill>
                <a:latin typeface="Arial" charset="0"/>
                <a:ea typeface="Arial" charset="0"/>
                <a:cs typeface="Arial" charset="0"/>
              </a:rPr>
              <a:t>Scrittura</a:t>
            </a:r>
          </a:p>
          <a:p>
            <a:pPr marL="254003" indent="-254003">
              <a:buFont typeface="Arial" charset="0"/>
              <a:buChar char="•"/>
            </a:pPr>
            <a:r>
              <a:rPr lang="it-IT" sz="1400" b="0" dirty="0">
                <a:solidFill>
                  <a:schemeClr val="tx1"/>
                </a:solidFill>
                <a:latin typeface="Arial" charset="0"/>
                <a:ea typeface="Arial" charset="0"/>
                <a:cs typeface="Arial" charset="0"/>
              </a:rPr>
              <a:t>Capacità di rispondere a comandi scritti</a:t>
            </a:r>
          </a:p>
        </p:txBody>
      </p:sp>
      <p:sp>
        <p:nvSpPr>
          <p:cNvPr id="4" name="CasellaDiTesto 3"/>
          <p:cNvSpPr txBox="1"/>
          <p:nvPr/>
        </p:nvSpPr>
        <p:spPr>
          <a:xfrm>
            <a:off x="6172178" y="740701"/>
            <a:ext cx="2432270" cy="5693866"/>
          </a:xfrm>
          <a:prstGeom prst="rect">
            <a:avLst/>
          </a:prstGeom>
          <a:solidFill>
            <a:schemeClr val="bg1"/>
          </a:solidFill>
        </p:spPr>
        <p:txBody>
          <a:bodyPr wrap="square" rtlCol="0">
            <a:spAutoFit/>
          </a:bodyPr>
          <a:lstStyle/>
          <a:p>
            <a:pPr marL="254003" indent="-254003">
              <a:buFont typeface="Arial" charset="0"/>
              <a:buChar char="•"/>
            </a:pPr>
            <a:r>
              <a:rPr lang="it-IT" sz="1400" b="0" dirty="0">
                <a:solidFill>
                  <a:schemeClr val="tx1"/>
                </a:solidFill>
                <a:latin typeface="Arial" charset="0"/>
                <a:ea typeface="Arial" charset="0"/>
                <a:cs typeface="Arial" charset="0"/>
              </a:rPr>
              <a:t>Pensiero intuitivo</a:t>
            </a:r>
          </a:p>
          <a:p>
            <a:pPr marL="254003" indent="-254003">
              <a:buFont typeface="Arial" charset="0"/>
              <a:buChar char="•"/>
            </a:pPr>
            <a:r>
              <a:rPr lang="it-IT" sz="1400" b="0" dirty="0">
                <a:solidFill>
                  <a:schemeClr val="tx1"/>
                </a:solidFill>
                <a:latin typeface="Arial" charset="0"/>
                <a:ea typeface="Arial" charset="0"/>
                <a:cs typeface="Arial" charset="0"/>
              </a:rPr>
              <a:t>Percezione olistica</a:t>
            </a:r>
          </a:p>
          <a:p>
            <a:pPr marL="254003" indent="-254003">
              <a:buFont typeface="Arial" charset="0"/>
              <a:buChar char="•"/>
            </a:pPr>
            <a:r>
              <a:rPr lang="it-IT" sz="1400" b="0" dirty="0">
                <a:solidFill>
                  <a:schemeClr val="tx1"/>
                </a:solidFill>
                <a:latin typeface="Arial" charset="0"/>
                <a:ea typeface="Arial" charset="0"/>
                <a:cs typeface="Arial" charset="0"/>
              </a:rPr>
              <a:t>Preferenza per l’ordine causale</a:t>
            </a:r>
          </a:p>
          <a:p>
            <a:pPr marL="254003" indent="-254003">
              <a:buFont typeface="Arial" charset="0"/>
              <a:buChar char="•"/>
            </a:pPr>
            <a:r>
              <a:rPr lang="it-IT" sz="1400" b="0" dirty="0">
                <a:solidFill>
                  <a:schemeClr val="tx1"/>
                </a:solidFill>
                <a:latin typeface="Arial" charset="0"/>
                <a:ea typeface="Arial" charset="0"/>
                <a:cs typeface="Arial" charset="0"/>
              </a:rPr>
              <a:t>Pensiero emotivo</a:t>
            </a:r>
          </a:p>
          <a:p>
            <a:pPr marL="254003" indent="-254003">
              <a:buFont typeface="Arial" charset="0"/>
              <a:buChar char="•"/>
            </a:pPr>
            <a:r>
              <a:rPr lang="it-IT" sz="1400" b="0" dirty="0">
                <a:solidFill>
                  <a:schemeClr val="tx1"/>
                </a:solidFill>
                <a:latin typeface="Arial" charset="0"/>
                <a:ea typeface="Arial" charset="0"/>
                <a:cs typeface="Arial" charset="0"/>
              </a:rPr>
              <a:t>Espressione non verbale</a:t>
            </a:r>
          </a:p>
          <a:p>
            <a:pPr marL="254003" indent="-254003">
              <a:buFont typeface="Arial" charset="0"/>
              <a:buChar char="•"/>
            </a:pPr>
            <a:r>
              <a:rPr lang="it-IT" sz="1400" b="0" dirty="0">
                <a:solidFill>
                  <a:schemeClr val="tx1"/>
                </a:solidFill>
                <a:latin typeface="Arial" charset="0"/>
                <a:ea typeface="Arial" charset="0"/>
                <a:cs typeface="Arial" charset="0"/>
              </a:rPr>
              <a:t>Avventura</a:t>
            </a:r>
          </a:p>
          <a:p>
            <a:pPr marL="254003" indent="-254003">
              <a:buFont typeface="Arial" charset="0"/>
              <a:buChar char="•"/>
            </a:pPr>
            <a:r>
              <a:rPr lang="it-IT" sz="1400" b="0" dirty="0">
                <a:solidFill>
                  <a:schemeClr val="tx1"/>
                </a:solidFill>
                <a:latin typeface="Arial" charset="0"/>
                <a:ea typeface="Arial" charset="0"/>
                <a:cs typeface="Arial" charset="0"/>
              </a:rPr>
              <a:t>Impulsività</a:t>
            </a:r>
          </a:p>
          <a:p>
            <a:pPr marL="254003" indent="-254003">
              <a:buFont typeface="Arial" charset="0"/>
              <a:buChar char="•"/>
            </a:pPr>
            <a:r>
              <a:rPr lang="it-IT" sz="1400" b="0" dirty="0">
                <a:solidFill>
                  <a:schemeClr val="tx1"/>
                </a:solidFill>
                <a:latin typeface="Arial" charset="0"/>
                <a:ea typeface="Arial" charset="0"/>
                <a:cs typeface="Arial" charset="0"/>
              </a:rPr>
              <a:t>Attitudini artistiche e creative</a:t>
            </a:r>
          </a:p>
          <a:p>
            <a:pPr marL="254003" indent="-254003">
              <a:buFont typeface="Arial" charset="0"/>
              <a:buChar char="•"/>
            </a:pPr>
            <a:r>
              <a:rPr lang="it-IT" sz="1400" b="0" dirty="0">
                <a:solidFill>
                  <a:schemeClr val="tx1"/>
                </a:solidFill>
                <a:latin typeface="Arial" charset="0"/>
                <a:ea typeface="Arial" charset="0"/>
                <a:cs typeface="Arial" charset="0"/>
              </a:rPr>
              <a:t>Capacità spaziali</a:t>
            </a:r>
          </a:p>
          <a:p>
            <a:pPr marL="254003" indent="-254003">
              <a:buFont typeface="Arial" charset="0"/>
              <a:buChar char="•"/>
            </a:pPr>
            <a:r>
              <a:rPr lang="it-IT" sz="1400" b="0" dirty="0">
                <a:solidFill>
                  <a:schemeClr val="tx1"/>
                </a:solidFill>
                <a:latin typeface="Arial" charset="0"/>
                <a:ea typeface="Arial" charset="0"/>
                <a:cs typeface="Arial" charset="0"/>
              </a:rPr>
              <a:t>Immaginazione</a:t>
            </a:r>
          </a:p>
          <a:p>
            <a:pPr marL="254003" indent="-254003">
              <a:buFont typeface="Arial" charset="0"/>
              <a:buChar char="•"/>
            </a:pPr>
            <a:r>
              <a:rPr lang="it-IT" sz="1400" b="0" dirty="0">
                <a:solidFill>
                  <a:schemeClr val="tx1"/>
                </a:solidFill>
                <a:latin typeface="Arial" charset="0"/>
                <a:ea typeface="Arial" charset="0"/>
                <a:cs typeface="Arial" charset="0"/>
              </a:rPr>
              <a:t>Musica (capacità di ascolto e esecuzione)</a:t>
            </a:r>
          </a:p>
          <a:p>
            <a:pPr marL="254003" indent="-254003">
              <a:buFont typeface="Arial" charset="0"/>
              <a:buChar char="•"/>
            </a:pPr>
            <a:r>
              <a:rPr lang="it-IT" sz="1400" b="0" dirty="0">
                <a:solidFill>
                  <a:schemeClr val="tx1"/>
                </a:solidFill>
                <a:latin typeface="Arial" charset="0"/>
                <a:ea typeface="Arial" charset="0"/>
                <a:cs typeface="Arial" charset="0"/>
              </a:rPr>
              <a:t>Visione dello spazio sinistro</a:t>
            </a:r>
          </a:p>
          <a:p>
            <a:pPr marL="254003" indent="-254003">
              <a:buFont typeface="Arial" charset="0"/>
              <a:buChar char="•"/>
            </a:pPr>
            <a:r>
              <a:rPr lang="it-IT" sz="1400" b="0" dirty="0">
                <a:solidFill>
                  <a:schemeClr val="tx1"/>
                </a:solidFill>
                <a:latin typeface="Arial" charset="0"/>
                <a:ea typeface="Arial" charset="0"/>
                <a:cs typeface="Arial" charset="0"/>
              </a:rPr>
              <a:t>Movimento della </a:t>
            </a:r>
            <a:r>
              <a:rPr lang="it-IT" sz="1400" b="0">
                <a:solidFill>
                  <a:schemeClr val="tx1"/>
                </a:solidFill>
                <a:latin typeface="Arial" charset="0"/>
                <a:ea typeface="Arial" charset="0"/>
                <a:cs typeface="Arial" charset="0"/>
              </a:rPr>
              <a:t>parte sinistra </a:t>
            </a:r>
            <a:r>
              <a:rPr lang="it-IT" sz="1400" b="0" dirty="0">
                <a:solidFill>
                  <a:schemeClr val="tx1"/>
                </a:solidFill>
                <a:latin typeface="Arial" charset="0"/>
                <a:ea typeface="Arial" charset="0"/>
                <a:cs typeface="Arial" charset="0"/>
              </a:rPr>
              <a:t>del corpo</a:t>
            </a:r>
          </a:p>
          <a:p>
            <a:pPr marL="254003" indent="-254003">
              <a:buFont typeface="Arial" charset="0"/>
              <a:buChar char="•"/>
            </a:pPr>
            <a:r>
              <a:rPr lang="it-IT" sz="1400" b="0" dirty="0">
                <a:solidFill>
                  <a:schemeClr val="tx1"/>
                </a:solidFill>
                <a:latin typeface="Arial" charset="0"/>
                <a:ea typeface="Arial" charset="0"/>
                <a:cs typeface="Arial" charset="0"/>
              </a:rPr>
              <a:t>Coscienza autonoma</a:t>
            </a:r>
          </a:p>
          <a:p>
            <a:pPr marL="254003" indent="-254003">
              <a:buFont typeface="Arial" charset="0"/>
              <a:buChar char="•"/>
            </a:pPr>
            <a:endParaRPr lang="it-IT" sz="1400" b="0" dirty="0">
              <a:solidFill>
                <a:schemeClr val="tx1"/>
              </a:solidFill>
              <a:latin typeface="Arial" charset="0"/>
              <a:ea typeface="Arial" charset="0"/>
              <a:cs typeface="Arial" charset="0"/>
            </a:endParaRPr>
          </a:p>
          <a:p>
            <a:pPr marL="254003" indent="-254003">
              <a:buFont typeface="Arial" charset="0"/>
              <a:buChar char="•"/>
            </a:pPr>
            <a:r>
              <a:rPr lang="it-IT" sz="1400" b="0" dirty="0">
                <a:solidFill>
                  <a:schemeClr val="tx1"/>
                </a:solidFill>
                <a:latin typeface="Arial" charset="0"/>
                <a:ea typeface="Arial" charset="0"/>
                <a:cs typeface="Arial" charset="0"/>
              </a:rPr>
              <a:t>Linguaggio verbale rudimentale</a:t>
            </a:r>
          </a:p>
          <a:p>
            <a:pPr marL="254003" indent="-254003">
              <a:buFont typeface="Arial" charset="0"/>
              <a:buChar char="•"/>
            </a:pPr>
            <a:r>
              <a:rPr lang="it-IT" sz="1400" b="0" dirty="0">
                <a:solidFill>
                  <a:schemeClr val="tx1"/>
                </a:solidFill>
                <a:latin typeface="Arial" charset="0"/>
                <a:ea typeface="Arial" charset="0"/>
                <a:cs typeface="Arial" charset="0"/>
              </a:rPr>
              <a:t>Coloritura emotiva del linguaggio (prosodia)</a:t>
            </a:r>
          </a:p>
          <a:p>
            <a:pPr marL="254003" indent="-254003">
              <a:buFont typeface="Arial" charset="0"/>
              <a:buChar char="•"/>
            </a:pPr>
            <a:r>
              <a:rPr lang="it-IT" sz="1400" b="0" dirty="0">
                <a:solidFill>
                  <a:schemeClr val="tx1"/>
                </a:solidFill>
                <a:latin typeface="Arial" charset="0"/>
                <a:ea typeface="Arial" charset="0"/>
                <a:cs typeface="Arial" charset="0"/>
              </a:rPr>
              <a:t>Capacità di rispondere a istruzioni pittoriche</a:t>
            </a:r>
          </a:p>
        </p:txBody>
      </p:sp>
      <p:sp>
        <p:nvSpPr>
          <p:cNvPr id="5" name="Text Box 3"/>
          <p:cNvSpPr txBox="1">
            <a:spLocks noChangeArrowheads="1"/>
          </p:cNvSpPr>
          <p:nvPr/>
        </p:nvSpPr>
        <p:spPr bwMode="auto">
          <a:xfrm>
            <a:off x="508001" y="116632"/>
            <a:ext cx="8128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2400" b="0" cap="all" dirty="0" err="1">
                <a:latin typeface="Tahoma" charset="0"/>
                <a:ea typeface="Tahoma" charset="0"/>
                <a:cs typeface="Tahoma" charset="0"/>
              </a:rPr>
              <a:t>Lateralizzazione</a:t>
            </a:r>
            <a:r>
              <a:rPr lang="en-GB" altLang="it-IT" sz="2400" b="0" cap="all" dirty="0">
                <a:latin typeface="Tahoma" charset="0"/>
                <a:ea typeface="Tahoma" charset="0"/>
                <a:cs typeface="Tahoma" charset="0"/>
              </a:rPr>
              <a:t> </a:t>
            </a:r>
            <a:r>
              <a:rPr lang="en-GB" altLang="it-IT" sz="2400" b="0" cap="all" dirty="0" err="1">
                <a:latin typeface="Tahoma" charset="0"/>
                <a:ea typeface="Tahoma" charset="0"/>
                <a:cs typeface="Tahoma" charset="0"/>
              </a:rPr>
              <a:t>emisferica</a:t>
            </a:r>
            <a:endParaRPr lang="en-GB" altLang="it-IT" sz="2400" b="0" cap="all" dirty="0">
              <a:latin typeface="Tahoma" charset="0"/>
              <a:ea typeface="Tahoma" charset="0"/>
              <a:cs typeface="Tahoma" charset="0"/>
            </a:endParaRPr>
          </a:p>
        </p:txBody>
      </p:sp>
      <p:pic>
        <p:nvPicPr>
          <p:cNvPr id="2" name="Immagine 1"/>
          <p:cNvPicPr>
            <a:picLocks noChangeAspect="1"/>
          </p:cNvPicPr>
          <p:nvPr/>
        </p:nvPicPr>
        <p:blipFill rotWithShape="1">
          <a:blip r:embed="rId3">
            <a:extLst>
              <a:ext uri="{28A0092B-C50C-407E-A947-70E740481C1C}">
                <a14:useLocalDpi xmlns:a14="http://schemas.microsoft.com/office/drawing/2010/main" val="0"/>
              </a:ext>
            </a:extLst>
          </a:blip>
          <a:srcRect l="30837" t="24755" r="25273"/>
          <a:stretch/>
        </p:blipFill>
        <p:spPr>
          <a:xfrm>
            <a:off x="2651787" y="1828822"/>
            <a:ext cx="3567289" cy="3259780"/>
          </a:xfrm>
          <a:prstGeom prst="rect">
            <a:avLst/>
          </a:prstGeom>
        </p:spPr>
      </p:pic>
      <p:sp>
        <p:nvSpPr>
          <p:cNvPr id="6" name="CasellaDiTesto 5"/>
          <p:cNvSpPr txBox="1"/>
          <p:nvPr/>
        </p:nvSpPr>
        <p:spPr>
          <a:xfrm>
            <a:off x="2971822" y="1700808"/>
            <a:ext cx="1220206" cy="311175"/>
          </a:xfrm>
          <a:prstGeom prst="rect">
            <a:avLst/>
          </a:prstGeom>
          <a:solidFill>
            <a:schemeClr val="bg1"/>
          </a:solidFill>
        </p:spPr>
        <p:txBody>
          <a:bodyPr wrap="none" rtlCol="0">
            <a:spAutoFit/>
          </a:bodyPr>
          <a:lstStyle/>
          <a:p>
            <a:r>
              <a:rPr lang="it-IT" sz="1422" dirty="0"/>
              <a:t>SINISTRO</a:t>
            </a:r>
          </a:p>
        </p:txBody>
      </p:sp>
      <p:sp>
        <p:nvSpPr>
          <p:cNvPr id="7" name="CasellaDiTesto 6"/>
          <p:cNvSpPr txBox="1"/>
          <p:nvPr/>
        </p:nvSpPr>
        <p:spPr>
          <a:xfrm>
            <a:off x="4892036" y="1700808"/>
            <a:ext cx="1013419" cy="311175"/>
          </a:xfrm>
          <a:prstGeom prst="rect">
            <a:avLst/>
          </a:prstGeom>
          <a:solidFill>
            <a:schemeClr val="bg1"/>
          </a:solidFill>
        </p:spPr>
        <p:txBody>
          <a:bodyPr wrap="none" rtlCol="0">
            <a:spAutoFit/>
          </a:bodyPr>
          <a:lstStyle/>
          <a:p>
            <a:r>
              <a:rPr lang="it-IT" sz="1422" dirty="0"/>
              <a:t>DESTRO</a:t>
            </a:r>
          </a:p>
        </p:txBody>
      </p:sp>
    </p:spTree>
    <p:extLst>
      <p:ext uri="{BB962C8B-B14F-4D97-AF65-F5344CB8AC3E}">
        <p14:creationId xmlns:p14="http://schemas.microsoft.com/office/powerpoint/2010/main" val="1456737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The ultimate brain ma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36712"/>
            <a:ext cx="9144000" cy="5143500"/>
          </a:xfrm>
          <a:prstGeom prst="rect">
            <a:avLst/>
          </a:prstGeom>
        </p:spPr>
      </p:pic>
      <p:sp>
        <p:nvSpPr>
          <p:cNvPr id="3" name="CasellaDiTesto 2"/>
          <p:cNvSpPr txBox="1"/>
          <p:nvPr/>
        </p:nvSpPr>
        <p:spPr>
          <a:xfrm>
            <a:off x="0" y="188640"/>
            <a:ext cx="9144000" cy="461665"/>
          </a:xfrm>
          <a:prstGeom prst="rect">
            <a:avLst/>
          </a:prstGeom>
          <a:noFill/>
        </p:spPr>
        <p:txBody>
          <a:bodyPr wrap="square" rtlCol="0">
            <a:spAutoFit/>
          </a:bodyPr>
          <a:lstStyle/>
          <a:p>
            <a:pPr algn="ctr"/>
            <a:r>
              <a:rPr lang="it-IT" sz="2400" b="0" dirty="0" smtClean="0">
                <a:latin typeface="Tahoma" charset="0"/>
                <a:ea typeface="Tahoma" charset="0"/>
                <a:cs typeface="Tahoma" charset="0"/>
              </a:rPr>
              <a:t>CORTECCIA CEREBRALE</a:t>
            </a:r>
            <a:endParaRPr lang="it-IT" sz="2400" b="0" dirty="0">
              <a:latin typeface="Tahoma" charset="0"/>
              <a:ea typeface="Tahoma" charset="0"/>
              <a:cs typeface="Tahoma" charset="0"/>
            </a:endParaRPr>
          </a:p>
        </p:txBody>
      </p:sp>
    </p:spTree>
    <p:extLst>
      <p:ext uri="{BB962C8B-B14F-4D97-AF65-F5344CB8AC3E}">
        <p14:creationId xmlns:p14="http://schemas.microsoft.com/office/powerpoint/2010/main" val="1052191369"/>
      </p:ext>
    </p:extLst>
  </p:cSld>
  <p:clrMapOvr>
    <a:masterClrMapping/>
  </p:clrMapOvr>
  <p:transition spd="slow">
    <p:fade thruBlk="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476672"/>
            <a:ext cx="9144000" cy="6463308"/>
          </a:xfrm>
          <a:prstGeom prst="rect">
            <a:avLst/>
          </a:prstGeom>
          <a:noFill/>
        </p:spPr>
        <p:txBody>
          <a:bodyPr wrap="square" rtlCol="0">
            <a:spAutoFit/>
          </a:bodyPr>
          <a:lstStyle/>
          <a:p>
            <a:r>
              <a:rPr lang="it-IT" dirty="0">
                <a:solidFill>
                  <a:schemeClr val="tx1"/>
                </a:solidFill>
                <a:latin typeface="Arial" charset="0"/>
                <a:ea typeface="Arial" charset="0"/>
                <a:cs typeface="Arial" charset="0"/>
              </a:rPr>
              <a:t>Studentessa con nausea, rossore e </a:t>
            </a:r>
            <a:r>
              <a:rPr lang="it-IT" dirty="0" smtClean="0">
                <a:solidFill>
                  <a:schemeClr val="tx1"/>
                </a:solidFill>
                <a:latin typeface="Arial" charset="0"/>
                <a:ea typeface="Arial" charset="0"/>
                <a:cs typeface="Arial" charset="0"/>
              </a:rPr>
              <a:t>sudorazione</a:t>
            </a:r>
            <a:endParaRPr lang="it-IT" sz="1600" dirty="0" smtClean="0">
              <a:solidFill>
                <a:schemeClr val="tx1"/>
              </a:solidFill>
              <a:latin typeface="Arial" charset="0"/>
              <a:ea typeface="Arial" charset="0"/>
              <a:cs typeface="Arial" charset="0"/>
            </a:endParaRPr>
          </a:p>
          <a:p>
            <a:endParaRPr lang="it-IT" b="0" dirty="0">
              <a:solidFill>
                <a:schemeClr val="tx1"/>
              </a:solidFill>
              <a:latin typeface="Arial" charset="0"/>
              <a:ea typeface="Arial" charset="0"/>
              <a:cs typeface="Arial" charset="0"/>
            </a:endParaRPr>
          </a:p>
          <a:p>
            <a:r>
              <a:rPr lang="it-IT" sz="1600" b="0" dirty="0" smtClean="0">
                <a:solidFill>
                  <a:schemeClr val="tx1"/>
                </a:solidFill>
                <a:latin typeface="Arial" charset="0"/>
                <a:ea typeface="Arial" charset="0"/>
                <a:cs typeface="Arial" charset="0"/>
              </a:rPr>
              <a:t>Una </a:t>
            </a:r>
            <a:r>
              <a:rPr lang="it-IT" sz="1600" b="0" dirty="0" smtClean="0">
                <a:solidFill>
                  <a:schemeClr val="tx1"/>
                </a:solidFill>
                <a:latin typeface="Arial" charset="0"/>
                <a:ea typeface="Arial" charset="0"/>
                <a:cs typeface="Arial" charset="0"/>
              </a:rPr>
              <a:t>studentessa universitaria di 21 anni si presenta alla visita medica lamentando diversi episodi di nausea (senza vomito), rossore e sudorazione.</a:t>
            </a:r>
          </a:p>
          <a:p>
            <a:r>
              <a:rPr lang="it-IT" sz="1600" b="0" dirty="0" smtClean="0">
                <a:solidFill>
                  <a:schemeClr val="tx1"/>
                </a:solidFill>
                <a:latin typeface="Arial" charset="0"/>
                <a:ea typeface="Arial" charset="0"/>
                <a:cs typeface="Arial" charset="0"/>
              </a:rPr>
              <a:t>La ragazza riferisce anche che, in concomitanza con quegli episodi, notava un lieve formicolio e la comparsa di tremori ritmici nella parte sinistra del volto che si estendevano progressivamente al braccio e alla gamba dello stesso lato. I sintomi scomparivano dopo pochi minuti.</a:t>
            </a:r>
          </a:p>
          <a:p>
            <a:r>
              <a:rPr lang="it-IT" b="0" dirty="0" smtClean="0">
                <a:solidFill>
                  <a:schemeClr val="tx1"/>
                </a:solidFill>
                <a:latin typeface="Arial" charset="0"/>
                <a:ea typeface="Arial" charset="0"/>
                <a:cs typeface="Arial" charset="0"/>
              </a:rPr>
              <a:t>Anche se non nega di aver fatto abuso di sostanze alcoliche, gli episodi riferiti non vi erano correlati. Nega anche di aver subito traumi cranici.</a:t>
            </a:r>
          </a:p>
          <a:p>
            <a:r>
              <a:rPr lang="it-IT" sz="1600" b="0" dirty="0" smtClean="0">
                <a:solidFill>
                  <a:schemeClr val="tx1"/>
                </a:solidFill>
                <a:latin typeface="Arial" charset="0"/>
                <a:ea typeface="Arial" charset="0"/>
                <a:cs typeface="Arial" charset="0"/>
              </a:rPr>
              <a:t>Durante la visita, la ragazza inizia ad avvertire nausea, il volto si arrossa visibilmente e aumenta la sudorazione. Perde presto conoscenza e inizia a d avere convulsioni ritmiche a entrambe le braccia e gambe. Viene applicato un </a:t>
            </a:r>
            <a:r>
              <a:rPr lang="it-IT" sz="1600" b="0" dirty="0" err="1" smtClean="0">
                <a:solidFill>
                  <a:schemeClr val="tx1"/>
                </a:solidFill>
                <a:latin typeface="Arial" charset="0"/>
                <a:ea typeface="Arial" charset="0"/>
                <a:cs typeface="Arial" charset="0"/>
              </a:rPr>
              <a:t>saturimetro</a:t>
            </a:r>
            <a:r>
              <a:rPr lang="it-IT" sz="1600" b="0" dirty="0" smtClean="0">
                <a:solidFill>
                  <a:schemeClr val="tx1"/>
                </a:solidFill>
                <a:latin typeface="Arial" charset="0"/>
                <a:ea typeface="Arial" charset="0"/>
                <a:cs typeface="Arial" charset="0"/>
              </a:rPr>
              <a:t> transcutaneo: la saturazione dell’ossigeno è all’83% (</a:t>
            </a:r>
            <a:r>
              <a:rPr lang="it-IT" sz="1600" b="0" dirty="0" smtClean="0">
                <a:solidFill>
                  <a:srgbClr val="C00000"/>
                </a:solidFill>
                <a:latin typeface="Arial" charset="0"/>
                <a:ea typeface="Arial" charset="0"/>
                <a:cs typeface="Arial" charset="0"/>
              </a:rPr>
              <a:t>Quale potrebbe essere la causa?</a:t>
            </a:r>
            <a:r>
              <a:rPr lang="it-IT" sz="1600" b="0" dirty="0" smtClean="0">
                <a:solidFill>
                  <a:schemeClr val="tx1"/>
                </a:solidFill>
                <a:latin typeface="Arial" charset="0"/>
                <a:ea typeface="Arial" charset="0"/>
                <a:cs typeface="Arial" charset="0"/>
              </a:rPr>
              <a:t>). Le convulsioni terminano dopo 2-3 minuti, ma la ragazza non riprende subito conoscenza.</a:t>
            </a:r>
          </a:p>
          <a:p>
            <a:r>
              <a:rPr lang="it-IT" b="0" dirty="0" smtClean="0">
                <a:solidFill>
                  <a:schemeClr val="tx1"/>
                </a:solidFill>
                <a:latin typeface="Arial" charset="0"/>
                <a:ea typeface="Arial" charset="0"/>
                <a:cs typeface="Arial" charset="0"/>
              </a:rPr>
              <a:t>La pressione arteriosa è di 160/80 mm Hg e la frequenza cardiaca è di 115 battiti al minuto </a:t>
            </a:r>
            <a:r>
              <a:rPr lang="it-IT" b="0" dirty="0">
                <a:solidFill>
                  <a:schemeClr val="tx1"/>
                </a:solidFill>
                <a:latin typeface="Arial" charset="0"/>
                <a:ea typeface="Arial" charset="0"/>
                <a:cs typeface="Arial" charset="0"/>
              </a:rPr>
              <a:t>(</a:t>
            </a:r>
            <a:r>
              <a:rPr lang="it-IT" b="0" dirty="0">
                <a:solidFill>
                  <a:srgbClr val="C00000"/>
                </a:solidFill>
                <a:latin typeface="Arial" charset="0"/>
                <a:ea typeface="Arial" charset="0"/>
                <a:cs typeface="Arial" charset="0"/>
              </a:rPr>
              <a:t>Quale potrebbe essere la causa?</a:t>
            </a:r>
            <a:r>
              <a:rPr lang="it-IT" b="0" dirty="0">
                <a:solidFill>
                  <a:schemeClr val="tx1"/>
                </a:solidFill>
                <a:latin typeface="Arial" charset="0"/>
                <a:ea typeface="Arial" charset="0"/>
                <a:cs typeface="Arial" charset="0"/>
              </a:rPr>
              <a:t>)</a:t>
            </a:r>
            <a:r>
              <a:rPr lang="it-IT" b="0" dirty="0" smtClean="0">
                <a:solidFill>
                  <a:schemeClr val="tx1"/>
                </a:solidFill>
                <a:latin typeface="Arial" charset="0"/>
                <a:ea typeface="Arial" charset="0"/>
                <a:cs typeface="Arial" charset="0"/>
              </a:rPr>
              <a:t>.</a:t>
            </a:r>
          </a:p>
          <a:p>
            <a:r>
              <a:rPr lang="it-IT" b="0" dirty="0" smtClean="0">
                <a:solidFill>
                  <a:schemeClr val="tx1"/>
                </a:solidFill>
                <a:latin typeface="Arial" charset="0"/>
                <a:ea typeface="Arial" charset="0"/>
                <a:cs typeface="Arial" charset="0"/>
              </a:rPr>
              <a:t>Vengono eseguiti esami ematochimici, che danno valori normali per elettroliti e </a:t>
            </a:r>
            <a:r>
              <a:rPr lang="it-IT" b="0" dirty="0" err="1" smtClean="0">
                <a:solidFill>
                  <a:schemeClr val="tx1"/>
                </a:solidFill>
                <a:latin typeface="Arial" charset="0"/>
                <a:ea typeface="Arial" charset="0"/>
                <a:cs typeface="Arial" charset="0"/>
              </a:rPr>
              <a:t>creatininemia</a:t>
            </a:r>
            <a:r>
              <a:rPr lang="it-IT" b="0" dirty="0" smtClean="0">
                <a:solidFill>
                  <a:schemeClr val="tx1"/>
                </a:solidFill>
                <a:latin typeface="Arial" charset="0"/>
                <a:ea typeface="Arial" charset="0"/>
                <a:cs typeface="Arial" charset="0"/>
              </a:rPr>
              <a:t>. Solo una leggera iperglicemia (</a:t>
            </a:r>
            <a:r>
              <a:rPr lang="it-IT" b="0" dirty="0" smtClean="0">
                <a:solidFill>
                  <a:srgbClr val="C00000"/>
                </a:solidFill>
                <a:latin typeface="Arial" charset="0"/>
                <a:ea typeface="Arial" charset="0"/>
                <a:cs typeface="Arial" charset="0"/>
              </a:rPr>
              <a:t>come mai la iperglicemia?</a:t>
            </a:r>
            <a:r>
              <a:rPr lang="it-IT" b="0" dirty="0" smtClean="0">
                <a:solidFill>
                  <a:schemeClr val="tx1"/>
                </a:solidFill>
                <a:latin typeface="Arial" charset="0"/>
                <a:ea typeface="Arial" charset="0"/>
                <a:cs typeface="Arial" charset="0"/>
              </a:rPr>
              <a:t>).</a:t>
            </a:r>
          </a:p>
          <a:p>
            <a:r>
              <a:rPr lang="it-IT" sz="1600" b="0" dirty="0" smtClean="0">
                <a:solidFill>
                  <a:schemeClr val="tx1"/>
                </a:solidFill>
                <a:latin typeface="Arial" charset="0"/>
                <a:ea typeface="Arial" charset="0"/>
                <a:cs typeface="Arial" charset="0"/>
              </a:rPr>
              <a:t>Un rapido esame neurologico mostra che la paziente risponde agli stimoli, ma non esegue gli ordini coerentemente. Le pupille si costringono simmetricamente quando illuminate da un fascio di luce (</a:t>
            </a:r>
            <a:r>
              <a:rPr lang="it-IT" sz="1600" b="0" dirty="0" smtClean="0">
                <a:solidFill>
                  <a:srgbClr val="C00000"/>
                </a:solidFill>
                <a:latin typeface="Arial" charset="0"/>
                <a:ea typeface="Arial" charset="0"/>
                <a:cs typeface="Arial" charset="0"/>
              </a:rPr>
              <a:t>Cosa si potrebbe escludere?</a:t>
            </a:r>
            <a:r>
              <a:rPr lang="it-IT" sz="1600" b="0" dirty="0" smtClean="0">
                <a:solidFill>
                  <a:schemeClr val="tx1"/>
                </a:solidFill>
                <a:latin typeface="Arial" charset="0"/>
                <a:ea typeface="Arial" charset="0"/>
                <a:cs typeface="Arial" charset="0"/>
              </a:rPr>
              <a:t>). Non sembra in grado di muovere il braccio e la gamba sinistra come a destra. I riflessi del gomito e del ginocchio, col martelletto, risultano più attivi sul lato sinistro (</a:t>
            </a:r>
            <a:r>
              <a:rPr lang="it-IT" sz="1600" b="0" dirty="0" smtClean="0">
                <a:solidFill>
                  <a:srgbClr val="C00000"/>
                </a:solidFill>
                <a:latin typeface="Arial" charset="0"/>
                <a:ea typeface="Arial" charset="0"/>
                <a:cs typeface="Arial" charset="0"/>
              </a:rPr>
              <a:t>Come mai?</a:t>
            </a:r>
            <a:r>
              <a:rPr lang="it-IT" sz="1600" b="0" dirty="0" smtClean="0">
                <a:solidFill>
                  <a:schemeClr val="tx1"/>
                </a:solidFill>
                <a:latin typeface="Arial" charset="0"/>
                <a:ea typeface="Arial" charset="0"/>
                <a:cs typeface="Arial" charset="0"/>
              </a:rPr>
              <a:t>).</a:t>
            </a:r>
          </a:p>
          <a:p>
            <a:r>
              <a:rPr lang="it-IT" b="0" dirty="0" smtClean="0">
                <a:solidFill>
                  <a:schemeClr val="tx1"/>
                </a:solidFill>
                <a:latin typeface="Arial" charset="0"/>
                <a:ea typeface="Arial" charset="0"/>
                <a:cs typeface="Arial" charset="0"/>
              </a:rPr>
              <a:t>Viene chiesta una indagine RM </a:t>
            </a:r>
            <a:r>
              <a:rPr lang="it-IT" b="0" dirty="0" smtClean="0">
                <a:solidFill>
                  <a:srgbClr val="C00000"/>
                </a:solidFill>
                <a:latin typeface="Arial" charset="0"/>
                <a:ea typeface="Arial" charset="0"/>
                <a:cs typeface="Arial" charset="0"/>
              </a:rPr>
              <a:t>(perché?</a:t>
            </a:r>
            <a:r>
              <a:rPr lang="it-IT" b="0" dirty="0" smtClean="0">
                <a:solidFill>
                  <a:schemeClr val="tx1"/>
                </a:solidFill>
                <a:latin typeface="Arial" charset="0"/>
                <a:ea typeface="Arial" charset="0"/>
                <a:cs typeface="Arial" charset="0"/>
              </a:rPr>
              <a:t>), che rivela la presenza di una massa neoplastica nel lobo temporale destro della paziente.</a:t>
            </a:r>
            <a:endParaRPr lang="it-IT" sz="1600" b="0" dirty="0" smtClean="0">
              <a:solidFill>
                <a:schemeClr val="tx1"/>
              </a:solidFill>
              <a:latin typeface="Arial" charset="0"/>
              <a:ea typeface="Arial" charset="0"/>
              <a:cs typeface="Arial" charset="0"/>
            </a:endParaRPr>
          </a:p>
        </p:txBody>
      </p:sp>
      <p:sp>
        <p:nvSpPr>
          <p:cNvPr id="5" name="CasellaDiTesto 4"/>
          <p:cNvSpPr txBox="1">
            <a:spLocks noChangeArrowheads="1"/>
          </p:cNvSpPr>
          <p:nvPr/>
        </p:nvSpPr>
        <p:spPr bwMode="auto">
          <a:xfrm>
            <a:off x="107950" y="44450"/>
            <a:ext cx="8928546" cy="40011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000" smtClean="0">
                <a:solidFill>
                  <a:srgbClr val="0070C0"/>
                </a:solidFill>
              </a:rPr>
              <a:t>CASO CLINICO</a:t>
            </a:r>
            <a:endParaRPr lang="it-IT" altLang="it-IT" sz="2000" dirty="0">
              <a:solidFill>
                <a:srgbClr val="0070C0"/>
              </a:solidFill>
            </a:endParaRPr>
          </a:p>
        </p:txBody>
      </p:sp>
    </p:spTree>
    <p:extLst>
      <p:ext uri="{BB962C8B-B14F-4D97-AF65-F5344CB8AC3E}">
        <p14:creationId xmlns:p14="http://schemas.microsoft.com/office/powerpoint/2010/main" val="315711013"/>
      </p:ext>
    </p:extLst>
  </p:cSld>
  <p:clrMapOvr>
    <a:masterClrMapping/>
  </p:clrMapOvr>
  <p:transition spd="slow">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476672"/>
            <a:ext cx="9144000" cy="6586418"/>
          </a:xfrm>
          <a:prstGeom prst="rect">
            <a:avLst/>
          </a:prstGeom>
          <a:noFill/>
        </p:spPr>
        <p:txBody>
          <a:bodyPr wrap="square" rtlCol="0">
            <a:spAutoFit/>
          </a:bodyPr>
          <a:lstStyle/>
          <a:p>
            <a:r>
              <a:rPr lang="it-IT" dirty="0">
                <a:solidFill>
                  <a:schemeClr val="tx1"/>
                </a:solidFill>
                <a:latin typeface="Arial" charset="0"/>
                <a:ea typeface="Arial" charset="0"/>
                <a:cs typeface="Arial" charset="0"/>
              </a:rPr>
              <a:t>Crisi convulsive in bambino molto piccolo</a:t>
            </a:r>
          </a:p>
          <a:p>
            <a:r>
              <a:rPr lang="it-IT" b="0" dirty="0">
                <a:solidFill>
                  <a:schemeClr val="tx1"/>
                </a:solidFill>
                <a:latin typeface="Arial" charset="0"/>
                <a:ea typeface="Arial" charset="0"/>
                <a:cs typeface="Arial" charset="0"/>
              </a:rPr>
              <a:t> </a:t>
            </a:r>
          </a:p>
          <a:p>
            <a:r>
              <a:rPr lang="it-IT" sz="1500" b="0" dirty="0">
                <a:solidFill>
                  <a:schemeClr val="tx1"/>
                </a:solidFill>
                <a:latin typeface="Arial" charset="0"/>
                <a:ea typeface="Arial" charset="0"/>
                <a:cs typeface="Arial" charset="0"/>
              </a:rPr>
              <a:t>L’anno scorso Enrico, un bambino allora di 13 mesi, è stato portato dal neurochirurgo per un intervento di </a:t>
            </a:r>
            <a:r>
              <a:rPr lang="it-IT" sz="1500" b="0" dirty="0" err="1">
                <a:solidFill>
                  <a:schemeClr val="tx1"/>
                </a:solidFill>
                <a:latin typeface="Arial" charset="0"/>
                <a:ea typeface="Arial" charset="0"/>
                <a:cs typeface="Arial" charset="0"/>
              </a:rPr>
              <a:t>emisferectomia</a:t>
            </a:r>
            <a:r>
              <a:rPr lang="it-IT" sz="1500" b="0" dirty="0">
                <a:solidFill>
                  <a:schemeClr val="tx1"/>
                </a:solidFill>
                <a:latin typeface="Arial" charset="0"/>
                <a:ea typeface="Arial" charset="0"/>
                <a:cs typeface="Arial" charset="0"/>
              </a:rPr>
              <a:t>. Lo sviluppo di Enrico sembrava regolare fino a quattro mesi ma, poi, si è arrestato e Enrico stava immobile nella culla, indifferente a tutto, come fosse paralizzato. Era tutto successo gradualmente, ma iniziato in un momento ben preciso, che la madre ricorda bene. Mentre stava preparando da mangiare, ha sentito Enrico fare un grido, la sua testa si è scossa avanti e indietro e poi è ricaduta in avanti, sbattendo sul seggiolone. La mamma lo ha preso subito in braccio e ha sentito il suo corpo ancora scosso dalle convulsioni. Queste crisi si sono ripetute sempre più spesso e duravano sempre di </a:t>
            </a:r>
            <a:r>
              <a:rPr lang="it-IT" sz="1500" b="0" dirty="0" smtClean="0">
                <a:solidFill>
                  <a:schemeClr val="tx1"/>
                </a:solidFill>
                <a:latin typeface="Arial" charset="0"/>
                <a:ea typeface="Arial" charset="0"/>
                <a:cs typeface="Arial" charset="0"/>
              </a:rPr>
              <a:t>più. Fu </a:t>
            </a:r>
            <a:r>
              <a:rPr lang="it-IT" sz="1500" b="0" dirty="0">
                <a:solidFill>
                  <a:schemeClr val="tx1"/>
                </a:solidFill>
                <a:latin typeface="Arial" charset="0"/>
                <a:ea typeface="Arial" charset="0"/>
                <a:cs typeface="Arial" charset="0"/>
              </a:rPr>
              <a:t>fatta diagnosi di spasmi infantili (sindrome di West). In questa patologia, la parte del cervello che produce le crisi convulsive invia continuamente potenziali d’azione alle regioni sane, alterandone le connessioni. Così le regioni che si danneggiano per prime ne danneggiano altre e, se il processo non viene interrotto per tempo, il cervello può essere danneggiato gravemente, alterando o addirittura arrestando lo </a:t>
            </a:r>
            <a:r>
              <a:rPr lang="it-IT" sz="1500" b="0" dirty="0" smtClean="0">
                <a:solidFill>
                  <a:schemeClr val="tx1"/>
                </a:solidFill>
                <a:latin typeface="Arial" charset="0"/>
                <a:ea typeface="Arial" charset="0"/>
                <a:cs typeface="Arial" charset="0"/>
              </a:rPr>
              <a:t>sviluppo. Fu </a:t>
            </a:r>
            <a:r>
              <a:rPr lang="it-IT" sz="1500" b="0" dirty="0">
                <a:solidFill>
                  <a:schemeClr val="tx1"/>
                </a:solidFill>
                <a:latin typeface="Arial" charset="0"/>
                <a:ea typeface="Arial" charset="0"/>
                <a:cs typeface="Arial" charset="0"/>
              </a:rPr>
              <a:t>avviata una terapia con farmaci che aumentano la formazione di mielina e l’integrità della barriera ematoencefalica. Le convulsioni scomparvero in meno di un mese e Enrico riprese normalmente il suo sviluppo.</a:t>
            </a:r>
          </a:p>
          <a:p>
            <a:r>
              <a:rPr lang="it-IT" sz="1500" b="0" dirty="0">
                <a:solidFill>
                  <a:schemeClr val="tx1"/>
                </a:solidFill>
                <a:latin typeface="Arial" charset="0"/>
                <a:ea typeface="Arial" charset="0"/>
                <a:cs typeface="Arial" charset="0"/>
              </a:rPr>
              <a:t>Dopo cinque mesi di trattamento, però, le crisi convulsive sono riapparse e lo sviluppo di Enrico è rallentato nuovamente. L’EEG non ha rilevato l’andamento tipico degli spasmi infantili, ma un’attività anormale nell’emisfero destro che, alla PET, risultò essere associata a due zone anomale, una nel lobo parietale e una in quello frontale, in corrispondenza dell’area motoria primaria. Il chirurgo decise quindi di rimuovere la più gran parte della corteccia cerebrale dell’emisfero destro risparmiando le aree visiva, somestesica e uditiva. Purtroppo ha dovuto rimuovere la corteccia motoria, perché sede di una delle due lesioni.</a:t>
            </a:r>
          </a:p>
          <a:p>
            <a:r>
              <a:rPr lang="it-IT" sz="1500" b="0" dirty="0">
                <a:solidFill>
                  <a:schemeClr val="tx1"/>
                </a:solidFill>
                <a:latin typeface="Arial" charset="0"/>
                <a:ea typeface="Arial" charset="0"/>
                <a:cs typeface="Arial" charset="0"/>
              </a:rPr>
              <a:t>Adesso Enrico sta bene, non ha più avuto crisi epilettiche e lo sviluppo è normale. Ha solo una modesta paralisi e una qualche mancanza di coordinazione a sinistra ma, con il supporto della fisioterapia, ci si aspetta che anche questa possa </a:t>
            </a:r>
            <a:r>
              <a:rPr lang="it-IT" sz="1500" b="0" dirty="0" smtClean="0">
                <a:solidFill>
                  <a:schemeClr val="tx1"/>
                </a:solidFill>
                <a:latin typeface="Arial" charset="0"/>
                <a:ea typeface="Arial" charset="0"/>
                <a:cs typeface="Arial" charset="0"/>
              </a:rPr>
              <a:t>regredire. Il </a:t>
            </a:r>
            <a:r>
              <a:rPr lang="it-IT" sz="1500" b="0" dirty="0">
                <a:solidFill>
                  <a:schemeClr val="tx1"/>
                </a:solidFill>
                <a:latin typeface="Arial" charset="0"/>
                <a:ea typeface="Arial" charset="0"/>
                <a:cs typeface="Arial" charset="0"/>
              </a:rPr>
              <a:t>caso dimostra la enorme plasticità della corteccia cerebrale, tanto maggiore quanto più giovane è l’individuo.</a:t>
            </a:r>
          </a:p>
        </p:txBody>
      </p:sp>
      <p:sp>
        <p:nvSpPr>
          <p:cNvPr id="5" name="CasellaDiTesto 4"/>
          <p:cNvSpPr txBox="1">
            <a:spLocks noChangeArrowheads="1"/>
          </p:cNvSpPr>
          <p:nvPr/>
        </p:nvSpPr>
        <p:spPr bwMode="auto">
          <a:xfrm>
            <a:off x="0" y="44450"/>
            <a:ext cx="9144000" cy="40011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000" smtClean="0">
                <a:solidFill>
                  <a:srgbClr val="0070C0"/>
                </a:solidFill>
              </a:rPr>
              <a:t>CASO CLINICO</a:t>
            </a:r>
            <a:endParaRPr lang="it-IT" altLang="it-IT" sz="2000" dirty="0">
              <a:solidFill>
                <a:srgbClr val="0070C0"/>
              </a:solidFill>
            </a:endParaRPr>
          </a:p>
        </p:txBody>
      </p:sp>
    </p:spTree>
    <p:extLst>
      <p:ext uri="{BB962C8B-B14F-4D97-AF65-F5344CB8AC3E}">
        <p14:creationId xmlns:p14="http://schemas.microsoft.com/office/powerpoint/2010/main" val="1594021464"/>
      </p:ext>
    </p:extLst>
  </p:cSld>
  <p:clrMapOvr>
    <a:masterClrMapping/>
  </p:clrMapOvr>
  <p:transition spd="slow">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3"/>
          <p:cNvSpPr txBox="1">
            <a:spLocks noChangeArrowheads="1"/>
          </p:cNvSpPr>
          <p:nvPr/>
        </p:nvSpPr>
        <p:spPr bwMode="auto">
          <a:xfrm>
            <a:off x="2284420" y="1430055"/>
            <a:ext cx="1235320" cy="2308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r" eaLnBrk="1" hangingPunct="1">
              <a:spcBef>
                <a:spcPct val="0"/>
              </a:spcBef>
              <a:buFontTx/>
              <a:buNone/>
            </a:pPr>
            <a:endParaRPr lang="it-IT" altLang="it-IT" sz="1108">
              <a:latin typeface="Arial Rounded MT Bold" charset="0"/>
            </a:endParaRPr>
          </a:p>
          <a:p>
            <a:pPr algn="r" eaLnBrk="1" hangingPunct="1">
              <a:spcBef>
                <a:spcPct val="0"/>
              </a:spcBef>
              <a:buFontTx/>
              <a:buNone/>
            </a:pPr>
            <a:endParaRPr lang="it-IT" altLang="it-IT" sz="1108">
              <a:latin typeface="Arial Rounded MT Bold" charset="0"/>
            </a:endParaRPr>
          </a:p>
          <a:p>
            <a:pPr algn="r" eaLnBrk="1" hangingPunct="1">
              <a:spcBef>
                <a:spcPct val="0"/>
              </a:spcBef>
              <a:buFontTx/>
              <a:buNone/>
            </a:pPr>
            <a:endParaRPr lang="it-IT" altLang="it-IT" sz="1108">
              <a:latin typeface="Arial Rounded MT Bold" charset="0"/>
            </a:endParaRPr>
          </a:p>
          <a:p>
            <a:pPr algn="r" eaLnBrk="1" hangingPunct="1">
              <a:spcBef>
                <a:spcPct val="0"/>
              </a:spcBef>
              <a:buFontTx/>
              <a:buNone/>
            </a:pPr>
            <a:endParaRPr lang="it-IT" altLang="it-IT" sz="1108">
              <a:latin typeface="Arial Rounded MT Bold" charset="0"/>
            </a:endParaRPr>
          </a:p>
          <a:p>
            <a:pPr algn="r" eaLnBrk="1" hangingPunct="1">
              <a:spcBef>
                <a:spcPct val="0"/>
              </a:spcBef>
              <a:buFontTx/>
              <a:buNone/>
            </a:pPr>
            <a:endParaRPr lang="it-IT" altLang="it-IT" sz="1108">
              <a:latin typeface="Arial Rounded MT Bold" charset="0"/>
            </a:endParaRPr>
          </a:p>
          <a:p>
            <a:pPr algn="r" eaLnBrk="1" hangingPunct="1">
              <a:spcBef>
                <a:spcPct val="0"/>
              </a:spcBef>
              <a:buFontTx/>
              <a:buNone/>
            </a:pPr>
            <a:endParaRPr lang="it-IT" altLang="it-IT" sz="1108">
              <a:latin typeface="Arial Rounded MT Bold" charset="0"/>
            </a:endParaRPr>
          </a:p>
          <a:p>
            <a:pPr algn="r" eaLnBrk="1" hangingPunct="1">
              <a:spcBef>
                <a:spcPct val="0"/>
              </a:spcBef>
              <a:buFontTx/>
              <a:buNone/>
            </a:pPr>
            <a:endParaRPr lang="it-IT" altLang="it-IT" sz="1108">
              <a:latin typeface="Arial Rounded MT Bold" charset="0"/>
            </a:endParaRPr>
          </a:p>
          <a:p>
            <a:pPr algn="r" eaLnBrk="1" hangingPunct="1">
              <a:spcBef>
                <a:spcPct val="0"/>
              </a:spcBef>
              <a:buFontTx/>
              <a:buNone/>
            </a:pPr>
            <a:endParaRPr lang="it-IT" altLang="it-IT" sz="1108">
              <a:latin typeface="Arial Rounded MT Bold" charset="0"/>
            </a:endParaRPr>
          </a:p>
          <a:p>
            <a:pPr algn="r" eaLnBrk="1" hangingPunct="1">
              <a:spcBef>
                <a:spcPct val="0"/>
              </a:spcBef>
              <a:buFontTx/>
              <a:buNone/>
            </a:pPr>
            <a:endParaRPr lang="it-IT" altLang="it-IT" sz="1108">
              <a:latin typeface="Arial Rounded MT Bold" charset="0"/>
            </a:endParaRPr>
          </a:p>
          <a:p>
            <a:pPr algn="r" eaLnBrk="1" hangingPunct="1">
              <a:spcBef>
                <a:spcPct val="0"/>
              </a:spcBef>
              <a:buFontTx/>
              <a:buNone/>
            </a:pPr>
            <a:endParaRPr lang="it-IT" altLang="it-IT" sz="1108">
              <a:latin typeface="Arial Rounded MT Bold" charset="0"/>
            </a:endParaRPr>
          </a:p>
          <a:p>
            <a:pPr algn="r" eaLnBrk="1" hangingPunct="1">
              <a:spcBef>
                <a:spcPct val="0"/>
              </a:spcBef>
              <a:buFontTx/>
              <a:buNone/>
            </a:pPr>
            <a:endParaRPr lang="it-IT" altLang="it-IT" sz="1108">
              <a:latin typeface="Arial Rounded MT Bold" charset="0"/>
            </a:endParaRPr>
          </a:p>
          <a:p>
            <a:pPr algn="r" eaLnBrk="1" hangingPunct="1">
              <a:spcBef>
                <a:spcPct val="0"/>
              </a:spcBef>
              <a:buFontTx/>
              <a:buNone/>
            </a:pPr>
            <a:endParaRPr lang="it-IT" altLang="it-IT" sz="1108">
              <a:latin typeface="Arial Rounded MT Bold" charset="0"/>
            </a:endParaRPr>
          </a:p>
          <a:p>
            <a:pPr algn="r" eaLnBrk="1" hangingPunct="1">
              <a:spcBef>
                <a:spcPct val="0"/>
              </a:spcBef>
              <a:buFontTx/>
              <a:buNone/>
            </a:pPr>
            <a:endParaRPr lang="it-IT" altLang="it-IT" sz="1108">
              <a:latin typeface="Arial Rounded MT Bold" charset="0"/>
            </a:endParaRPr>
          </a:p>
        </p:txBody>
      </p:sp>
      <p:pic>
        <p:nvPicPr>
          <p:cNvPr id="48130" name="Picture 21" descr="KAN_0006"/>
          <p:cNvPicPr>
            <a:picLocks noChangeAspect="1" noChangeArrowheads="1"/>
          </p:cNvPicPr>
          <p:nvPr/>
        </p:nvPicPr>
        <p:blipFill>
          <a:blip r:embed="rId3">
            <a:extLst>
              <a:ext uri="{28A0092B-C50C-407E-A947-70E740481C1C}">
                <a14:useLocalDpi xmlns:a14="http://schemas.microsoft.com/office/drawing/2010/main" val="0"/>
              </a:ext>
            </a:extLst>
          </a:blip>
          <a:srcRect l="21410" t="2864" r="1517" b="9311"/>
          <a:stretch>
            <a:fillRect/>
          </a:stretch>
        </p:blipFill>
        <p:spPr bwMode="auto">
          <a:xfrm>
            <a:off x="4511804" y="454109"/>
            <a:ext cx="4114800" cy="5750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22"/>
          <p:cNvSpPr txBox="1">
            <a:spLocks noChangeArrowheads="1"/>
          </p:cNvSpPr>
          <p:nvPr/>
        </p:nvSpPr>
        <p:spPr bwMode="auto">
          <a:xfrm>
            <a:off x="4847378" y="6268755"/>
            <a:ext cx="609462" cy="29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GB" altLang="it-IT" sz="1292">
                <a:latin typeface="Arial Rounded MT Bold" charset="0"/>
              </a:rPr>
              <a:t>Golgi</a:t>
            </a:r>
          </a:p>
        </p:txBody>
      </p:sp>
      <p:sp>
        <p:nvSpPr>
          <p:cNvPr id="48132" name="Text Box 23"/>
          <p:cNvSpPr txBox="1">
            <a:spLocks noChangeArrowheads="1"/>
          </p:cNvSpPr>
          <p:nvPr/>
        </p:nvSpPr>
        <p:spPr bwMode="auto">
          <a:xfrm>
            <a:off x="6257078" y="6268755"/>
            <a:ext cx="580608" cy="29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GB" altLang="it-IT" sz="1292">
                <a:latin typeface="Arial Rounded MT Bold" charset="0"/>
              </a:rPr>
              <a:t>Nissl</a:t>
            </a:r>
          </a:p>
        </p:txBody>
      </p:sp>
      <p:sp>
        <p:nvSpPr>
          <p:cNvPr id="48133" name="Text Box 24"/>
          <p:cNvSpPr txBox="1">
            <a:spLocks noChangeArrowheads="1"/>
          </p:cNvSpPr>
          <p:nvPr/>
        </p:nvSpPr>
        <p:spPr bwMode="auto">
          <a:xfrm>
            <a:off x="7466020" y="6268755"/>
            <a:ext cx="810286" cy="29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GB" altLang="it-IT" sz="1292">
                <a:latin typeface="Arial Rounded MT Bold" charset="0"/>
              </a:rPr>
              <a:t>Weigert</a:t>
            </a:r>
          </a:p>
        </p:txBody>
      </p:sp>
      <p:sp>
        <p:nvSpPr>
          <p:cNvPr id="48134" name="Rectangle 25"/>
          <p:cNvSpPr>
            <a:spLocks noChangeArrowheads="1"/>
          </p:cNvSpPr>
          <p:nvPr/>
        </p:nvSpPr>
        <p:spPr bwMode="auto">
          <a:xfrm>
            <a:off x="2781820" y="682709"/>
            <a:ext cx="962123"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r" eaLnBrk="1" hangingPunct="1">
              <a:spcBef>
                <a:spcPct val="0"/>
              </a:spcBef>
              <a:buFontTx/>
              <a:buNone/>
            </a:pPr>
            <a:r>
              <a:rPr lang="it-IT" altLang="it-IT" sz="1108">
                <a:latin typeface="Arial Rounded MT Bold" charset="0"/>
              </a:rPr>
              <a:t>molecolare</a:t>
            </a:r>
          </a:p>
        </p:txBody>
      </p:sp>
      <p:sp>
        <p:nvSpPr>
          <p:cNvPr id="48135" name="Rectangle 26"/>
          <p:cNvSpPr>
            <a:spLocks noChangeArrowheads="1"/>
          </p:cNvSpPr>
          <p:nvPr/>
        </p:nvSpPr>
        <p:spPr bwMode="auto">
          <a:xfrm>
            <a:off x="2853226" y="1016817"/>
            <a:ext cx="864340" cy="433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r" eaLnBrk="1" hangingPunct="1">
              <a:spcBef>
                <a:spcPct val="0"/>
              </a:spcBef>
              <a:buFontTx/>
              <a:buNone/>
            </a:pPr>
            <a:r>
              <a:rPr lang="it-IT" altLang="it-IT" sz="1108">
                <a:latin typeface="Arial Rounded MT Bold" charset="0"/>
              </a:rPr>
              <a:t>granulare</a:t>
            </a:r>
          </a:p>
          <a:p>
            <a:pPr algn="r" eaLnBrk="1" hangingPunct="1">
              <a:spcBef>
                <a:spcPct val="0"/>
              </a:spcBef>
              <a:buFontTx/>
              <a:buNone/>
            </a:pPr>
            <a:r>
              <a:rPr lang="it-IT" altLang="it-IT" sz="1108">
                <a:latin typeface="Arial Rounded MT Bold" charset="0"/>
              </a:rPr>
              <a:t>esterno</a:t>
            </a:r>
          </a:p>
        </p:txBody>
      </p:sp>
      <p:sp>
        <p:nvSpPr>
          <p:cNvPr id="48136" name="Rectangle 27"/>
          <p:cNvSpPr>
            <a:spLocks noChangeArrowheads="1"/>
          </p:cNvSpPr>
          <p:nvPr/>
        </p:nvSpPr>
        <p:spPr bwMode="auto">
          <a:xfrm>
            <a:off x="2829498" y="2071893"/>
            <a:ext cx="918842" cy="433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r" eaLnBrk="1" hangingPunct="1">
              <a:spcBef>
                <a:spcPct val="0"/>
              </a:spcBef>
              <a:buFontTx/>
              <a:buNone/>
            </a:pPr>
            <a:r>
              <a:rPr lang="it-IT" altLang="it-IT" sz="1108">
                <a:latin typeface="Arial Rounded MT Bold" charset="0"/>
              </a:rPr>
              <a:t>piramidale</a:t>
            </a:r>
          </a:p>
          <a:p>
            <a:pPr algn="r" eaLnBrk="1" hangingPunct="1">
              <a:spcBef>
                <a:spcPct val="0"/>
              </a:spcBef>
              <a:buFontTx/>
              <a:buNone/>
            </a:pPr>
            <a:r>
              <a:rPr lang="it-IT" altLang="it-IT" sz="1108">
                <a:latin typeface="Arial Rounded MT Bold" charset="0"/>
              </a:rPr>
              <a:t>esterno</a:t>
            </a:r>
          </a:p>
        </p:txBody>
      </p:sp>
      <p:sp>
        <p:nvSpPr>
          <p:cNvPr id="48137" name="Rectangle 28"/>
          <p:cNvSpPr>
            <a:spLocks noChangeArrowheads="1"/>
          </p:cNvSpPr>
          <p:nvPr/>
        </p:nvSpPr>
        <p:spPr bwMode="auto">
          <a:xfrm>
            <a:off x="2886930" y="2845617"/>
            <a:ext cx="864340" cy="433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r" eaLnBrk="1" hangingPunct="1">
              <a:spcBef>
                <a:spcPct val="0"/>
              </a:spcBef>
              <a:buFontTx/>
              <a:buNone/>
            </a:pPr>
            <a:r>
              <a:rPr lang="it-IT" altLang="it-IT" sz="1108">
                <a:latin typeface="Arial Rounded MT Bold" charset="0"/>
              </a:rPr>
              <a:t>granulare</a:t>
            </a:r>
          </a:p>
          <a:p>
            <a:pPr algn="r" eaLnBrk="1" hangingPunct="1">
              <a:spcBef>
                <a:spcPct val="0"/>
              </a:spcBef>
              <a:buFontTx/>
              <a:buNone/>
            </a:pPr>
            <a:r>
              <a:rPr lang="it-IT" altLang="it-IT" sz="1108">
                <a:latin typeface="Arial Rounded MT Bold" charset="0"/>
              </a:rPr>
              <a:t>interno</a:t>
            </a:r>
          </a:p>
        </p:txBody>
      </p:sp>
      <p:sp>
        <p:nvSpPr>
          <p:cNvPr id="48138" name="Rectangle 29"/>
          <p:cNvSpPr>
            <a:spLocks noChangeArrowheads="1"/>
          </p:cNvSpPr>
          <p:nvPr/>
        </p:nvSpPr>
        <p:spPr bwMode="auto">
          <a:xfrm>
            <a:off x="2832429" y="3689678"/>
            <a:ext cx="918842" cy="433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r" eaLnBrk="1" hangingPunct="1">
              <a:spcBef>
                <a:spcPct val="0"/>
              </a:spcBef>
              <a:buFontTx/>
              <a:buNone/>
            </a:pPr>
            <a:r>
              <a:rPr lang="it-IT" altLang="it-IT" sz="1108">
                <a:latin typeface="Arial Rounded MT Bold" charset="0"/>
              </a:rPr>
              <a:t>piramidale</a:t>
            </a:r>
          </a:p>
          <a:p>
            <a:pPr algn="r" eaLnBrk="1" hangingPunct="1">
              <a:spcBef>
                <a:spcPct val="0"/>
              </a:spcBef>
              <a:buFontTx/>
              <a:buNone/>
            </a:pPr>
            <a:r>
              <a:rPr lang="it-IT" altLang="it-IT" sz="1108">
                <a:latin typeface="Arial Rounded MT Bold" charset="0"/>
              </a:rPr>
              <a:t>interno</a:t>
            </a:r>
          </a:p>
        </p:txBody>
      </p:sp>
      <p:sp>
        <p:nvSpPr>
          <p:cNvPr id="48139" name="Rectangle 30"/>
          <p:cNvSpPr>
            <a:spLocks noChangeArrowheads="1"/>
          </p:cNvSpPr>
          <p:nvPr/>
        </p:nvSpPr>
        <p:spPr bwMode="auto">
          <a:xfrm>
            <a:off x="2813880" y="4903017"/>
            <a:ext cx="930063"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r" eaLnBrk="1" hangingPunct="1">
              <a:spcBef>
                <a:spcPct val="0"/>
              </a:spcBef>
              <a:buFontTx/>
              <a:buNone/>
            </a:pPr>
            <a:r>
              <a:rPr lang="it-IT" altLang="it-IT" sz="1108">
                <a:latin typeface="Arial Rounded MT Bold" charset="0"/>
              </a:rPr>
              <a:t>multiforme</a:t>
            </a:r>
          </a:p>
        </p:txBody>
      </p:sp>
      <p:sp>
        <p:nvSpPr>
          <p:cNvPr id="48140" name="Text Box 31"/>
          <p:cNvSpPr txBox="1">
            <a:spLocks noChangeArrowheads="1"/>
          </p:cNvSpPr>
          <p:nvPr/>
        </p:nvSpPr>
        <p:spPr bwMode="auto">
          <a:xfrm>
            <a:off x="3995989" y="665125"/>
            <a:ext cx="258404" cy="37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846">
                <a:latin typeface="Arial Rounded MT Bold" charset="0"/>
              </a:rPr>
              <a:t>I</a:t>
            </a:r>
          </a:p>
        </p:txBody>
      </p:sp>
      <p:sp>
        <p:nvSpPr>
          <p:cNvPr id="48141" name="Text Box 32"/>
          <p:cNvSpPr txBox="1">
            <a:spLocks noChangeArrowheads="1"/>
          </p:cNvSpPr>
          <p:nvPr/>
        </p:nvSpPr>
        <p:spPr bwMode="auto">
          <a:xfrm>
            <a:off x="3940304" y="1136978"/>
            <a:ext cx="332142" cy="37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846">
                <a:latin typeface="Arial Rounded MT Bold" charset="0"/>
              </a:rPr>
              <a:t>II</a:t>
            </a:r>
          </a:p>
        </p:txBody>
      </p:sp>
      <p:sp>
        <p:nvSpPr>
          <p:cNvPr id="48142" name="Text Box 33"/>
          <p:cNvSpPr txBox="1">
            <a:spLocks noChangeArrowheads="1"/>
          </p:cNvSpPr>
          <p:nvPr/>
        </p:nvSpPr>
        <p:spPr bwMode="auto">
          <a:xfrm>
            <a:off x="3884620" y="2161283"/>
            <a:ext cx="405880" cy="37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846">
                <a:latin typeface="Arial Rounded MT Bold" charset="0"/>
              </a:rPr>
              <a:t>III</a:t>
            </a:r>
          </a:p>
        </p:txBody>
      </p:sp>
      <p:sp>
        <p:nvSpPr>
          <p:cNvPr id="48143" name="Text Box 34"/>
          <p:cNvSpPr txBox="1">
            <a:spLocks noChangeArrowheads="1"/>
          </p:cNvSpPr>
          <p:nvPr/>
        </p:nvSpPr>
        <p:spPr bwMode="auto">
          <a:xfrm>
            <a:off x="3918324" y="2905698"/>
            <a:ext cx="421910" cy="37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846">
                <a:latin typeface="Arial Rounded MT Bold" charset="0"/>
              </a:rPr>
              <a:t>IV</a:t>
            </a:r>
          </a:p>
        </p:txBody>
      </p:sp>
      <p:sp>
        <p:nvSpPr>
          <p:cNvPr id="48144" name="Text Box 35"/>
          <p:cNvSpPr txBox="1">
            <a:spLocks noChangeArrowheads="1"/>
          </p:cNvSpPr>
          <p:nvPr/>
        </p:nvSpPr>
        <p:spPr bwMode="auto">
          <a:xfrm>
            <a:off x="3974008" y="3718986"/>
            <a:ext cx="348172" cy="37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846">
                <a:latin typeface="Arial Rounded MT Bold" charset="0"/>
              </a:rPr>
              <a:t>V</a:t>
            </a:r>
          </a:p>
        </p:txBody>
      </p:sp>
      <p:sp>
        <p:nvSpPr>
          <p:cNvPr id="48145" name="Text Box 36"/>
          <p:cNvSpPr txBox="1">
            <a:spLocks noChangeArrowheads="1"/>
          </p:cNvSpPr>
          <p:nvPr/>
        </p:nvSpPr>
        <p:spPr bwMode="auto">
          <a:xfrm>
            <a:off x="3918324" y="4903017"/>
            <a:ext cx="421910" cy="37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846">
                <a:latin typeface="Arial Rounded MT Bold" charset="0"/>
              </a:rPr>
              <a:t>VI</a:t>
            </a:r>
          </a:p>
        </p:txBody>
      </p:sp>
      <p:sp>
        <p:nvSpPr>
          <p:cNvPr id="19" name="Text Box 4"/>
          <p:cNvSpPr txBox="1">
            <a:spLocks noChangeArrowheads="1"/>
          </p:cNvSpPr>
          <p:nvPr/>
        </p:nvSpPr>
        <p:spPr bwMode="auto">
          <a:xfrm>
            <a:off x="118582" y="334108"/>
            <a:ext cx="2756869" cy="37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GB" altLang="it-IT" sz="1846" dirty="0" err="1">
                <a:latin typeface="Arial Rounded MT Bold" charset="0"/>
              </a:rPr>
              <a:t>Corteccia</a:t>
            </a:r>
            <a:r>
              <a:rPr lang="en-GB" altLang="it-IT" sz="1846" dirty="0">
                <a:latin typeface="Arial Rounded MT Bold" charset="0"/>
              </a:rPr>
              <a:t> </a:t>
            </a:r>
            <a:r>
              <a:rPr lang="en-GB" altLang="it-IT" sz="1846" dirty="0" err="1">
                <a:latin typeface="Arial Rounded MT Bold" charset="0"/>
              </a:rPr>
              <a:t>cerebrale</a:t>
            </a:r>
            <a:endParaRPr lang="en-GB" altLang="it-IT" sz="1846" dirty="0">
              <a:latin typeface="Arial Rounded MT Bold" charset="0"/>
            </a:endParaRPr>
          </a:p>
        </p:txBody>
      </p:sp>
      <p:sp>
        <p:nvSpPr>
          <p:cNvPr id="20" name="Smile 19"/>
          <p:cNvSpPr/>
          <p:nvPr/>
        </p:nvSpPr>
        <p:spPr bwMode="auto">
          <a:xfrm>
            <a:off x="8748464" y="44624"/>
            <a:ext cx="360040" cy="360040"/>
          </a:xfrm>
          <a:prstGeom prst="smileyFace">
            <a:avLst/>
          </a:prstGeom>
          <a:solidFill>
            <a:srgbClr val="0070C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Verdana" charset="0"/>
              <a:ea typeface="ＭＳ Ｐゴシック" charset="0"/>
            </a:endParaRPr>
          </a:p>
        </p:txBody>
      </p:sp>
    </p:spTree>
    <p:extLst>
      <p:ext uri="{BB962C8B-B14F-4D97-AF65-F5344CB8AC3E}">
        <p14:creationId xmlns:p14="http://schemas.microsoft.com/office/powerpoint/2010/main" val="78888151"/>
      </p:ext>
    </p:extLst>
  </p:cSld>
  <p:clrMapOvr>
    <a:masterClrMapping/>
  </p:clrMapOvr>
  <p:transition spd="slow">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ext Box 2"/>
          <p:cNvSpPr txBox="1">
            <a:spLocks noChangeArrowheads="1"/>
          </p:cNvSpPr>
          <p:nvPr/>
        </p:nvSpPr>
        <p:spPr bwMode="auto">
          <a:xfrm>
            <a:off x="1371600" y="1700808"/>
            <a:ext cx="1235075"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r" eaLnBrk="1" hangingPunct="1"/>
            <a:r>
              <a:rPr lang="it-IT" altLang="it-IT" sz="1200" b="1" dirty="0">
                <a:latin typeface="Verdana" charset="0"/>
              </a:rPr>
              <a:t>molecolare </a:t>
            </a:r>
          </a:p>
          <a:p>
            <a:pPr algn="r" eaLnBrk="1" hangingPunct="1"/>
            <a:endParaRPr lang="it-IT" altLang="it-IT" sz="1200" b="1" dirty="0" smtClean="0">
              <a:latin typeface="Verdana" charset="0"/>
            </a:endParaRPr>
          </a:p>
          <a:p>
            <a:pPr algn="r" eaLnBrk="1" hangingPunct="1"/>
            <a:endParaRPr lang="it-IT" altLang="it-IT" sz="1200" b="1" dirty="0">
              <a:latin typeface="Verdana" charset="0"/>
            </a:endParaRPr>
          </a:p>
          <a:p>
            <a:pPr algn="r" eaLnBrk="1" hangingPunct="1"/>
            <a:r>
              <a:rPr lang="it-IT" altLang="it-IT" sz="1200" b="1" dirty="0">
                <a:latin typeface="Verdana" charset="0"/>
              </a:rPr>
              <a:t>granulare</a:t>
            </a:r>
          </a:p>
          <a:p>
            <a:pPr algn="r" eaLnBrk="1" hangingPunct="1"/>
            <a:r>
              <a:rPr lang="it-IT" altLang="it-IT" sz="1200" b="1" dirty="0">
                <a:latin typeface="Verdana" charset="0"/>
              </a:rPr>
              <a:t>esterno</a:t>
            </a:r>
          </a:p>
          <a:p>
            <a:pPr algn="r" eaLnBrk="1" hangingPunct="1"/>
            <a:endParaRPr lang="it-IT" altLang="it-IT" sz="1200" b="1" dirty="0" smtClean="0">
              <a:latin typeface="Verdana" charset="0"/>
            </a:endParaRPr>
          </a:p>
          <a:p>
            <a:pPr algn="r" eaLnBrk="1" hangingPunct="1"/>
            <a:endParaRPr lang="it-IT" altLang="it-IT" sz="1200" b="1" dirty="0" smtClean="0">
              <a:latin typeface="Verdana" charset="0"/>
            </a:endParaRPr>
          </a:p>
          <a:p>
            <a:pPr algn="r" eaLnBrk="1" hangingPunct="1"/>
            <a:endParaRPr lang="it-IT" altLang="it-IT" sz="1200" b="1" dirty="0">
              <a:latin typeface="Verdana" charset="0"/>
            </a:endParaRPr>
          </a:p>
          <a:p>
            <a:pPr algn="r" eaLnBrk="1" hangingPunct="1"/>
            <a:r>
              <a:rPr lang="it-IT" altLang="it-IT" sz="1200" b="1" dirty="0">
                <a:latin typeface="Verdana" charset="0"/>
              </a:rPr>
              <a:t>piramidale</a:t>
            </a:r>
          </a:p>
          <a:p>
            <a:pPr algn="r" eaLnBrk="1" hangingPunct="1"/>
            <a:r>
              <a:rPr lang="it-IT" altLang="it-IT" sz="1200" b="1" dirty="0">
                <a:latin typeface="Verdana" charset="0"/>
              </a:rPr>
              <a:t>esterno</a:t>
            </a:r>
          </a:p>
          <a:p>
            <a:pPr algn="r" eaLnBrk="1" hangingPunct="1"/>
            <a:endParaRPr lang="it-IT" altLang="it-IT" sz="1200" b="1" dirty="0" smtClean="0">
              <a:latin typeface="Verdana" charset="0"/>
            </a:endParaRPr>
          </a:p>
          <a:p>
            <a:pPr algn="r" eaLnBrk="1" hangingPunct="1"/>
            <a:endParaRPr lang="it-IT" altLang="it-IT" sz="1200" b="1" dirty="0">
              <a:latin typeface="Verdana" charset="0"/>
            </a:endParaRPr>
          </a:p>
          <a:p>
            <a:pPr algn="r" eaLnBrk="1" hangingPunct="1"/>
            <a:endParaRPr lang="it-IT" altLang="it-IT" sz="1200" b="1" dirty="0" smtClean="0">
              <a:latin typeface="Verdana" charset="0"/>
            </a:endParaRPr>
          </a:p>
          <a:p>
            <a:pPr algn="r" eaLnBrk="1" hangingPunct="1"/>
            <a:endParaRPr lang="it-IT" altLang="it-IT" sz="1200" b="1" dirty="0">
              <a:latin typeface="Verdana" charset="0"/>
            </a:endParaRPr>
          </a:p>
          <a:p>
            <a:pPr algn="r" eaLnBrk="1" hangingPunct="1"/>
            <a:r>
              <a:rPr lang="it-IT" altLang="it-IT" sz="1200" b="1" dirty="0">
                <a:latin typeface="Verdana" charset="0"/>
              </a:rPr>
              <a:t>granulare</a:t>
            </a:r>
          </a:p>
          <a:p>
            <a:pPr algn="r" eaLnBrk="1" hangingPunct="1"/>
            <a:r>
              <a:rPr lang="it-IT" altLang="it-IT" sz="1200" b="1" dirty="0">
                <a:latin typeface="Verdana" charset="0"/>
              </a:rPr>
              <a:t>interno</a:t>
            </a:r>
          </a:p>
          <a:p>
            <a:pPr algn="r" eaLnBrk="1" hangingPunct="1"/>
            <a:endParaRPr lang="it-IT" altLang="it-IT" sz="1200" b="1" dirty="0" smtClean="0">
              <a:latin typeface="Verdana" charset="0"/>
            </a:endParaRPr>
          </a:p>
          <a:p>
            <a:pPr algn="r" eaLnBrk="1" hangingPunct="1"/>
            <a:endParaRPr lang="it-IT" altLang="it-IT" sz="1200" b="1" dirty="0">
              <a:latin typeface="Verdana" charset="0"/>
            </a:endParaRPr>
          </a:p>
          <a:p>
            <a:pPr algn="r" eaLnBrk="1" hangingPunct="1"/>
            <a:r>
              <a:rPr lang="it-IT" altLang="it-IT" sz="1200" b="1" dirty="0">
                <a:latin typeface="Verdana" charset="0"/>
              </a:rPr>
              <a:t>piramidale</a:t>
            </a:r>
          </a:p>
          <a:p>
            <a:pPr algn="r" eaLnBrk="1" hangingPunct="1"/>
            <a:r>
              <a:rPr lang="it-IT" altLang="it-IT" sz="1200" b="1" dirty="0">
                <a:latin typeface="Verdana" charset="0"/>
              </a:rPr>
              <a:t>interno</a:t>
            </a:r>
          </a:p>
          <a:p>
            <a:pPr algn="r" eaLnBrk="1" hangingPunct="1"/>
            <a:endParaRPr lang="it-IT" altLang="it-IT" sz="1200" b="1" dirty="0">
              <a:latin typeface="Verdana" charset="0"/>
            </a:endParaRPr>
          </a:p>
          <a:p>
            <a:pPr algn="r" eaLnBrk="1" hangingPunct="1"/>
            <a:endParaRPr lang="it-IT" altLang="it-IT" sz="1200" b="1" dirty="0">
              <a:latin typeface="Verdana" charset="0"/>
            </a:endParaRPr>
          </a:p>
          <a:p>
            <a:pPr algn="r" eaLnBrk="1" hangingPunct="1"/>
            <a:endParaRPr lang="it-IT" altLang="it-IT" sz="1200" b="1" dirty="0">
              <a:latin typeface="Verdana" charset="0"/>
            </a:endParaRPr>
          </a:p>
          <a:p>
            <a:pPr algn="r" eaLnBrk="1" hangingPunct="1"/>
            <a:r>
              <a:rPr lang="it-IT" altLang="it-IT" sz="1200" b="1" dirty="0">
                <a:latin typeface="Verdana" charset="0"/>
              </a:rPr>
              <a:t>multiforme</a:t>
            </a:r>
          </a:p>
          <a:p>
            <a:pPr algn="r" eaLnBrk="1" hangingPunct="1"/>
            <a:endParaRPr lang="it-IT" altLang="it-IT" sz="1200" b="1" dirty="0">
              <a:latin typeface="Verdana" charset="0"/>
            </a:endParaRPr>
          </a:p>
        </p:txBody>
      </p:sp>
      <p:sp>
        <p:nvSpPr>
          <p:cNvPr id="62466" name="Text Box 3"/>
          <p:cNvSpPr txBox="1">
            <a:spLocks noChangeArrowheads="1"/>
          </p:cNvSpPr>
          <p:nvPr/>
        </p:nvSpPr>
        <p:spPr bwMode="auto">
          <a:xfrm>
            <a:off x="2692311" y="1681638"/>
            <a:ext cx="478015"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eaLnBrk="1" hangingPunct="1"/>
            <a:r>
              <a:rPr lang="it-IT" altLang="it-IT" sz="1400" b="1" dirty="0">
                <a:latin typeface="Verdana" charset="0"/>
              </a:rPr>
              <a:t>I</a:t>
            </a:r>
          </a:p>
          <a:p>
            <a:pPr algn="ctr" eaLnBrk="1" hangingPunct="1"/>
            <a:endParaRPr lang="it-IT" altLang="it-IT" sz="1400" b="1" dirty="0" smtClean="0">
              <a:latin typeface="Verdana" charset="0"/>
            </a:endParaRPr>
          </a:p>
          <a:p>
            <a:pPr algn="ctr" eaLnBrk="1" hangingPunct="1"/>
            <a:endParaRPr lang="it-IT" altLang="it-IT" sz="1400" b="1" dirty="0">
              <a:latin typeface="Verdana" charset="0"/>
            </a:endParaRPr>
          </a:p>
          <a:p>
            <a:pPr algn="ctr" eaLnBrk="1" hangingPunct="1"/>
            <a:r>
              <a:rPr lang="it-IT" altLang="it-IT" sz="1400" b="1" dirty="0">
                <a:latin typeface="Verdana" charset="0"/>
              </a:rPr>
              <a:t>II</a:t>
            </a:r>
          </a:p>
          <a:p>
            <a:pPr algn="ctr" eaLnBrk="1" hangingPunct="1"/>
            <a:endParaRPr lang="it-IT" altLang="it-IT" sz="1400" b="1" dirty="0" smtClean="0">
              <a:latin typeface="Verdana" charset="0"/>
            </a:endParaRPr>
          </a:p>
          <a:p>
            <a:pPr algn="ctr" eaLnBrk="1" hangingPunct="1"/>
            <a:endParaRPr lang="it-IT" altLang="it-IT" sz="1400" b="1" dirty="0">
              <a:latin typeface="Verdana" charset="0"/>
            </a:endParaRPr>
          </a:p>
          <a:p>
            <a:pPr algn="ctr" eaLnBrk="1" hangingPunct="1"/>
            <a:endParaRPr lang="it-IT" altLang="it-IT" sz="1400" b="1" dirty="0">
              <a:latin typeface="Verdana" charset="0"/>
            </a:endParaRPr>
          </a:p>
          <a:p>
            <a:pPr algn="ctr" eaLnBrk="1" hangingPunct="1"/>
            <a:r>
              <a:rPr lang="it-IT" altLang="it-IT" sz="1400" b="1" dirty="0">
                <a:latin typeface="Verdana" charset="0"/>
              </a:rPr>
              <a:t>III</a:t>
            </a:r>
          </a:p>
          <a:p>
            <a:pPr algn="ctr" eaLnBrk="1" hangingPunct="1"/>
            <a:endParaRPr lang="it-IT" altLang="it-IT" sz="1400" b="1" dirty="0">
              <a:latin typeface="Verdana" charset="0"/>
            </a:endParaRPr>
          </a:p>
          <a:p>
            <a:pPr algn="ctr" eaLnBrk="1" hangingPunct="1"/>
            <a:endParaRPr lang="it-IT" altLang="it-IT" sz="1400" b="1" dirty="0" smtClean="0">
              <a:latin typeface="Verdana" charset="0"/>
            </a:endParaRPr>
          </a:p>
          <a:p>
            <a:pPr algn="ctr" eaLnBrk="1" hangingPunct="1"/>
            <a:endParaRPr lang="it-IT" altLang="it-IT" sz="1400" b="1" dirty="0" smtClean="0">
              <a:latin typeface="Verdana" charset="0"/>
            </a:endParaRPr>
          </a:p>
          <a:p>
            <a:pPr algn="ctr" eaLnBrk="1" hangingPunct="1"/>
            <a:endParaRPr lang="it-IT" altLang="it-IT" sz="1400" b="1" dirty="0">
              <a:latin typeface="Verdana" charset="0"/>
            </a:endParaRPr>
          </a:p>
          <a:p>
            <a:pPr algn="ctr" eaLnBrk="1" hangingPunct="1"/>
            <a:r>
              <a:rPr lang="it-IT" altLang="it-IT" sz="1400" b="1" dirty="0">
                <a:latin typeface="Verdana" charset="0"/>
              </a:rPr>
              <a:t>IV</a:t>
            </a:r>
          </a:p>
          <a:p>
            <a:pPr algn="ctr" eaLnBrk="1" hangingPunct="1"/>
            <a:endParaRPr lang="it-IT" altLang="it-IT" sz="1400" b="1" dirty="0" smtClean="0">
              <a:latin typeface="Verdana" charset="0"/>
            </a:endParaRPr>
          </a:p>
          <a:p>
            <a:pPr algn="ctr" eaLnBrk="1" hangingPunct="1"/>
            <a:endParaRPr lang="it-IT" altLang="it-IT" sz="1400" b="1" dirty="0">
              <a:latin typeface="Verdana" charset="0"/>
            </a:endParaRPr>
          </a:p>
          <a:p>
            <a:pPr algn="ctr" eaLnBrk="1" hangingPunct="1"/>
            <a:endParaRPr lang="it-IT" altLang="it-IT" sz="1400" b="1" dirty="0">
              <a:latin typeface="Verdana" charset="0"/>
            </a:endParaRPr>
          </a:p>
          <a:p>
            <a:pPr algn="ctr" eaLnBrk="1" hangingPunct="1"/>
            <a:r>
              <a:rPr lang="it-IT" altLang="it-IT" sz="1400" b="1" dirty="0">
                <a:latin typeface="Verdana" charset="0"/>
              </a:rPr>
              <a:t>V</a:t>
            </a:r>
          </a:p>
          <a:p>
            <a:pPr algn="ctr" eaLnBrk="1" hangingPunct="1"/>
            <a:endParaRPr lang="it-IT" altLang="it-IT" sz="1400" b="1" dirty="0">
              <a:latin typeface="Verdana" charset="0"/>
            </a:endParaRPr>
          </a:p>
          <a:p>
            <a:pPr algn="ctr" eaLnBrk="1" hangingPunct="1"/>
            <a:endParaRPr lang="it-IT" altLang="it-IT" sz="1400" b="1" dirty="0">
              <a:latin typeface="Verdana" charset="0"/>
            </a:endParaRPr>
          </a:p>
          <a:p>
            <a:pPr algn="ctr" eaLnBrk="1" hangingPunct="1"/>
            <a:endParaRPr lang="it-IT" altLang="it-IT" sz="1400" b="1" dirty="0">
              <a:latin typeface="Verdana" charset="0"/>
            </a:endParaRPr>
          </a:p>
          <a:p>
            <a:pPr algn="ctr" eaLnBrk="1" hangingPunct="1"/>
            <a:r>
              <a:rPr lang="it-IT" altLang="it-IT" sz="1400" b="1" dirty="0">
                <a:latin typeface="Verdana" charset="0"/>
              </a:rPr>
              <a:t>VI</a:t>
            </a:r>
          </a:p>
        </p:txBody>
      </p:sp>
      <p:pic>
        <p:nvPicPr>
          <p:cNvPr id="62467" name="Picture 10" descr="KAN_0006"/>
          <p:cNvPicPr>
            <a:picLocks noChangeAspect="1" noChangeArrowheads="1"/>
          </p:cNvPicPr>
          <p:nvPr/>
        </p:nvPicPr>
        <p:blipFill>
          <a:blip r:embed="rId3">
            <a:extLst>
              <a:ext uri="{28A0092B-C50C-407E-A947-70E740481C1C}">
                <a14:useLocalDpi xmlns:a14="http://schemas.microsoft.com/office/drawing/2010/main" val="0"/>
              </a:ext>
            </a:extLst>
          </a:blip>
          <a:srcRect l="21410" t="2864" r="1517" b="9311"/>
          <a:stretch>
            <a:fillRect/>
          </a:stretch>
        </p:blipFill>
        <p:spPr bwMode="auto">
          <a:xfrm>
            <a:off x="3598863" y="476672"/>
            <a:ext cx="3853457" cy="583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11"/>
          <p:cNvSpPr txBox="1">
            <a:spLocks noChangeArrowheads="1"/>
          </p:cNvSpPr>
          <p:nvPr/>
        </p:nvSpPr>
        <p:spPr bwMode="auto">
          <a:xfrm>
            <a:off x="3717925" y="6436568"/>
            <a:ext cx="638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eaLnBrk="1" hangingPunct="1"/>
            <a:r>
              <a:rPr lang="en-GB" altLang="it-IT" sz="1400">
                <a:latin typeface="Verdana" charset="0"/>
              </a:rPr>
              <a:t>Golgi</a:t>
            </a:r>
          </a:p>
        </p:txBody>
      </p:sp>
      <p:sp>
        <p:nvSpPr>
          <p:cNvPr id="62469" name="Text Box 12"/>
          <p:cNvSpPr txBox="1">
            <a:spLocks noChangeArrowheads="1"/>
          </p:cNvSpPr>
          <p:nvPr/>
        </p:nvSpPr>
        <p:spPr bwMode="auto">
          <a:xfrm>
            <a:off x="4794250" y="6436568"/>
            <a:ext cx="600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eaLnBrk="1" hangingPunct="1"/>
            <a:r>
              <a:rPr lang="en-GB" altLang="it-IT" sz="1400">
                <a:latin typeface="Verdana" charset="0"/>
              </a:rPr>
              <a:t>Nissl</a:t>
            </a:r>
          </a:p>
        </p:txBody>
      </p:sp>
      <p:sp>
        <p:nvSpPr>
          <p:cNvPr id="62470" name="Text Box 13"/>
          <p:cNvSpPr txBox="1">
            <a:spLocks noChangeArrowheads="1"/>
          </p:cNvSpPr>
          <p:nvPr/>
        </p:nvSpPr>
        <p:spPr bwMode="auto">
          <a:xfrm>
            <a:off x="5848350" y="6436568"/>
            <a:ext cx="8778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eaLnBrk="1" hangingPunct="1"/>
            <a:r>
              <a:rPr lang="en-GB" altLang="it-IT" sz="1400">
                <a:latin typeface="Verdana" charset="0"/>
              </a:rPr>
              <a:t>Weigert</a:t>
            </a:r>
          </a:p>
        </p:txBody>
      </p:sp>
      <p:sp>
        <p:nvSpPr>
          <p:cNvPr id="62473" name="Rectangle 16"/>
          <p:cNvSpPr>
            <a:spLocks noChangeArrowheads="1"/>
          </p:cNvSpPr>
          <p:nvPr/>
        </p:nvSpPr>
        <p:spPr bwMode="auto">
          <a:xfrm>
            <a:off x="107504" y="76200"/>
            <a:ext cx="892899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eaLnBrk="1" hangingPunct="1"/>
            <a:r>
              <a:rPr lang="it-IT" altLang="it-IT" sz="2400">
                <a:solidFill>
                  <a:srgbClr val="0000FF"/>
                </a:solidFill>
              </a:rPr>
              <a:t>Corteccia cerebrale</a:t>
            </a:r>
          </a:p>
        </p:txBody>
      </p:sp>
      <p:pic>
        <p:nvPicPr>
          <p:cNvPr id="2" name="Immagin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8779" y="0"/>
            <a:ext cx="5951733" cy="6858000"/>
          </a:xfrm>
          <a:prstGeom prst="rect">
            <a:avLst/>
          </a:prstGeom>
        </p:spPr>
      </p:pic>
      <p:sp>
        <p:nvSpPr>
          <p:cNvPr id="10" name="CasellaDiTesto 9"/>
          <p:cNvSpPr txBox="1"/>
          <p:nvPr/>
        </p:nvSpPr>
        <p:spPr>
          <a:xfrm>
            <a:off x="107504" y="15156"/>
            <a:ext cx="4248472" cy="461665"/>
          </a:xfrm>
          <a:prstGeom prst="rect">
            <a:avLst/>
          </a:prstGeom>
          <a:noFill/>
        </p:spPr>
        <p:txBody>
          <a:bodyPr wrap="square" rtlCol="0">
            <a:spAutoFit/>
          </a:bodyPr>
          <a:lstStyle/>
          <a:p>
            <a:r>
              <a:rPr lang="en-GB" sz="2400" cap="all" dirty="0" err="1" smtClean="0">
                <a:solidFill>
                  <a:srgbClr val="0000FF"/>
                </a:solidFill>
              </a:rPr>
              <a:t>CORTECCIA</a:t>
            </a:r>
            <a:r>
              <a:rPr lang="en-GB" sz="2400" cap="all" dirty="0" smtClean="0">
                <a:solidFill>
                  <a:srgbClr val="0000FF"/>
                </a:solidFill>
              </a:rPr>
              <a:t> </a:t>
            </a:r>
            <a:r>
              <a:rPr lang="en-GB" sz="2400" cap="all" dirty="0" err="1" smtClean="0">
                <a:solidFill>
                  <a:srgbClr val="0000FF"/>
                </a:solidFill>
              </a:rPr>
              <a:t>CEREBRALE</a:t>
            </a:r>
            <a:endParaRPr lang="en-GB" sz="2400" cap="all" dirty="0">
              <a:solidFill>
                <a:srgbClr val="0000FF"/>
              </a:solidFill>
            </a:endParaRPr>
          </a:p>
        </p:txBody>
      </p:sp>
    </p:spTree>
    <p:extLst>
      <p:ext uri="{BB962C8B-B14F-4D97-AF65-F5344CB8AC3E}">
        <p14:creationId xmlns:p14="http://schemas.microsoft.com/office/powerpoint/2010/main" val="1988354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0"/>
            <a:ext cx="504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 Box 9"/>
          <p:cNvSpPr txBox="1">
            <a:spLocks noChangeArrowheads="1"/>
          </p:cNvSpPr>
          <p:nvPr/>
        </p:nvSpPr>
        <p:spPr bwMode="auto">
          <a:xfrm>
            <a:off x="250824" y="116632"/>
            <a:ext cx="3817119"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2400" cap="all" dirty="0" err="1" smtClean="0">
                <a:solidFill>
                  <a:srgbClr val="0000FF"/>
                </a:solidFill>
              </a:rPr>
              <a:t>Differenze</a:t>
            </a:r>
            <a:r>
              <a:rPr lang="en-GB" altLang="it-IT" sz="2400" cap="all" dirty="0" smtClean="0">
                <a:solidFill>
                  <a:srgbClr val="0000FF"/>
                </a:solidFill>
              </a:rPr>
              <a:t> </a:t>
            </a:r>
            <a:r>
              <a:rPr lang="en-GB" altLang="it-IT" sz="2400" cap="all" dirty="0" err="1" smtClean="0">
                <a:solidFill>
                  <a:srgbClr val="0000FF"/>
                </a:solidFill>
              </a:rPr>
              <a:t>citoarchitettoniche</a:t>
            </a:r>
            <a:endParaRPr lang="en-GB" altLang="it-IT" sz="2400" cap="all" dirty="0">
              <a:solidFill>
                <a:srgbClr val="0000FF"/>
              </a:solidFill>
            </a:endParaRPr>
          </a:p>
        </p:txBody>
      </p:sp>
      <p:sp>
        <p:nvSpPr>
          <p:cNvPr id="9" name="Rettangolo 8"/>
          <p:cNvSpPr/>
          <p:nvPr/>
        </p:nvSpPr>
        <p:spPr bwMode="auto">
          <a:xfrm>
            <a:off x="3923928" y="5373216"/>
            <a:ext cx="504056" cy="14401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000000"/>
              </a:solidFill>
              <a:effectLst/>
              <a:latin typeface="Arial" charset="0"/>
              <a:ea typeface="ヒラギノ角ゴ ProN W3" charset="-128"/>
              <a:sym typeface="Arial" charset="0"/>
            </a:endParaRPr>
          </a:p>
        </p:txBody>
      </p:sp>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57" y="2334344"/>
            <a:ext cx="3934879" cy="2822848"/>
          </a:xfrm>
          <a:prstGeom prst="rect">
            <a:avLst/>
          </a:prstGeom>
        </p:spPr>
      </p:pic>
      <p:sp>
        <p:nvSpPr>
          <p:cNvPr id="4" name="CasellaDiTesto 3"/>
          <p:cNvSpPr txBox="1"/>
          <p:nvPr/>
        </p:nvSpPr>
        <p:spPr>
          <a:xfrm>
            <a:off x="107504" y="5139189"/>
            <a:ext cx="3888431" cy="954107"/>
          </a:xfrm>
          <a:prstGeom prst="rect">
            <a:avLst/>
          </a:prstGeom>
          <a:noFill/>
        </p:spPr>
        <p:txBody>
          <a:bodyPr wrap="square" rtlCol="0">
            <a:spAutoFit/>
          </a:bodyPr>
          <a:lstStyle/>
          <a:p>
            <a:r>
              <a:rPr lang="it-IT" sz="1400" dirty="0" err="1" smtClean="0"/>
              <a:t>About</a:t>
            </a:r>
            <a:r>
              <a:rPr lang="it-IT" sz="1400" dirty="0" smtClean="0"/>
              <a:t> 100 </a:t>
            </a:r>
            <a:r>
              <a:rPr lang="it-IT" sz="1400" dirty="0" err="1" smtClean="0"/>
              <a:t>different</a:t>
            </a:r>
            <a:r>
              <a:rPr lang="it-IT" sz="1400" dirty="0" smtClean="0"/>
              <a:t> </a:t>
            </a:r>
            <a:r>
              <a:rPr lang="it-IT" sz="1400" dirty="0" err="1" smtClean="0"/>
              <a:t>areas</a:t>
            </a:r>
            <a:r>
              <a:rPr lang="it-IT" sz="1400" dirty="0" smtClean="0"/>
              <a:t> </a:t>
            </a:r>
            <a:r>
              <a:rPr lang="it-IT" sz="1400" dirty="0" err="1" smtClean="0"/>
              <a:t>mapped</a:t>
            </a:r>
            <a:r>
              <a:rPr lang="it-IT" sz="1400" dirty="0" smtClean="0"/>
              <a:t> in the human </a:t>
            </a:r>
            <a:r>
              <a:rPr lang="it-IT" sz="1400" dirty="0" err="1" smtClean="0"/>
              <a:t>cerebral</a:t>
            </a:r>
            <a:r>
              <a:rPr lang="it-IT" sz="1400" dirty="0" smtClean="0"/>
              <a:t> </a:t>
            </a:r>
            <a:r>
              <a:rPr lang="it-IT" sz="1400" dirty="0" err="1" smtClean="0"/>
              <a:t>cortex</a:t>
            </a:r>
            <a:r>
              <a:rPr lang="it-IT" sz="1400" dirty="0" smtClean="0"/>
              <a:t>. </a:t>
            </a:r>
            <a:r>
              <a:rPr lang="it-IT" sz="1400" dirty="0" err="1" smtClean="0"/>
              <a:t>Glasser</a:t>
            </a:r>
            <a:r>
              <a:rPr lang="it-IT" sz="1400" dirty="0" smtClean="0"/>
              <a:t> t al. </a:t>
            </a:r>
            <a:r>
              <a:rPr lang="fr-FR" sz="1400" dirty="0"/>
              <a:t>Nature. </a:t>
            </a:r>
            <a:r>
              <a:rPr lang="fr-FR" sz="1400" dirty="0" smtClean="0"/>
              <a:t>2016; </a:t>
            </a:r>
            <a:r>
              <a:rPr lang="fr-FR" sz="1400" dirty="0"/>
              <a:t>536(7615): 171–178. doi:10.1038/nature18933 </a:t>
            </a:r>
          </a:p>
        </p:txBody>
      </p:sp>
    </p:spTree>
    <p:extLst>
      <p:ext uri="{BB962C8B-B14F-4D97-AF65-F5344CB8AC3E}">
        <p14:creationId xmlns:p14="http://schemas.microsoft.com/office/powerpoint/2010/main" val="870680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descr="KAN_0007"/>
          <p:cNvPicPr>
            <a:picLocks noChangeAspect="1" noChangeArrowheads="1"/>
          </p:cNvPicPr>
          <p:nvPr/>
        </p:nvPicPr>
        <p:blipFill>
          <a:blip r:embed="rId3">
            <a:extLst>
              <a:ext uri="{28A0092B-C50C-407E-A947-70E740481C1C}">
                <a14:useLocalDpi xmlns:a14="http://schemas.microsoft.com/office/drawing/2010/main" val="0"/>
              </a:ext>
            </a:extLst>
          </a:blip>
          <a:srcRect b="27986"/>
          <a:stretch>
            <a:fillRect/>
          </a:stretch>
        </p:blipFill>
        <p:spPr bwMode="auto">
          <a:xfrm>
            <a:off x="2628900" y="263769"/>
            <a:ext cx="5524500" cy="63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Text Box 3"/>
          <p:cNvSpPr txBox="1">
            <a:spLocks noChangeArrowheads="1"/>
          </p:cNvSpPr>
          <p:nvPr/>
        </p:nvSpPr>
        <p:spPr bwMode="auto">
          <a:xfrm>
            <a:off x="2133601" y="6235212"/>
            <a:ext cx="1598515" cy="22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GB" altLang="it-IT" sz="831">
                <a:latin typeface="Arial Rounded MT Bold" charset="0"/>
              </a:rPr>
              <a:t>Modificata, da Kandel et al.</a:t>
            </a:r>
          </a:p>
        </p:txBody>
      </p:sp>
      <p:sp>
        <p:nvSpPr>
          <p:cNvPr id="50179" name="Text Box 8"/>
          <p:cNvSpPr txBox="1">
            <a:spLocks noChangeArrowheads="1"/>
          </p:cNvSpPr>
          <p:nvPr/>
        </p:nvSpPr>
        <p:spPr bwMode="auto">
          <a:xfrm>
            <a:off x="14654" y="849923"/>
            <a:ext cx="1657185" cy="29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GB" altLang="it-IT" sz="1292">
                <a:latin typeface="Arial Rounded MT Bold" charset="0"/>
              </a:rPr>
              <a:t>Neuroni piramidali</a:t>
            </a:r>
          </a:p>
        </p:txBody>
      </p:sp>
      <p:pic>
        <p:nvPicPr>
          <p:cNvPr id="50180" name="Picture 9" descr="Piramidal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88" y="1600200"/>
            <a:ext cx="1963616" cy="2250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10" descr="neurone piramida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612174"/>
            <a:ext cx="1975338" cy="298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52113" y="334108"/>
            <a:ext cx="2756869" cy="37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GB" altLang="it-IT" sz="1846" dirty="0" err="1">
                <a:latin typeface="Arial Rounded MT Bold" charset="0"/>
              </a:rPr>
              <a:t>Corteccia</a:t>
            </a:r>
            <a:r>
              <a:rPr lang="en-GB" altLang="it-IT" sz="1846" dirty="0">
                <a:latin typeface="Arial Rounded MT Bold" charset="0"/>
              </a:rPr>
              <a:t> </a:t>
            </a:r>
            <a:r>
              <a:rPr lang="en-GB" altLang="it-IT" sz="1846" dirty="0" err="1">
                <a:latin typeface="Arial Rounded MT Bold" charset="0"/>
              </a:rPr>
              <a:t>cerebrale</a:t>
            </a:r>
            <a:endParaRPr lang="en-GB" altLang="it-IT" sz="1846" dirty="0">
              <a:latin typeface="Arial Rounded MT Bold" charset="0"/>
            </a:endParaRPr>
          </a:p>
        </p:txBody>
      </p:sp>
      <p:sp>
        <p:nvSpPr>
          <p:cNvPr id="8" name="Smile 7"/>
          <p:cNvSpPr/>
          <p:nvPr/>
        </p:nvSpPr>
        <p:spPr bwMode="auto">
          <a:xfrm>
            <a:off x="8748464" y="44624"/>
            <a:ext cx="360040" cy="360040"/>
          </a:xfrm>
          <a:prstGeom prst="smileyFace">
            <a:avLst/>
          </a:prstGeom>
          <a:solidFill>
            <a:srgbClr val="0070C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Verdana" charset="0"/>
              <a:ea typeface="ＭＳ Ｐゴシック" charset="0"/>
            </a:endParaRPr>
          </a:p>
        </p:txBody>
      </p:sp>
    </p:spTree>
    <p:extLst>
      <p:ext uri="{BB962C8B-B14F-4D97-AF65-F5344CB8AC3E}">
        <p14:creationId xmlns:p14="http://schemas.microsoft.com/office/powerpoint/2010/main" val="1918227115"/>
      </p:ext>
    </p:extLst>
  </p:cSld>
  <p:clrMapOvr>
    <a:masterClrMapping/>
  </p:clrMapOvr>
  <p:transition spd="slow">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Immagine 1" descr="fnint-06-00036-g002.jpg"/>
          <p:cNvPicPr>
            <a:picLocks noChangeAspect="1"/>
          </p:cNvPicPr>
          <p:nvPr/>
        </p:nvPicPr>
        <p:blipFill>
          <a:blip r:embed="rId3">
            <a:extLst>
              <a:ext uri="{28A0092B-C50C-407E-A947-70E740481C1C}">
                <a14:useLocalDpi xmlns:a14="http://schemas.microsoft.com/office/drawing/2010/main" val="0"/>
              </a:ext>
            </a:extLst>
          </a:blip>
          <a:srcRect b="48705"/>
          <a:stretch>
            <a:fillRect/>
          </a:stretch>
        </p:blipFill>
        <p:spPr bwMode="auto">
          <a:xfrm>
            <a:off x="106363" y="115888"/>
            <a:ext cx="8745537" cy="667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Immagine 1" descr="fnint-06-00036-g002.jpg"/>
          <p:cNvPicPr>
            <a:picLocks noChangeAspect="1"/>
          </p:cNvPicPr>
          <p:nvPr/>
        </p:nvPicPr>
        <p:blipFill>
          <a:blip r:embed="rId3">
            <a:extLst>
              <a:ext uri="{28A0092B-C50C-407E-A947-70E740481C1C}">
                <a14:useLocalDpi xmlns:a14="http://schemas.microsoft.com/office/drawing/2010/main" val="0"/>
              </a:ext>
            </a:extLst>
          </a:blip>
          <a:srcRect t="51852"/>
          <a:stretch>
            <a:fillRect/>
          </a:stretch>
        </p:blipFill>
        <p:spPr bwMode="auto">
          <a:xfrm>
            <a:off x="-23813" y="115888"/>
            <a:ext cx="9155113"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a:ln>
              <a:noFill/>
            </a:ln>
            <a:solidFill>
              <a:srgbClr val="000000"/>
            </a:solidFill>
            <a:effectLst/>
            <a:latin typeface="Verdan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a:ln>
              <a:noFill/>
            </a:ln>
            <a:solidFill>
              <a:srgbClr val="000000"/>
            </a:solidFill>
            <a:effectLst/>
            <a:latin typeface="Verdana" charset="0"/>
            <a:ea typeface="ＭＳ Ｐゴシック"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resentazione vuota">
  <a:themeElements>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zione vuota">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a:ln>
              <a:noFill/>
            </a:ln>
            <a:solidFill>
              <a:srgbClr val="000000"/>
            </a:solidFill>
            <a:effectLst/>
            <a:latin typeface="Verdan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a:ln>
              <a:noFill/>
            </a:ln>
            <a:solidFill>
              <a:srgbClr val="000000"/>
            </a:solidFill>
            <a:effectLst/>
            <a:latin typeface="Verdana" charset="0"/>
            <a:ea typeface="ＭＳ Ｐゴシック" charset="0"/>
          </a:defRPr>
        </a:defPPr>
      </a:lstStyle>
    </a:lnDef>
  </a:objectDefaults>
  <a:extraClrSchemeLst>
    <a:extraClrScheme>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vuo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vuo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vuot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vuo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vuo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vuo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vuo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vuo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ARCO2">
  <a:themeElements>
    <a:clrScheme name="">
      <a:dk1>
        <a:srgbClr val="000000"/>
      </a:dk1>
      <a:lt1>
        <a:srgbClr val="FFFF00"/>
      </a:lt1>
      <a:dk2>
        <a:srgbClr val="0000CC"/>
      </a:dk2>
      <a:lt2>
        <a:srgbClr val="FFFF00"/>
      </a:lt2>
      <a:accent1>
        <a:srgbClr val="00FFFF"/>
      </a:accent1>
      <a:accent2>
        <a:srgbClr val="3366FF"/>
      </a:accent2>
      <a:accent3>
        <a:srgbClr val="AAAAE2"/>
      </a:accent3>
      <a:accent4>
        <a:srgbClr val="DADA00"/>
      </a:accent4>
      <a:accent5>
        <a:srgbClr val="AAFFFF"/>
      </a:accent5>
      <a:accent6>
        <a:srgbClr val="2D5CE7"/>
      </a:accent6>
      <a:hlink>
        <a:srgbClr val="FF0033"/>
      </a:hlink>
      <a:folHlink>
        <a:srgbClr val="FFFF00"/>
      </a:folHlink>
    </a:clrScheme>
    <a:fontScheme name="ARCO2">
      <a:majorFont>
        <a:latin typeface="Arial"/>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a:ln>
              <a:noFill/>
            </a:ln>
            <a:solidFill>
              <a:srgbClr val="000000"/>
            </a:solidFill>
            <a:effectLst/>
            <a:latin typeface="Verdan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a:ln>
              <a:noFill/>
            </a:ln>
            <a:solidFill>
              <a:srgbClr val="000000"/>
            </a:solidFill>
            <a:effectLst/>
            <a:latin typeface="Verdana" charset="0"/>
            <a:ea typeface="ＭＳ Ｐゴシック" charset="0"/>
          </a:defRPr>
        </a:defPPr>
      </a:lstStyle>
    </a:lnDef>
  </a:objectDefaults>
  <a:extraClrSchemeLst>
    <a:extraClrScheme>
      <a:clrScheme name="ARCO2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ARCO2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ARCO2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ARCO2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ARCO2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705</TotalTime>
  <Words>1583</Words>
  <Application>Microsoft Macintosh PowerPoint</Application>
  <PresentationFormat>Presentazione su schermo (4:3)</PresentationFormat>
  <Paragraphs>314</Paragraphs>
  <Slides>36</Slides>
  <Notes>36</Notes>
  <HiddenSlides>0</HiddenSlides>
  <MMClips>1</MMClips>
  <ScaleCrop>false</ScaleCrop>
  <HeadingPairs>
    <vt:vector size="8" baseType="variant">
      <vt:variant>
        <vt:lpstr>Caratteri utilizzati</vt:lpstr>
      </vt:variant>
      <vt:variant>
        <vt:i4>10</vt:i4>
      </vt:variant>
      <vt:variant>
        <vt:lpstr>Tema</vt:lpstr>
      </vt:variant>
      <vt:variant>
        <vt:i4>3</vt:i4>
      </vt:variant>
      <vt:variant>
        <vt:lpstr>Server OLE incorporati</vt:lpstr>
      </vt:variant>
      <vt:variant>
        <vt:i4>1</vt:i4>
      </vt:variant>
      <vt:variant>
        <vt:lpstr>Titoli diapositive</vt:lpstr>
      </vt:variant>
      <vt:variant>
        <vt:i4>36</vt:i4>
      </vt:variant>
    </vt:vector>
  </HeadingPairs>
  <TitlesOfParts>
    <vt:vector size="50" baseType="lpstr">
      <vt:lpstr>Arial Rounded MT Bold</vt:lpstr>
      <vt:lpstr>Arial Unicode MS</vt:lpstr>
      <vt:lpstr>ＭＳ Ｐゴシック</vt:lpstr>
      <vt:lpstr>Symbol</vt:lpstr>
      <vt:lpstr>Tahoma</vt:lpstr>
      <vt:lpstr>Times New Roman</vt:lpstr>
      <vt:lpstr>Verdana</vt:lpstr>
      <vt:lpstr>Wingdings</vt:lpstr>
      <vt:lpstr>ヒラギノ角ゴ ProN W3</vt:lpstr>
      <vt:lpstr>Arial</vt:lpstr>
      <vt:lpstr>Struttura predefinita</vt:lpstr>
      <vt:lpstr>Presentazione vuota</vt:lpstr>
      <vt:lpstr>ARCO2</vt:lpstr>
      <vt:lpstr>Image</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P. Paolo Battaglini</dc:creator>
  <cp:lastModifiedBy>P. Paolo Battaglini</cp:lastModifiedBy>
  <cp:revision>25</cp:revision>
  <cp:lastPrinted>2013-09-30T12:25:16Z</cp:lastPrinted>
  <dcterms:created xsi:type="dcterms:W3CDTF">2015-12-04T11:16:50Z</dcterms:created>
  <dcterms:modified xsi:type="dcterms:W3CDTF">2019-10-30T13:46:44Z</dcterms:modified>
</cp:coreProperties>
</file>