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Lst>
  <p:notesMasterIdLst>
    <p:notesMasterId r:id="rId26"/>
  </p:notesMasterIdLst>
  <p:handoutMasterIdLst>
    <p:handoutMasterId r:id="rId27"/>
  </p:handoutMasterIdLst>
  <p:sldIdLst>
    <p:sldId id="299" r:id="rId3"/>
    <p:sldId id="296" r:id="rId4"/>
    <p:sldId id="302" r:id="rId5"/>
    <p:sldId id="300" r:id="rId6"/>
    <p:sldId id="271" r:id="rId7"/>
    <p:sldId id="297" r:id="rId8"/>
    <p:sldId id="292" r:id="rId9"/>
    <p:sldId id="275" r:id="rId10"/>
    <p:sldId id="295" r:id="rId11"/>
    <p:sldId id="279" r:id="rId12"/>
    <p:sldId id="258" r:id="rId13"/>
    <p:sldId id="286" r:id="rId14"/>
    <p:sldId id="298" r:id="rId15"/>
    <p:sldId id="262" r:id="rId16"/>
    <p:sldId id="264" r:id="rId17"/>
    <p:sldId id="260" r:id="rId18"/>
    <p:sldId id="301" r:id="rId19"/>
    <p:sldId id="290" r:id="rId20"/>
    <p:sldId id="285" r:id="rId21"/>
    <p:sldId id="281" r:id="rId22"/>
    <p:sldId id="283" r:id="rId23"/>
    <p:sldId id="303" r:id="rId24"/>
    <p:sldId id="304" r:id="rId25"/>
  </p:sldIdLst>
  <p:sldSz cx="10287000" cy="6858000" type="35mm"/>
  <p:notesSz cx="6858000" cy="9144000"/>
  <p:defaultTextStyle>
    <a:defPPr>
      <a:defRPr lang="it-IT"/>
    </a:defPPr>
    <a:lvl1pPr algn="l" rtl="0" eaLnBrk="0" fontAlgn="base" hangingPunct="0">
      <a:spcBef>
        <a:spcPct val="0"/>
      </a:spcBef>
      <a:spcAft>
        <a:spcPct val="0"/>
      </a:spcAft>
      <a:defRPr sz="2400" kern="1200">
        <a:solidFill>
          <a:schemeClr val="tx1"/>
        </a:solidFill>
        <a:latin typeface="Palatino Linotype"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Palatino Linotype"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Palatino Linotype"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Palatino Linotype"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Palatino Linotype" charset="0"/>
        <a:ea typeface="ＭＳ Ｐゴシック" charset="-128"/>
        <a:cs typeface="+mn-cs"/>
      </a:defRPr>
    </a:lvl5pPr>
    <a:lvl6pPr marL="2286000" algn="l" defTabSz="914400" rtl="0" eaLnBrk="1" latinLnBrk="0" hangingPunct="1">
      <a:defRPr sz="2400" kern="1200">
        <a:solidFill>
          <a:schemeClr val="tx1"/>
        </a:solidFill>
        <a:latin typeface="Palatino Linotype" charset="0"/>
        <a:ea typeface="ＭＳ Ｐゴシック" charset="-128"/>
        <a:cs typeface="+mn-cs"/>
      </a:defRPr>
    </a:lvl6pPr>
    <a:lvl7pPr marL="2743200" algn="l" defTabSz="914400" rtl="0" eaLnBrk="1" latinLnBrk="0" hangingPunct="1">
      <a:defRPr sz="2400" kern="1200">
        <a:solidFill>
          <a:schemeClr val="tx1"/>
        </a:solidFill>
        <a:latin typeface="Palatino Linotype" charset="0"/>
        <a:ea typeface="ＭＳ Ｐゴシック" charset="-128"/>
        <a:cs typeface="+mn-cs"/>
      </a:defRPr>
    </a:lvl7pPr>
    <a:lvl8pPr marL="3200400" algn="l" defTabSz="914400" rtl="0" eaLnBrk="1" latinLnBrk="0" hangingPunct="1">
      <a:defRPr sz="2400" kern="1200">
        <a:solidFill>
          <a:schemeClr val="tx1"/>
        </a:solidFill>
        <a:latin typeface="Palatino Linotype" charset="0"/>
        <a:ea typeface="ＭＳ Ｐゴシック" charset="-128"/>
        <a:cs typeface="+mn-cs"/>
      </a:defRPr>
    </a:lvl8pPr>
    <a:lvl9pPr marL="3657600" algn="l" defTabSz="914400" rtl="0" eaLnBrk="1" latinLnBrk="0" hangingPunct="1">
      <a:defRPr sz="2400" kern="1200">
        <a:solidFill>
          <a:schemeClr val="tx1"/>
        </a:solidFill>
        <a:latin typeface="Palatino Linotype"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2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FFFF"/>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51"/>
    <p:restoredTop sz="94681"/>
  </p:normalViewPr>
  <p:slideViewPr>
    <p:cSldViewPr>
      <p:cViewPr>
        <p:scale>
          <a:sx n="110" d="100"/>
          <a:sy n="110" d="100"/>
        </p:scale>
        <p:origin x="640" y="-64"/>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5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mn-cs"/>
              </a:defRPr>
            </a:lvl1pPr>
          </a:lstStyle>
          <a:p>
            <a:pPr>
              <a:defRPr/>
            </a:pPr>
            <a:endParaRPr lang="it-IT"/>
          </a:p>
        </p:txBody>
      </p:sp>
      <p:sp>
        <p:nvSpPr>
          <p:cNvPr id="72707" name="Rectangle 3"/>
          <p:cNvSpPr>
            <a:spLocks noGrp="1" noChangeArrowheads="1"/>
          </p:cNvSpPr>
          <p:nvPr>
            <p:ph type="dt" sz="quarter"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mn-cs"/>
              </a:defRPr>
            </a:lvl1pPr>
          </a:lstStyle>
          <a:p>
            <a:pPr>
              <a:defRPr/>
            </a:pPr>
            <a:endParaRPr lang="it-IT"/>
          </a:p>
        </p:txBody>
      </p:sp>
      <p:sp>
        <p:nvSpPr>
          <p:cNvPr id="72708" name="Rectangle 4"/>
          <p:cNvSpPr>
            <a:spLocks noGrp="1" noChangeArrowheads="1"/>
          </p:cNvSpPr>
          <p:nvPr>
            <p:ph type="ftr" sz="quarter" idx="2"/>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mn-cs"/>
              </a:defRPr>
            </a:lvl1pPr>
          </a:lstStyle>
          <a:p>
            <a:pPr>
              <a:defRPr/>
            </a:pPr>
            <a:endParaRPr lang="it-IT"/>
          </a:p>
        </p:txBody>
      </p:sp>
      <p:sp>
        <p:nvSpPr>
          <p:cNvPr id="727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63B9E8E-CF80-CE4F-9C7C-38186492CF5A}" type="slidenum">
              <a:rPr lang="it-IT" altLang="it-IT"/>
              <a:pPr>
                <a:defRPr/>
              </a:pPr>
              <a:t>‹n.›</a:t>
            </a:fld>
            <a:endParaRPr lang="it-IT" altLang="it-IT"/>
          </a:p>
        </p:txBody>
      </p:sp>
    </p:spTree>
    <p:extLst>
      <p:ext uri="{BB962C8B-B14F-4D97-AF65-F5344CB8AC3E}">
        <p14:creationId xmlns:p14="http://schemas.microsoft.com/office/powerpoint/2010/main" val="1960245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mn-cs"/>
              </a:defRPr>
            </a:lvl1pPr>
          </a:lstStyle>
          <a:p>
            <a:pPr>
              <a:defRPr/>
            </a:pPr>
            <a:endParaRPr lang="it-IT"/>
          </a:p>
        </p:txBody>
      </p:sp>
      <p:sp>
        <p:nvSpPr>
          <p:cNvPr id="40963"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mn-cs"/>
              </a:defRPr>
            </a:lvl1pPr>
          </a:lstStyle>
          <a:p>
            <a:pPr>
              <a:defRPr/>
            </a:pPr>
            <a:endParaRPr lang="it-IT"/>
          </a:p>
        </p:txBody>
      </p:sp>
      <p:sp>
        <p:nvSpPr>
          <p:cNvPr id="26628"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40966"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mn-cs"/>
              </a:defRPr>
            </a:lvl1pPr>
          </a:lstStyle>
          <a:p>
            <a:pPr>
              <a:defRPr/>
            </a:pPr>
            <a:endParaRPr lang="it-IT"/>
          </a:p>
        </p:txBody>
      </p:sp>
      <p:sp>
        <p:nvSpPr>
          <p:cNvPr id="409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7CAD557-3BDB-E642-9308-E4E7EEBFA1FD}" type="slidenum">
              <a:rPr lang="it-IT" altLang="it-IT"/>
              <a:pPr>
                <a:defRPr/>
              </a:pPr>
              <a:t>‹n.›</a:t>
            </a:fld>
            <a:endParaRPr lang="it-IT" altLang="it-IT"/>
          </a:p>
        </p:txBody>
      </p:sp>
    </p:spTree>
    <p:extLst>
      <p:ext uri="{BB962C8B-B14F-4D97-AF65-F5344CB8AC3E}">
        <p14:creationId xmlns:p14="http://schemas.microsoft.com/office/powerpoint/2010/main" val="5849344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Palatino Linotype"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Palatino Linotype"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Palatino Linotype"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Palatino Linotype"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Palatino Linotype"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1</a:t>
            </a:fld>
            <a:endParaRPr lang="it-IT" altLang="it-IT"/>
          </a:p>
        </p:txBody>
      </p:sp>
      <p:sp>
        <p:nvSpPr>
          <p:cNvPr id="49154" name="Rectangle 2"/>
          <p:cNvSpPr>
            <a:spLocks noGrp="1" noRot="1" noChangeAspect="1" noChangeArrowheads="1" noTextEdit="1"/>
          </p:cNvSpPr>
          <p:nvPr>
            <p:ph type="sldImg"/>
          </p:nvPr>
        </p:nvSpPr>
        <p:spPr>
          <a:xfrm>
            <a:off x="857250" y="685800"/>
            <a:ext cx="5143500" cy="3429000"/>
          </a:xfrm>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966741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2B89A37C-D4CB-8F46-A93A-7C3CFEB5531E}" type="slidenum">
              <a:rPr lang="it-IT" altLang="it-IT"/>
              <a:pPr>
                <a:spcBef>
                  <a:spcPct val="0"/>
                </a:spcBef>
              </a:pPr>
              <a:t>11</a:t>
            </a:fld>
            <a:endParaRPr lang="it-IT" altLang="it-IT"/>
          </a:p>
        </p:txBody>
      </p:sp>
      <p:sp>
        <p:nvSpPr>
          <p:cNvPr id="44034" name="Rectangle 2"/>
          <p:cNvSpPr>
            <a:spLocks noGrp="1" noRot="1" noChangeAspect="1" noChangeArrowheads="1" noTextEdit="1"/>
          </p:cNvSpPr>
          <p:nvPr>
            <p:ph type="sldImg"/>
          </p:nvPr>
        </p:nvSpPr>
        <p:spPr>
          <a:xfrm>
            <a:off x="857250" y="685800"/>
            <a:ext cx="5143500" cy="3429000"/>
          </a:xfrm>
          <a:ln/>
        </p:spPr>
      </p:sp>
      <p:sp>
        <p:nvSpPr>
          <p:cNvPr id="45059"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231422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91893C76-5B10-6E40-B6E7-26F3804D3579}" type="slidenum">
              <a:rPr lang="it-IT" altLang="it-IT"/>
              <a:pPr>
                <a:spcBef>
                  <a:spcPct val="0"/>
                </a:spcBef>
              </a:pPr>
              <a:t>12</a:t>
            </a:fld>
            <a:endParaRPr lang="it-IT" altLang="it-IT"/>
          </a:p>
        </p:txBody>
      </p:sp>
      <p:sp>
        <p:nvSpPr>
          <p:cNvPr id="46082" name="Rectangle 2"/>
          <p:cNvSpPr>
            <a:spLocks noGrp="1" noRot="1" noChangeAspect="1" noChangeArrowheads="1" noTextEdit="1"/>
          </p:cNvSpPr>
          <p:nvPr>
            <p:ph type="sldImg"/>
          </p:nvPr>
        </p:nvSpPr>
        <p:spPr>
          <a:xfrm>
            <a:off x="857250" y="685800"/>
            <a:ext cx="5143500" cy="3429000"/>
          </a:xfrm>
          <a:ln/>
        </p:spPr>
      </p:sp>
      <p:sp>
        <p:nvSpPr>
          <p:cNvPr id="52227"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216202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91893C76-5B10-6E40-B6E7-26F3804D3579}" type="slidenum">
              <a:rPr lang="it-IT" altLang="it-IT"/>
              <a:pPr>
                <a:spcBef>
                  <a:spcPct val="0"/>
                </a:spcBef>
              </a:pPr>
              <a:t>13</a:t>
            </a:fld>
            <a:endParaRPr lang="it-IT" altLang="it-IT"/>
          </a:p>
        </p:txBody>
      </p:sp>
      <p:sp>
        <p:nvSpPr>
          <p:cNvPr id="46082" name="Rectangle 2"/>
          <p:cNvSpPr>
            <a:spLocks noGrp="1" noRot="1" noChangeAspect="1" noChangeArrowheads="1" noTextEdit="1"/>
          </p:cNvSpPr>
          <p:nvPr>
            <p:ph type="sldImg"/>
          </p:nvPr>
        </p:nvSpPr>
        <p:spPr>
          <a:xfrm>
            <a:off x="857250" y="685800"/>
            <a:ext cx="5143500" cy="3429000"/>
          </a:xfrm>
          <a:ln/>
        </p:spPr>
      </p:sp>
      <p:sp>
        <p:nvSpPr>
          <p:cNvPr id="52227"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675525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5F716812-D4DC-8841-A8C3-0B3C1E56BCE9}" type="slidenum">
              <a:rPr lang="it-IT" altLang="it-IT"/>
              <a:pPr>
                <a:spcBef>
                  <a:spcPct val="0"/>
                </a:spcBef>
              </a:pPr>
              <a:t>14</a:t>
            </a:fld>
            <a:endParaRPr lang="it-IT" altLang="it-IT"/>
          </a:p>
        </p:txBody>
      </p:sp>
      <p:sp>
        <p:nvSpPr>
          <p:cNvPr id="48130" name="Rectangle 2"/>
          <p:cNvSpPr>
            <a:spLocks noGrp="1" noRot="1" noChangeAspect="1" noChangeArrowheads="1" noTextEdit="1"/>
          </p:cNvSpPr>
          <p:nvPr>
            <p:ph type="sldImg"/>
          </p:nvPr>
        </p:nvSpPr>
        <p:spPr>
          <a:xfrm>
            <a:off x="857250" y="685800"/>
            <a:ext cx="5143500" cy="3429000"/>
          </a:xfrm>
          <a:ln/>
        </p:spPr>
      </p:sp>
      <p:sp>
        <p:nvSpPr>
          <p:cNvPr id="51203"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967594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4585A0C1-58EF-0445-9F06-8C411E35857A}" type="slidenum">
              <a:rPr lang="it-IT" altLang="it-IT"/>
              <a:pPr>
                <a:spcBef>
                  <a:spcPct val="0"/>
                </a:spcBef>
              </a:pPr>
              <a:t>15</a:t>
            </a:fld>
            <a:endParaRPr lang="it-IT" altLang="it-IT"/>
          </a:p>
        </p:txBody>
      </p:sp>
      <p:sp>
        <p:nvSpPr>
          <p:cNvPr id="50178" name="Rectangle 2"/>
          <p:cNvSpPr>
            <a:spLocks noGrp="1" noRot="1" noChangeAspect="1" noChangeArrowheads="1" noTextEdit="1"/>
          </p:cNvSpPr>
          <p:nvPr>
            <p:ph type="sldImg"/>
          </p:nvPr>
        </p:nvSpPr>
        <p:spPr>
          <a:xfrm>
            <a:off x="857250" y="685800"/>
            <a:ext cx="5143500" cy="3429000"/>
          </a:xfrm>
          <a:ln/>
        </p:spPr>
      </p:sp>
      <p:sp>
        <p:nvSpPr>
          <p:cNvPr id="53251"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619477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C8BD676D-7504-A846-B850-95637250E642}" type="slidenum">
              <a:rPr lang="it-IT" altLang="it-IT"/>
              <a:pPr>
                <a:spcBef>
                  <a:spcPct val="0"/>
                </a:spcBef>
              </a:pPr>
              <a:t>16</a:t>
            </a:fld>
            <a:endParaRPr lang="it-IT" altLang="it-IT"/>
          </a:p>
        </p:txBody>
      </p:sp>
      <p:sp>
        <p:nvSpPr>
          <p:cNvPr id="52226" name="Rectangle 2"/>
          <p:cNvSpPr>
            <a:spLocks noGrp="1" noRot="1" noChangeAspect="1" noChangeArrowheads="1" noTextEdit="1"/>
          </p:cNvSpPr>
          <p:nvPr>
            <p:ph type="sldImg"/>
          </p:nvPr>
        </p:nvSpPr>
        <p:spPr>
          <a:xfrm>
            <a:off x="857250" y="685800"/>
            <a:ext cx="5143500" cy="3429000"/>
          </a:xfrm>
          <a:ln/>
        </p:spPr>
      </p:sp>
      <p:sp>
        <p:nvSpPr>
          <p:cNvPr id="47107"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34644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0B3D2491-8009-5C43-9ADC-19285F560239}" type="slidenum">
              <a:rPr lang="it-IT" altLang="it-IT"/>
              <a:pPr>
                <a:spcBef>
                  <a:spcPct val="0"/>
                </a:spcBef>
              </a:pPr>
              <a:t>17</a:t>
            </a:fld>
            <a:endParaRPr lang="it-IT" altLang="it-IT"/>
          </a:p>
        </p:txBody>
      </p:sp>
      <p:sp>
        <p:nvSpPr>
          <p:cNvPr id="54274" name="Rectangle 2"/>
          <p:cNvSpPr>
            <a:spLocks noGrp="1" noRot="1" noChangeAspect="1" noChangeArrowheads="1" noTextEdit="1"/>
          </p:cNvSpPr>
          <p:nvPr>
            <p:ph type="sldImg"/>
          </p:nvPr>
        </p:nvSpPr>
        <p:spPr>
          <a:xfrm>
            <a:off x="857250" y="685800"/>
            <a:ext cx="5143500" cy="3429000"/>
          </a:xfrm>
          <a:ln/>
        </p:spPr>
      </p:sp>
      <p:sp>
        <p:nvSpPr>
          <p:cNvPr id="52227" name="Rectangle 3"/>
          <p:cNvSpPr>
            <a:spLocks noGrp="1" noChangeArrowheads="1"/>
          </p:cNvSpPr>
          <p:nvPr>
            <p:ph type="body" idx="1"/>
          </p:nvPr>
        </p:nvSpPr>
        <p:spPr/>
        <p:txBody>
          <a:bodyPr/>
          <a:lstStyle/>
          <a:p>
            <a:pPr eaLnBrk="1" hangingPunct="1">
              <a:defRPr/>
            </a:pPr>
            <a:endParaRPr lang="en-GB" dirty="0" smtClean="0">
              <a:cs typeface="+mn-cs"/>
            </a:endParaRPr>
          </a:p>
        </p:txBody>
      </p:sp>
    </p:spTree>
    <p:extLst>
      <p:ext uri="{BB962C8B-B14F-4D97-AF65-F5344CB8AC3E}">
        <p14:creationId xmlns:p14="http://schemas.microsoft.com/office/powerpoint/2010/main" val="364989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0B3D2491-8009-5C43-9ADC-19285F560239}" type="slidenum">
              <a:rPr lang="it-IT" altLang="it-IT"/>
              <a:pPr>
                <a:spcBef>
                  <a:spcPct val="0"/>
                </a:spcBef>
              </a:pPr>
              <a:t>18</a:t>
            </a:fld>
            <a:endParaRPr lang="it-IT" altLang="it-IT"/>
          </a:p>
        </p:txBody>
      </p:sp>
      <p:sp>
        <p:nvSpPr>
          <p:cNvPr id="54274" name="Rectangle 2"/>
          <p:cNvSpPr>
            <a:spLocks noGrp="1" noRot="1" noChangeAspect="1" noChangeArrowheads="1" noTextEdit="1"/>
          </p:cNvSpPr>
          <p:nvPr>
            <p:ph type="sldImg"/>
          </p:nvPr>
        </p:nvSpPr>
        <p:spPr>
          <a:xfrm>
            <a:off x="857250" y="685800"/>
            <a:ext cx="5143500" cy="3429000"/>
          </a:xfrm>
          <a:ln/>
        </p:spPr>
      </p:sp>
      <p:sp>
        <p:nvSpPr>
          <p:cNvPr id="52227"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73471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24EFECCA-A9C3-524F-A124-40127C6B7F89}" type="slidenum">
              <a:rPr lang="it-IT" altLang="it-IT"/>
              <a:pPr>
                <a:spcBef>
                  <a:spcPct val="0"/>
                </a:spcBef>
              </a:pPr>
              <a:t>19</a:t>
            </a:fld>
            <a:endParaRPr lang="it-IT" altLang="it-IT"/>
          </a:p>
        </p:txBody>
      </p:sp>
      <p:sp>
        <p:nvSpPr>
          <p:cNvPr id="56322" name="Rectangle 2"/>
          <p:cNvSpPr>
            <a:spLocks noGrp="1" noRot="1" noChangeAspect="1" noChangeArrowheads="1" noTextEdit="1"/>
          </p:cNvSpPr>
          <p:nvPr>
            <p:ph type="sldImg"/>
          </p:nvPr>
        </p:nvSpPr>
        <p:spPr>
          <a:xfrm>
            <a:off x="857250" y="685800"/>
            <a:ext cx="5143500" cy="3429000"/>
          </a:xfrm>
          <a:ln/>
        </p:spPr>
      </p:sp>
      <p:sp>
        <p:nvSpPr>
          <p:cNvPr id="52227"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160913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D3076008-3A7D-E645-B834-9294136EBD97}" type="slidenum">
              <a:rPr lang="it-IT" altLang="it-IT"/>
              <a:pPr>
                <a:spcBef>
                  <a:spcPct val="0"/>
                </a:spcBef>
              </a:pPr>
              <a:t>20</a:t>
            </a:fld>
            <a:endParaRPr lang="it-IT" altLang="it-IT"/>
          </a:p>
        </p:txBody>
      </p:sp>
      <p:sp>
        <p:nvSpPr>
          <p:cNvPr id="58370" name="Rectangle 2"/>
          <p:cNvSpPr>
            <a:spLocks noGrp="1" noRot="1" noChangeAspect="1" noChangeArrowheads="1" noTextEdit="1"/>
          </p:cNvSpPr>
          <p:nvPr>
            <p:ph type="sldImg"/>
          </p:nvPr>
        </p:nvSpPr>
        <p:spPr>
          <a:xfrm>
            <a:off x="857250" y="685800"/>
            <a:ext cx="5143500" cy="3429000"/>
          </a:xfrm>
          <a:ln/>
        </p:spPr>
      </p:sp>
      <p:sp>
        <p:nvSpPr>
          <p:cNvPr id="52227"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57942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EAC8E0BF-070A-8C4A-971D-190D879E9583}" type="slidenum">
              <a:rPr lang="it-IT" altLang="it-IT">
                <a:latin typeface="Arial Rounded MT Bold" charset="0"/>
              </a:rPr>
              <a:pPr>
                <a:spcBef>
                  <a:spcPct val="0"/>
                </a:spcBef>
              </a:pPr>
              <a:t>2</a:t>
            </a:fld>
            <a:endParaRPr lang="it-IT" altLang="it-IT">
              <a:latin typeface="Arial Rounded MT Bold" charset="0"/>
            </a:endParaRPr>
          </a:p>
        </p:txBody>
      </p:sp>
      <p:sp>
        <p:nvSpPr>
          <p:cNvPr id="63490" name="Rectangle 2"/>
          <p:cNvSpPr>
            <a:spLocks noGrp="1" noRot="1" noChangeAspect="1" noChangeArrowheads="1" noTextEdit="1"/>
          </p:cNvSpPr>
          <p:nvPr>
            <p:ph type="sldImg"/>
          </p:nvPr>
        </p:nvSpPr>
        <p:spPr>
          <a:xfrm>
            <a:off x="573088" y="733425"/>
            <a:ext cx="5500687" cy="3667125"/>
          </a:xfrm>
          <a:solidFill>
            <a:srgbClr val="FFFFFF"/>
          </a:solidFill>
          <a:ln/>
        </p:spPr>
      </p:sp>
      <p:sp>
        <p:nvSpPr>
          <p:cNvPr id="52227"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lIns="22247" tIns="11124" rIns="22247" bIns="11124"/>
          <a:lstStyle/>
          <a:p>
            <a:pPr eaLnBrk="1" hangingPunct="1">
              <a:defRPr/>
            </a:pPr>
            <a:endParaRPr lang="en-GB" smtClean="0">
              <a:cs typeface="+mn-cs"/>
            </a:endParaRPr>
          </a:p>
        </p:txBody>
      </p:sp>
    </p:spTree>
    <p:extLst>
      <p:ext uri="{BB962C8B-B14F-4D97-AF65-F5344CB8AC3E}">
        <p14:creationId xmlns:p14="http://schemas.microsoft.com/office/powerpoint/2010/main" val="1399014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2B37CC36-3C76-C04D-810F-59F3BA4B90F2}" type="slidenum">
              <a:rPr lang="it-IT" altLang="it-IT"/>
              <a:pPr>
                <a:spcBef>
                  <a:spcPct val="0"/>
                </a:spcBef>
              </a:pPr>
              <a:t>21</a:t>
            </a:fld>
            <a:endParaRPr lang="it-IT" altLang="it-IT"/>
          </a:p>
        </p:txBody>
      </p:sp>
      <p:sp>
        <p:nvSpPr>
          <p:cNvPr id="60418" name="Rectangle 2"/>
          <p:cNvSpPr>
            <a:spLocks noGrp="1" noRot="1" noChangeAspect="1" noChangeArrowheads="1" noTextEdit="1"/>
          </p:cNvSpPr>
          <p:nvPr>
            <p:ph type="sldImg"/>
          </p:nvPr>
        </p:nvSpPr>
        <p:spPr>
          <a:xfrm>
            <a:off x="857250" y="685800"/>
            <a:ext cx="5143500" cy="3429000"/>
          </a:xfrm>
          <a:ln/>
        </p:spPr>
      </p:sp>
      <p:sp>
        <p:nvSpPr>
          <p:cNvPr id="52227" name="Rectangle 3"/>
          <p:cNvSpPr>
            <a:spLocks noGrp="1" noChangeArrowheads="1"/>
          </p:cNvSpPr>
          <p:nvPr>
            <p:ph type="body" idx="1"/>
          </p:nvPr>
        </p:nvSpPr>
        <p:spPr/>
        <p:txBody>
          <a:bodyPr/>
          <a:lstStyle/>
          <a:p>
            <a:pPr eaLnBrk="1" hangingPunct="1">
              <a:defRPr/>
            </a:pPr>
            <a:endParaRPr lang="en-GB" dirty="0" smtClean="0">
              <a:cs typeface="+mn-cs"/>
            </a:endParaRPr>
          </a:p>
        </p:txBody>
      </p:sp>
    </p:spTree>
    <p:extLst>
      <p:ext uri="{BB962C8B-B14F-4D97-AF65-F5344CB8AC3E}">
        <p14:creationId xmlns:p14="http://schemas.microsoft.com/office/powerpoint/2010/main" val="284882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2B37CC36-3C76-C04D-810F-59F3BA4B90F2}" type="slidenum">
              <a:rPr lang="it-IT" altLang="it-IT"/>
              <a:pPr>
                <a:spcBef>
                  <a:spcPct val="0"/>
                </a:spcBef>
              </a:pPr>
              <a:t>22</a:t>
            </a:fld>
            <a:endParaRPr lang="it-IT" altLang="it-IT"/>
          </a:p>
        </p:txBody>
      </p:sp>
      <p:sp>
        <p:nvSpPr>
          <p:cNvPr id="60418" name="Rectangle 2"/>
          <p:cNvSpPr>
            <a:spLocks noGrp="1" noRot="1" noChangeAspect="1" noChangeArrowheads="1" noTextEdit="1"/>
          </p:cNvSpPr>
          <p:nvPr>
            <p:ph type="sldImg"/>
          </p:nvPr>
        </p:nvSpPr>
        <p:spPr>
          <a:xfrm>
            <a:off x="857250" y="685800"/>
            <a:ext cx="5143500" cy="3429000"/>
          </a:xfrm>
          <a:ln/>
        </p:spPr>
      </p:sp>
      <p:sp>
        <p:nvSpPr>
          <p:cNvPr id="52227" name="Rectangle 3"/>
          <p:cNvSpPr>
            <a:spLocks noGrp="1" noChangeArrowheads="1"/>
          </p:cNvSpPr>
          <p:nvPr>
            <p:ph type="body" idx="1"/>
          </p:nvPr>
        </p:nvSpPr>
        <p:spPr/>
        <p:txBody>
          <a:bodyPr/>
          <a:lstStyle/>
          <a:p>
            <a:pPr eaLnBrk="1" hangingPunct="1">
              <a:defRPr/>
            </a:pPr>
            <a:endParaRPr lang="en-GB" dirty="0" smtClean="0">
              <a:cs typeface="+mn-cs"/>
            </a:endParaRPr>
          </a:p>
        </p:txBody>
      </p:sp>
    </p:spTree>
    <p:extLst>
      <p:ext uri="{BB962C8B-B14F-4D97-AF65-F5344CB8AC3E}">
        <p14:creationId xmlns:p14="http://schemas.microsoft.com/office/powerpoint/2010/main" val="794023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2B37CC36-3C76-C04D-810F-59F3BA4B90F2}" type="slidenum">
              <a:rPr lang="it-IT" altLang="it-IT"/>
              <a:pPr>
                <a:spcBef>
                  <a:spcPct val="0"/>
                </a:spcBef>
              </a:pPr>
              <a:t>23</a:t>
            </a:fld>
            <a:endParaRPr lang="it-IT" altLang="it-IT"/>
          </a:p>
        </p:txBody>
      </p:sp>
      <p:sp>
        <p:nvSpPr>
          <p:cNvPr id="60418" name="Rectangle 2"/>
          <p:cNvSpPr>
            <a:spLocks noGrp="1" noRot="1" noChangeAspect="1" noChangeArrowheads="1" noTextEdit="1"/>
          </p:cNvSpPr>
          <p:nvPr>
            <p:ph type="sldImg"/>
          </p:nvPr>
        </p:nvSpPr>
        <p:spPr>
          <a:xfrm>
            <a:off x="857250" y="685800"/>
            <a:ext cx="5143500" cy="3429000"/>
          </a:xfrm>
          <a:ln/>
        </p:spPr>
      </p:sp>
      <p:sp>
        <p:nvSpPr>
          <p:cNvPr id="52227" name="Rectangle 3"/>
          <p:cNvSpPr>
            <a:spLocks noGrp="1" noChangeArrowheads="1"/>
          </p:cNvSpPr>
          <p:nvPr>
            <p:ph type="body" idx="1"/>
          </p:nvPr>
        </p:nvSpPr>
        <p:spPr/>
        <p:txBody>
          <a:bodyPr/>
          <a:lstStyle/>
          <a:p>
            <a:pPr eaLnBrk="1" hangingPunct="1">
              <a:defRPr/>
            </a:pPr>
            <a:endParaRPr lang="en-GB" dirty="0" smtClean="0">
              <a:cs typeface="+mn-cs"/>
            </a:endParaRPr>
          </a:p>
        </p:txBody>
      </p:sp>
    </p:spTree>
    <p:extLst>
      <p:ext uri="{BB962C8B-B14F-4D97-AF65-F5344CB8AC3E}">
        <p14:creationId xmlns:p14="http://schemas.microsoft.com/office/powerpoint/2010/main" val="1814777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EAC8E0BF-070A-8C4A-971D-190D879E9583}" type="slidenum">
              <a:rPr lang="it-IT" altLang="it-IT">
                <a:latin typeface="Arial Rounded MT Bold" charset="0"/>
              </a:rPr>
              <a:pPr>
                <a:spcBef>
                  <a:spcPct val="0"/>
                </a:spcBef>
              </a:pPr>
              <a:t>3</a:t>
            </a:fld>
            <a:endParaRPr lang="it-IT" altLang="it-IT">
              <a:latin typeface="Arial Rounded MT Bold" charset="0"/>
            </a:endParaRPr>
          </a:p>
        </p:txBody>
      </p:sp>
      <p:sp>
        <p:nvSpPr>
          <p:cNvPr id="63490" name="Rectangle 2"/>
          <p:cNvSpPr>
            <a:spLocks noGrp="1" noRot="1" noChangeAspect="1" noChangeArrowheads="1" noTextEdit="1"/>
          </p:cNvSpPr>
          <p:nvPr>
            <p:ph type="sldImg"/>
          </p:nvPr>
        </p:nvSpPr>
        <p:spPr>
          <a:xfrm>
            <a:off x="573088" y="733425"/>
            <a:ext cx="5500687" cy="3667125"/>
          </a:xfrm>
          <a:solidFill>
            <a:srgbClr val="FFFFFF"/>
          </a:solidFill>
          <a:ln/>
        </p:spPr>
      </p:sp>
      <p:sp>
        <p:nvSpPr>
          <p:cNvPr id="52227"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lIns="22247" tIns="11124" rIns="22247" bIns="11124"/>
          <a:lstStyle/>
          <a:p>
            <a:pPr eaLnBrk="1" hangingPunct="1">
              <a:defRPr/>
            </a:pPr>
            <a:endParaRPr lang="en-GB" smtClean="0">
              <a:cs typeface="+mn-cs"/>
            </a:endParaRPr>
          </a:p>
        </p:txBody>
      </p:sp>
    </p:spTree>
    <p:extLst>
      <p:ext uri="{BB962C8B-B14F-4D97-AF65-F5344CB8AC3E}">
        <p14:creationId xmlns:p14="http://schemas.microsoft.com/office/powerpoint/2010/main" val="729015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1BFD7AD-F1E1-6344-949A-0B5CAFC10EA7}" type="slidenum">
              <a:rPr lang="it-IT" altLang="it-IT" sz="1200"/>
              <a:pPr/>
              <a:t>4</a:t>
            </a:fld>
            <a:endParaRPr lang="it-IT" altLang="it-IT" sz="1200"/>
          </a:p>
        </p:txBody>
      </p:sp>
      <p:sp>
        <p:nvSpPr>
          <p:cNvPr id="55298" name="Rectangle 2"/>
          <p:cNvSpPr>
            <a:spLocks noGrp="1" noRot="1" noChangeAspect="1" noChangeArrowheads="1" noTextEdit="1"/>
          </p:cNvSpPr>
          <p:nvPr>
            <p:ph type="sldImg"/>
          </p:nvPr>
        </p:nvSpPr>
        <p:spPr>
          <a:xfrm>
            <a:off x="857250" y="685800"/>
            <a:ext cx="5143500" cy="3429000"/>
          </a:xfrm>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978352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8F7DB3BB-7309-B845-ADB5-5F41675B3291}" type="slidenum">
              <a:rPr lang="it-IT" altLang="it-IT"/>
              <a:pPr>
                <a:spcBef>
                  <a:spcPct val="0"/>
                </a:spcBef>
              </a:pPr>
              <a:t>5</a:t>
            </a:fld>
            <a:endParaRPr lang="it-IT" altLang="it-IT"/>
          </a:p>
        </p:txBody>
      </p:sp>
      <p:sp>
        <p:nvSpPr>
          <p:cNvPr id="33794" name="Rectangle 2"/>
          <p:cNvSpPr>
            <a:spLocks noGrp="1" noRot="1" noChangeAspect="1" noChangeArrowheads="1" noTextEdit="1"/>
          </p:cNvSpPr>
          <p:nvPr>
            <p:ph type="sldImg"/>
          </p:nvPr>
        </p:nvSpPr>
        <p:spPr>
          <a:xfrm>
            <a:off x="857250" y="685800"/>
            <a:ext cx="5143500" cy="3429000"/>
          </a:xfrm>
          <a:ln/>
        </p:spPr>
      </p:sp>
      <p:sp>
        <p:nvSpPr>
          <p:cNvPr id="56323"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445158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lgn="r" eaLnBrk="1" hangingPunct="1">
              <a:spcBef>
                <a:spcPct val="0"/>
              </a:spcBef>
            </a:pPr>
            <a:fld id="{C4A11523-55E3-3844-B21D-7AEAD98CEC65}" type="slidenum">
              <a:rPr lang="it-IT" altLang="it-IT"/>
              <a:pPr algn="r" eaLnBrk="1" hangingPunct="1">
                <a:spcBef>
                  <a:spcPct val="0"/>
                </a:spcBef>
              </a:pPr>
              <a:t>7</a:t>
            </a:fld>
            <a:endParaRPr lang="it-IT" altLang="it-IT"/>
          </a:p>
        </p:txBody>
      </p:sp>
      <p:sp>
        <p:nvSpPr>
          <p:cNvPr id="37890" name="Rectangle 2"/>
          <p:cNvSpPr>
            <a:spLocks noGrp="1" noRot="1" noChangeAspect="1" noChangeArrowheads="1" noTextEdit="1"/>
          </p:cNvSpPr>
          <p:nvPr>
            <p:ph type="sldImg"/>
          </p:nvPr>
        </p:nvSpPr>
        <p:spPr>
          <a:xfrm>
            <a:off x="0" y="0"/>
            <a:ext cx="0" cy="0"/>
          </a:xfrm>
          <a:ln/>
        </p:spPr>
      </p:sp>
      <p:sp>
        <p:nvSpPr>
          <p:cNvPr id="52227" name="Rectangle 3"/>
          <p:cNvSpPr>
            <a:spLocks noGrp="1" noChangeArrowheads="1"/>
          </p:cNvSpPr>
          <p:nvPr>
            <p:ph type="body" idx="1"/>
          </p:nvPr>
        </p:nvSpPr>
        <p:spPr>
          <a:xfrm>
            <a:off x="0" y="0"/>
            <a:ext cx="0" cy="0"/>
          </a:xfrm>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24942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E32C79DE-6A48-0248-97D0-B59F7C353C74}" type="slidenum">
              <a:rPr lang="it-IT" altLang="it-IT"/>
              <a:pPr>
                <a:spcBef>
                  <a:spcPct val="0"/>
                </a:spcBef>
              </a:pPr>
              <a:t>8</a:t>
            </a:fld>
            <a:endParaRPr lang="it-IT" altLang="it-IT"/>
          </a:p>
        </p:txBody>
      </p:sp>
      <p:sp>
        <p:nvSpPr>
          <p:cNvPr id="41986" name="Rectangle 2"/>
          <p:cNvSpPr>
            <a:spLocks noGrp="1" noRot="1" noChangeAspect="1" noChangeArrowheads="1" noTextEdit="1"/>
          </p:cNvSpPr>
          <p:nvPr>
            <p:ph type="sldImg"/>
          </p:nvPr>
        </p:nvSpPr>
        <p:spPr>
          <a:xfrm>
            <a:off x="857250" y="685800"/>
            <a:ext cx="5143500" cy="3429000"/>
          </a:xfrm>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498005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209F25C9-2FBF-4749-B3FC-CACB3E5345C9}" type="slidenum">
              <a:rPr lang="it-IT" altLang="it-IT"/>
              <a:pPr>
                <a:spcBef>
                  <a:spcPct val="0"/>
                </a:spcBef>
              </a:pPr>
              <a:t>9</a:t>
            </a:fld>
            <a:endParaRPr lang="it-IT" altLang="it-IT"/>
          </a:p>
        </p:txBody>
      </p:sp>
      <p:sp>
        <p:nvSpPr>
          <p:cNvPr id="35842" name="Rectangle 2"/>
          <p:cNvSpPr>
            <a:spLocks noGrp="1" noRot="1" noChangeAspect="1" noChangeArrowheads="1" noTextEdit="1"/>
          </p:cNvSpPr>
          <p:nvPr>
            <p:ph type="sldImg"/>
          </p:nvPr>
        </p:nvSpPr>
        <p:spPr>
          <a:xfrm>
            <a:off x="857250" y="685800"/>
            <a:ext cx="5143500" cy="3429000"/>
          </a:xfrm>
          <a:ln/>
        </p:spPr>
      </p:sp>
      <p:sp>
        <p:nvSpPr>
          <p:cNvPr id="56323"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2087887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0E9821EF-1893-F243-89EB-9188C4A17039}" type="slidenum">
              <a:rPr lang="it-IT" altLang="it-IT"/>
              <a:pPr>
                <a:spcBef>
                  <a:spcPct val="0"/>
                </a:spcBef>
              </a:pPr>
              <a:t>10</a:t>
            </a:fld>
            <a:endParaRPr lang="it-IT" altLang="it-IT"/>
          </a:p>
        </p:txBody>
      </p:sp>
      <p:sp>
        <p:nvSpPr>
          <p:cNvPr id="39938" name="Rectangle 2"/>
          <p:cNvSpPr>
            <a:spLocks noGrp="1" noRot="1" noChangeAspect="1" noChangeArrowheads="1" noTextEdit="1"/>
          </p:cNvSpPr>
          <p:nvPr>
            <p:ph type="sldImg"/>
          </p:nvPr>
        </p:nvSpPr>
        <p:spPr>
          <a:xfrm>
            <a:off x="857250" y="685800"/>
            <a:ext cx="5143500" cy="3429000"/>
          </a:xfrm>
          <a:solidFill>
            <a:srgbClr val="FFFFFF"/>
          </a:solidFill>
          <a:ln/>
        </p:spPr>
      </p:sp>
      <p:sp>
        <p:nvSpPr>
          <p:cNvPr id="120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058758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26"/>
            <a:ext cx="874395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0237687-28C7-8642-AA37-3F1C9331B78F}" type="slidenum">
              <a:rPr lang="it-IT" altLang="it-IT"/>
              <a:pPr>
                <a:defRPr/>
              </a:pPr>
              <a:t>‹n.›</a:t>
            </a:fld>
            <a:endParaRPr lang="it-IT" altLang="it-IT"/>
          </a:p>
        </p:txBody>
      </p:sp>
    </p:spTree>
    <p:extLst>
      <p:ext uri="{BB962C8B-B14F-4D97-AF65-F5344CB8AC3E}">
        <p14:creationId xmlns:p14="http://schemas.microsoft.com/office/powerpoint/2010/main" val="1275027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3D9C02A-F520-8B4F-9AEB-D16F618C959C}" type="slidenum">
              <a:rPr lang="it-IT" altLang="it-IT"/>
              <a:pPr>
                <a:defRPr/>
              </a:pPr>
              <a:t>‹n.›</a:t>
            </a:fld>
            <a:endParaRPr lang="it-IT" altLang="it-IT"/>
          </a:p>
        </p:txBody>
      </p:sp>
    </p:spTree>
    <p:extLst>
      <p:ext uri="{BB962C8B-B14F-4D97-AF65-F5344CB8AC3E}">
        <p14:creationId xmlns:p14="http://schemas.microsoft.com/office/powerpoint/2010/main" val="1852840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58075" y="274639"/>
            <a:ext cx="2314575"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514350" y="274639"/>
            <a:ext cx="6772275"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8190047-20E9-0A4D-874A-D1B03BD95026}" type="slidenum">
              <a:rPr lang="it-IT" altLang="it-IT"/>
              <a:pPr>
                <a:defRPr/>
              </a:pPr>
              <a:t>‹n.›</a:t>
            </a:fld>
            <a:endParaRPr lang="it-IT" altLang="it-IT"/>
          </a:p>
        </p:txBody>
      </p:sp>
    </p:spTree>
    <p:extLst>
      <p:ext uri="{BB962C8B-B14F-4D97-AF65-F5344CB8AC3E}">
        <p14:creationId xmlns:p14="http://schemas.microsoft.com/office/powerpoint/2010/main" val="34355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p>
            <a:r>
              <a:rPr lang="it-IT" smtClean="0"/>
              <a:t>Fare clic per modificare stile</a:t>
            </a:r>
            <a:endParaRPr lang="it-IT"/>
          </a:p>
        </p:txBody>
      </p:sp>
      <p:sp>
        <p:nvSpPr>
          <p:cNvPr id="3" name="Segnaposto tabella 2"/>
          <p:cNvSpPr>
            <a:spLocks noGrp="1"/>
          </p:cNvSpPr>
          <p:nvPr>
            <p:ph type="tbl" idx="1"/>
          </p:nvPr>
        </p:nvSpPr>
        <p:spPr>
          <a:xfrm>
            <a:off x="514350" y="1600201"/>
            <a:ext cx="9258300" cy="4525963"/>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A5AE45C-3A32-F945-8E06-B7B118AC7893}" type="slidenum">
              <a:rPr lang="it-IT" altLang="it-IT"/>
              <a:pPr>
                <a:defRPr/>
              </a:pPr>
              <a:t>‹n.›</a:t>
            </a:fld>
            <a:endParaRPr lang="it-IT" altLang="it-IT"/>
          </a:p>
        </p:txBody>
      </p:sp>
    </p:spTree>
    <p:extLst>
      <p:ext uri="{BB962C8B-B14F-4D97-AF65-F5344CB8AC3E}">
        <p14:creationId xmlns:p14="http://schemas.microsoft.com/office/powerpoint/2010/main" val="18856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164431" y="1552576"/>
            <a:ext cx="11451431" cy="5305425"/>
            <a:chOff x="-652" y="978"/>
            <a:chExt cx="6412" cy="3342"/>
          </a:xfrm>
        </p:grpSpPr>
        <p:sp>
          <p:nvSpPr>
            <p:cNvPr id="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ext uri="{AF507438-7753-43e0-B8FC-AC1667EBCBE1}"/>
            </a:extLst>
          </p:spPr>
          <p:txBody>
            <a:bodyPr/>
            <a:lstStyle/>
            <a:p>
              <a:pPr eaLnBrk="1" hangingPunct="1">
                <a:defRPr/>
              </a:pPr>
              <a:endParaRPr lang="it-IT" sz="1800">
                <a:ea typeface="ＭＳ Ｐゴシック" charset="0"/>
              </a:endParaRPr>
            </a:p>
          </p:txBody>
        </p:sp>
        <p:sp>
          <p:nvSpPr>
            <p:cNvPr id="6" name="Arco 4"/>
            <p:cNvSpPr>
              <a:spLocks/>
            </p:cNvSpPr>
            <p:nvPr/>
          </p:nvSpPr>
          <p:spPr bwMode="auto">
            <a:xfrm>
              <a:off x="-652" y="978"/>
              <a:ext cx="4237" cy="3342"/>
            </a:xfrm>
            <a:custGeom>
              <a:avLst/>
              <a:gdLst>
                <a:gd name="T0" fmla="*/ 153 w 21600"/>
                <a:gd name="T1" fmla="*/ 0 h 21231"/>
                <a:gd name="T2" fmla="*/ 831 w 21600"/>
                <a:gd name="T3" fmla="*/ 526 h 21231"/>
                <a:gd name="T4" fmla="*/ 0 w 21600"/>
                <a:gd name="T5" fmla="*/ 526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sz="2400"/>
            </a:p>
          </p:txBody>
        </p:sp>
      </p:grpSp>
      <p:sp>
        <p:nvSpPr>
          <p:cNvPr id="83973" name="Rectangle 5"/>
          <p:cNvSpPr>
            <a:spLocks noGrp="1" noChangeArrowheads="1"/>
          </p:cNvSpPr>
          <p:nvPr>
            <p:ph type="ctrTitle" sz="quarter"/>
          </p:nvPr>
        </p:nvSpPr>
        <p:spPr>
          <a:xfrm>
            <a:off x="1455540" y="762000"/>
            <a:ext cx="8743950" cy="1143000"/>
          </a:xfrm>
        </p:spPr>
        <p:txBody>
          <a:bodyPr anchor="b"/>
          <a:lstStyle>
            <a:lvl1pPr>
              <a:defRPr/>
            </a:lvl1pPr>
          </a:lstStyle>
          <a:p>
            <a:pPr lvl="0"/>
            <a:r>
              <a:rPr lang="it-IT" noProof="0" smtClean="0"/>
              <a:t>Fare clic per modificare stile</a:t>
            </a:r>
          </a:p>
        </p:txBody>
      </p:sp>
      <p:sp>
        <p:nvSpPr>
          <p:cNvPr id="83974" name="Rectangle 6"/>
          <p:cNvSpPr>
            <a:spLocks noGrp="1" noChangeArrowheads="1"/>
          </p:cNvSpPr>
          <p:nvPr>
            <p:ph type="subTitle" sz="quarter" idx="1"/>
          </p:nvPr>
        </p:nvSpPr>
        <p:spPr>
          <a:xfrm>
            <a:off x="771525" y="3429000"/>
            <a:ext cx="7200900" cy="1752600"/>
          </a:xfrm>
        </p:spPr>
        <p:txBody>
          <a:bodyPr lIns="92075" tIns="46038" rIns="92075" bIns="46038" anchor="ctr"/>
          <a:lstStyle>
            <a:lvl1pPr marL="0" indent="0" algn="ctr">
              <a:buFont typeface="Wingdings" charset="0"/>
              <a:buNone/>
              <a:defRPr/>
            </a:lvl1pPr>
          </a:lstStyle>
          <a:p>
            <a:pPr lvl="0"/>
            <a:r>
              <a:rPr lang="it-IT" noProof="0" smtClean="0"/>
              <a:t>Fare clic per modificare lo stile del sottotitolo dello schema</a:t>
            </a:r>
          </a:p>
        </p:txBody>
      </p:sp>
      <p:sp>
        <p:nvSpPr>
          <p:cNvPr id="7" name="Rectangle 7"/>
          <p:cNvSpPr>
            <a:spLocks noGrp="1" noChangeArrowheads="1"/>
          </p:cNvSpPr>
          <p:nvPr>
            <p:ph type="dt" sz="quarter" idx="10"/>
          </p:nvPr>
        </p:nvSpPr>
        <p:spPr/>
        <p:txBody>
          <a:bodyPr/>
          <a:lstStyle>
            <a:lvl1pPr>
              <a:defRPr/>
            </a:lvl1pPr>
          </a:lstStyle>
          <a:p>
            <a:pPr>
              <a:defRPr/>
            </a:pPr>
            <a:endParaRPr lang="it-IT"/>
          </a:p>
        </p:txBody>
      </p:sp>
      <p:sp>
        <p:nvSpPr>
          <p:cNvPr id="8" name="Rectangle 8"/>
          <p:cNvSpPr>
            <a:spLocks noGrp="1" noChangeArrowheads="1"/>
          </p:cNvSpPr>
          <p:nvPr>
            <p:ph type="ftr" sz="quarter" idx="11"/>
          </p:nvPr>
        </p:nvSpPr>
        <p:spPr/>
        <p:txBody>
          <a:bodyPr/>
          <a:lstStyle>
            <a:lvl1pPr>
              <a:defRPr/>
            </a:lvl1pPr>
          </a:lstStyle>
          <a:p>
            <a:pPr>
              <a:defRPr/>
            </a:pPr>
            <a:endParaRPr lang="it-IT"/>
          </a:p>
        </p:txBody>
      </p:sp>
      <p:sp>
        <p:nvSpPr>
          <p:cNvPr id="9" name="Rectangle 9"/>
          <p:cNvSpPr>
            <a:spLocks noGrp="1" noChangeArrowheads="1"/>
          </p:cNvSpPr>
          <p:nvPr>
            <p:ph type="sldNum" sz="quarter" idx="12"/>
          </p:nvPr>
        </p:nvSpPr>
        <p:spPr/>
        <p:txBody>
          <a:bodyPr/>
          <a:lstStyle>
            <a:lvl1pPr>
              <a:defRPr/>
            </a:lvl1pPr>
          </a:lstStyle>
          <a:p>
            <a:pPr>
              <a:defRPr/>
            </a:pPr>
            <a:fld id="{E0CA89D8-2E09-8249-9F15-648BF982D6EB}" type="slidenum">
              <a:rPr lang="it-IT" altLang="it-IT"/>
              <a:pPr>
                <a:defRPr/>
              </a:pPr>
              <a:t>‹n.›</a:t>
            </a:fld>
            <a:endParaRPr lang="it-IT" altLang="it-IT"/>
          </a:p>
        </p:txBody>
      </p:sp>
    </p:spTree>
    <p:extLst>
      <p:ext uri="{BB962C8B-B14F-4D97-AF65-F5344CB8AC3E}">
        <p14:creationId xmlns:p14="http://schemas.microsoft.com/office/powerpoint/2010/main" val="1607090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10927119-ED09-AD48-A7A9-05E396FB9248}" type="slidenum">
              <a:rPr lang="it-IT" altLang="it-IT"/>
              <a:pPr>
                <a:defRPr/>
              </a:pPr>
              <a:t>‹n.›</a:t>
            </a:fld>
            <a:endParaRPr lang="it-IT" altLang="it-IT"/>
          </a:p>
        </p:txBody>
      </p:sp>
    </p:spTree>
    <p:extLst>
      <p:ext uri="{BB962C8B-B14F-4D97-AF65-F5344CB8AC3E}">
        <p14:creationId xmlns:p14="http://schemas.microsoft.com/office/powerpoint/2010/main" val="984216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602" y="4406901"/>
            <a:ext cx="874395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F2F46019-6C21-1446-874B-939026A5F5B2}" type="slidenum">
              <a:rPr lang="it-IT" altLang="it-IT"/>
              <a:pPr>
                <a:defRPr/>
              </a:pPr>
              <a:t>‹n.›</a:t>
            </a:fld>
            <a:endParaRPr lang="it-IT" altLang="it-IT"/>
          </a:p>
        </p:txBody>
      </p:sp>
    </p:spTree>
    <p:extLst>
      <p:ext uri="{BB962C8B-B14F-4D97-AF65-F5344CB8AC3E}">
        <p14:creationId xmlns:p14="http://schemas.microsoft.com/office/powerpoint/2010/main" val="1807632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7715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292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54AA702D-EEC7-F846-B957-4CA09345F39E}" type="slidenum">
              <a:rPr lang="it-IT" altLang="it-IT"/>
              <a:pPr>
                <a:defRPr/>
              </a:pPr>
              <a:t>‹n.›</a:t>
            </a:fld>
            <a:endParaRPr lang="it-IT" altLang="it-IT"/>
          </a:p>
        </p:txBody>
      </p:sp>
    </p:spTree>
    <p:extLst>
      <p:ext uri="{BB962C8B-B14F-4D97-AF65-F5344CB8AC3E}">
        <p14:creationId xmlns:p14="http://schemas.microsoft.com/office/powerpoint/2010/main" val="431500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sz="half" idx="10"/>
          </p:nvPr>
        </p:nvSpPr>
        <p:spPr>
          <a:ln/>
        </p:spPr>
        <p:txBody>
          <a:bodyPr/>
          <a:lstStyle>
            <a:lvl1pPr>
              <a:defRPr/>
            </a:lvl1pPr>
          </a:lstStyle>
          <a:p>
            <a:pPr>
              <a:defRPr/>
            </a:pPr>
            <a:endParaRPr lang="it-IT"/>
          </a:p>
        </p:txBody>
      </p:sp>
      <p:sp>
        <p:nvSpPr>
          <p:cNvPr id="8" name="Rectangle 4"/>
          <p:cNvSpPr>
            <a:spLocks noGrp="1" noChangeArrowheads="1"/>
          </p:cNvSpPr>
          <p:nvPr>
            <p:ph type="ftr" sz="quarter" idx="11"/>
          </p:nvPr>
        </p:nvSpPr>
        <p:spPr>
          <a:ln/>
        </p:spPr>
        <p:txBody>
          <a:bodyPr/>
          <a:lstStyle>
            <a:lvl1pPr>
              <a:defRPr/>
            </a:lvl1pPr>
          </a:lstStyle>
          <a:p>
            <a:pPr>
              <a:defRPr/>
            </a:pPr>
            <a:endParaRPr lang="it-IT"/>
          </a:p>
        </p:txBody>
      </p:sp>
      <p:sp>
        <p:nvSpPr>
          <p:cNvPr id="9" name="Rectangle 5"/>
          <p:cNvSpPr>
            <a:spLocks noGrp="1" noChangeArrowheads="1"/>
          </p:cNvSpPr>
          <p:nvPr>
            <p:ph type="sldNum" sz="quarter" idx="12"/>
          </p:nvPr>
        </p:nvSpPr>
        <p:spPr>
          <a:ln/>
        </p:spPr>
        <p:txBody>
          <a:bodyPr/>
          <a:lstStyle>
            <a:lvl1pPr>
              <a:defRPr/>
            </a:lvl1pPr>
          </a:lstStyle>
          <a:p>
            <a:pPr>
              <a:defRPr/>
            </a:pPr>
            <a:fld id="{D0AC402A-83CB-F449-A381-DC7CEFAE4AA5}" type="slidenum">
              <a:rPr lang="it-IT" altLang="it-IT"/>
              <a:pPr>
                <a:defRPr/>
              </a:pPr>
              <a:t>‹n.›</a:t>
            </a:fld>
            <a:endParaRPr lang="it-IT" altLang="it-IT"/>
          </a:p>
        </p:txBody>
      </p:sp>
    </p:spTree>
    <p:extLst>
      <p:ext uri="{BB962C8B-B14F-4D97-AF65-F5344CB8AC3E}">
        <p14:creationId xmlns:p14="http://schemas.microsoft.com/office/powerpoint/2010/main" val="173854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3"/>
          <p:cNvSpPr>
            <a:spLocks noGrp="1" noChangeArrowheads="1"/>
          </p:cNvSpPr>
          <p:nvPr>
            <p:ph type="dt" sz="half" idx="10"/>
          </p:nvPr>
        </p:nvSpPr>
        <p:spPr>
          <a:ln/>
        </p:spPr>
        <p:txBody>
          <a:bodyPr/>
          <a:lstStyle>
            <a:lvl1pPr>
              <a:defRPr/>
            </a:lvl1pPr>
          </a:lstStyle>
          <a:p>
            <a:pPr>
              <a:defRPr/>
            </a:pPr>
            <a:endParaRPr lang="it-IT"/>
          </a:p>
        </p:txBody>
      </p:sp>
      <p:sp>
        <p:nvSpPr>
          <p:cNvPr id="4" name="Rectangle 4"/>
          <p:cNvSpPr>
            <a:spLocks noGrp="1" noChangeArrowheads="1"/>
          </p:cNvSpPr>
          <p:nvPr>
            <p:ph type="ftr" sz="quarter" idx="11"/>
          </p:nvPr>
        </p:nvSpPr>
        <p:spPr>
          <a:ln/>
        </p:spPr>
        <p:txBody>
          <a:bodyPr/>
          <a:lstStyle>
            <a:lvl1pPr>
              <a:defRPr/>
            </a:lvl1pPr>
          </a:lstStyle>
          <a:p>
            <a:pPr>
              <a:defRPr/>
            </a:pPr>
            <a:endParaRPr lang="it-IT"/>
          </a:p>
        </p:txBody>
      </p:sp>
      <p:sp>
        <p:nvSpPr>
          <p:cNvPr id="5" name="Rectangle 5"/>
          <p:cNvSpPr>
            <a:spLocks noGrp="1" noChangeArrowheads="1"/>
          </p:cNvSpPr>
          <p:nvPr>
            <p:ph type="sldNum" sz="quarter" idx="12"/>
          </p:nvPr>
        </p:nvSpPr>
        <p:spPr>
          <a:ln/>
        </p:spPr>
        <p:txBody>
          <a:bodyPr/>
          <a:lstStyle>
            <a:lvl1pPr>
              <a:defRPr/>
            </a:lvl1pPr>
          </a:lstStyle>
          <a:p>
            <a:pPr>
              <a:defRPr/>
            </a:pPr>
            <a:fld id="{1AAC477C-9AA9-4A40-9F79-21C111348B07}" type="slidenum">
              <a:rPr lang="it-IT" altLang="it-IT"/>
              <a:pPr>
                <a:defRPr/>
              </a:pPr>
              <a:t>‹n.›</a:t>
            </a:fld>
            <a:endParaRPr lang="it-IT" altLang="it-IT"/>
          </a:p>
        </p:txBody>
      </p:sp>
    </p:spTree>
    <p:extLst>
      <p:ext uri="{BB962C8B-B14F-4D97-AF65-F5344CB8AC3E}">
        <p14:creationId xmlns:p14="http://schemas.microsoft.com/office/powerpoint/2010/main" val="1393577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it-IT"/>
          </a:p>
        </p:txBody>
      </p:sp>
      <p:sp>
        <p:nvSpPr>
          <p:cNvPr id="3" name="Rectangle 4"/>
          <p:cNvSpPr>
            <a:spLocks noGrp="1" noChangeArrowheads="1"/>
          </p:cNvSpPr>
          <p:nvPr>
            <p:ph type="ftr" sz="quarter" idx="11"/>
          </p:nvPr>
        </p:nvSpPr>
        <p:spPr>
          <a:ln/>
        </p:spPr>
        <p:txBody>
          <a:bodyPr/>
          <a:lstStyle>
            <a:lvl1pPr>
              <a:defRPr/>
            </a:lvl1pPr>
          </a:lstStyle>
          <a:p>
            <a:pPr>
              <a:defRPr/>
            </a:pPr>
            <a:endParaRPr lang="it-IT"/>
          </a:p>
        </p:txBody>
      </p:sp>
      <p:sp>
        <p:nvSpPr>
          <p:cNvPr id="4" name="Rectangle 5"/>
          <p:cNvSpPr>
            <a:spLocks noGrp="1" noChangeArrowheads="1"/>
          </p:cNvSpPr>
          <p:nvPr>
            <p:ph type="sldNum" sz="quarter" idx="12"/>
          </p:nvPr>
        </p:nvSpPr>
        <p:spPr>
          <a:ln/>
        </p:spPr>
        <p:txBody>
          <a:bodyPr/>
          <a:lstStyle>
            <a:lvl1pPr>
              <a:defRPr/>
            </a:lvl1pPr>
          </a:lstStyle>
          <a:p>
            <a:pPr>
              <a:defRPr/>
            </a:pPr>
            <a:fld id="{33BBE1EB-C895-0142-B252-68219A20C834}" type="slidenum">
              <a:rPr lang="it-IT" altLang="it-IT"/>
              <a:pPr>
                <a:defRPr/>
              </a:pPr>
              <a:t>‹n.›</a:t>
            </a:fld>
            <a:endParaRPr lang="it-IT" altLang="it-IT"/>
          </a:p>
        </p:txBody>
      </p:sp>
    </p:spTree>
    <p:extLst>
      <p:ext uri="{BB962C8B-B14F-4D97-AF65-F5344CB8AC3E}">
        <p14:creationId xmlns:p14="http://schemas.microsoft.com/office/powerpoint/2010/main" val="140647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4B79A47-6767-AF49-9DF0-89DBB2ED112F}" type="slidenum">
              <a:rPr lang="it-IT" altLang="it-IT"/>
              <a:pPr>
                <a:defRPr/>
              </a:pPr>
              <a:t>‹n.›</a:t>
            </a:fld>
            <a:endParaRPr lang="it-IT" altLang="it-IT"/>
          </a:p>
        </p:txBody>
      </p:sp>
    </p:spTree>
    <p:extLst>
      <p:ext uri="{BB962C8B-B14F-4D97-AF65-F5344CB8AC3E}">
        <p14:creationId xmlns:p14="http://schemas.microsoft.com/office/powerpoint/2010/main" val="1794169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1" y="273050"/>
            <a:ext cx="3384352"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A1B7FB5C-52B8-AF4C-B507-74DA7E173EAA}" type="slidenum">
              <a:rPr lang="it-IT" altLang="it-IT"/>
              <a:pPr>
                <a:defRPr/>
              </a:pPr>
              <a:t>‹n.›</a:t>
            </a:fld>
            <a:endParaRPr lang="it-IT" altLang="it-IT"/>
          </a:p>
        </p:txBody>
      </p:sp>
    </p:spTree>
    <p:extLst>
      <p:ext uri="{BB962C8B-B14F-4D97-AF65-F5344CB8AC3E}">
        <p14:creationId xmlns:p14="http://schemas.microsoft.com/office/powerpoint/2010/main" val="1229998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324" y="4800600"/>
            <a:ext cx="61722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2FA57142-C7D2-3549-8267-9738D26AAE3E}" type="slidenum">
              <a:rPr lang="it-IT" altLang="it-IT"/>
              <a:pPr>
                <a:defRPr/>
              </a:pPr>
              <a:t>‹n.›</a:t>
            </a:fld>
            <a:endParaRPr lang="it-IT" altLang="it-IT"/>
          </a:p>
        </p:txBody>
      </p:sp>
    </p:spTree>
    <p:extLst>
      <p:ext uri="{BB962C8B-B14F-4D97-AF65-F5344CB8AC3E}">
        <p14:creationId xmlns:p14="http://schemas.microsoft.com/office/powerpoint/2010/main" val="902749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F26D328D-72C9-5C45-88EC-F5DDCEF87B6A}" type="slidenum">
              <a:rPr lang="it-IT" altLang="it-IT"/>
              <a:pPr>
                <a:defRPr/>
              </a:pPr>
              <a:t>‹n.›</a:t>
            </a:fld>
            <a:endParaRPr lang="it-IT" altLang="it-IT"/>
          </a:p>
        </p:txBody>
      </p:sp>
    </p:spTree>
    <p:extLst>
      <p:ext uri="{BB962C8B-B14F-4D97-AF65-F5344CB8AC3E}">
        <p14:creationId xmlns:p14="http://schemas.microsoft.com/office/powerpoint/2010/main" val="540947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7" y="609600"/>
            <a:ext cx="2185988"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771525" y="609600"/>
            <a:ext cx="6386513"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2D555EA8-B711-F641-9309-C336D9B9C045}" type="slidenum">
              <a:rPr lang="it-IT" altLang="it-IT"/>
              <a:pPr>
                <a:defRPr/>
              </a:pPr>
              <a:t>‹n.›</a:t>
            </a:fld>
            <a:endParaRPr lang="it-IT" altLang="it-IT"/>
          </a:p>
        </p:txBody>
      </p:sp>
    </p:spTree>
    <p:extLst>
      <p:ext uri="{BB962C8B-B14F-4D97-AF65-F5344CB8AC3E}">
        <p14:creationId xmlns:p14="http://schemas.microsoft.com/office/powerpoint/2010/main" val="140981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602" y="4406901"/>
            <a:ext cx="874395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9339697-4A15-8145-B2EC-0E67EABFF5D0}" type="slidenum">
              <a:rPr lang="it-IT" altLang="it-IT"/>
              <a:pPr>
                <a:defRPr/>
              </a:pPr>
              <a:t>‹n.›</a:t>
            </a:fld>
            <a:endParaRPr lang="it-IT" altLang="it-IT"/>
          </a:p>
        </p:txBody>
      </p:sp>
    </p:spTree>
    <p:extLst>
      <p:ext uri="{BB962C8B-B14F-4D97-AF65-F5344CB8AC3E}">
        <p14:creationId xmlns:p14="http://schemas.microsoft.com/office/powerpoint/2010/main" val="178784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26E41E6-21C3-E34C-A14F-C82A1F889CC1}" type="slidenum">
              <a:rPr lang="it-IT" altLang="it-IT"/>
              <a:pPr>
                <a:defRPr/>
              </a:pPr>
              <a:t>‹n.›</a:t>
            </a:fld>
            <a:endParaRPr lang="it-IT" altLang="it-IT"/>
          </a:p>
        </p:txBody>
      </p:sp>
    </p:spTree>
    <p:extLst>
      <p:ext uri="{BB962C8B-B14F-4D97-AF65-F5344CB8AC3E}">
        <p14:creationId xmlns:p14="http://schemas.microsoft.com/office/powerpoint/2010/main" val="637909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ADC10C5-F178-BE42-8499-7C430C6DA8DA}" type="slidenum">
              <a:rPr lang="it-IT" altLang="it-IT"/>
              <a:pPr>
                <a:defRPr/>
              </a:pPr>
              <a:t>‹n.›</a:t>
            </a:fld>
            <a:endParaRPr lang="it-IT" altLang="it-IT"/>
          </a:p>
        </p:txBody>
      </p:sp>
    </p:spTree>
    <p:extLst>
      <p:ext uri="{BB962C8B-B14F-4D97-AF65-F5344CB8AC3E}">
        <p14:creationId xmlns:p14="http://schemas.microsoft.com/office/powerpoint/2010/main" val="1109962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7710454-F886-6D40-A14B-028DD996D3C5}" type="slidenum">
              <a:rPr lang="it-IT" altLang="it-IT"/>
              <a:pPr>
                <a:defRPr/>
              </a:pPr>
              <a:t>‹n.›</a:t>
            </a:fld>
            <a:endParaRPr lang="it-IT" altLang="it-IT"/>
          </a:p>
        </p:txBody>
      </p:sp>
    </p:spTree>
    <p:extLst>
      <p:ext uri="{BB962C8B-B14F-4D97-AF65-F5344CB8AC3E}">
        <p14:creationId xmlns:p14="http://schemas.microsoft.com/office/powerpoint/2010/main" val="2089653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F953E75E-5220-B745-ACA3-E33F940BE1B4}" type="slidenum">
              <a:rPr lang="it-IT" altLang="it-IT"/>
              <a:pPr>
                <a:defRPr/>
              </a:pPr>
              <a:t>‹n.›</a:t>
            </a:fld>
            <a:endParaRPr lang="it-IT" altLang="it-IT"/>
          </a:p>
        </p:txBody>
      </p:sp>
    </p:spTree>
    <p:extLst>
      <p:ext uri="{BB962C8B-B14F-4D97-AF65-F5344CB8AC3E}">
        <p14:creationId xmlns:p14="http://schemas.microsoft.com/office/powerpoint/2010/main" val="858643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1" y="273050"/>
            <a:ext cx="3384352"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FCD0667-B1C6-7F43-B209-A38B018F550E}" type="slidenum">
              <a:rPr lang="it-IT" altLang="it-IT"/>
              <a:pPr>
                <a:defRPr/>
              </a:pPr>
              <a:t>‹n.›</a:t>
            </a:fld>
            <a:endParaRPr lang="it-IT" altLang="it-IT"/>
          </a:p>
        </p:txBody>
      </p:sp>
    </p:spTree>
    <p:extLst>
      <p:ext uri="{BB962C8B-B14F-4D97-AF65-F5344CB8AC3E}">
        <p14:creationId xmlns:p14="http://schemas.microsoft.com/office/powerpoint/2010/main" val="12938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324" y="4800600"/>
            <a:ext cx="61722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41FDABD-60C0-D540-9BD7-3418AF280622}" type="slidenum">
              <a:rPr lang="it-IT" altLang="it-IT"/>
              <a:pPr>
                <a:defRPr/>
              </a:pPr>
              <a:t>‹n.›</a:t>
            </a:fld>
            <a:endParaRPr lang="it-IT" altLang="it-IT"/>
          </a:p>
        </p:txBody>
      </p:sp>
    </p:spTree>
    <p:extLst>
      <p:ext uri="{BB962C8B-B14F-4D97-AF65-F5344CB8AC3E}">
        <p14:creationId xmlns:p14="http://schemas.microsoft.com/office/powerpoint/2010/main" val="12614869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Rectangle 3"/>
          <p:cNvSpPr>
            <a:spLocks noGrp="1" noChangeArrowheads="1"/>
          </p:cNvSpPr>
          <p:nvPr>
            <p:ph type="body" idx="1"/>
          </p:nvPr>
        </p:nvSpPr>
        <p:spPr bwMode="auto">
          <a:xfrm>
            <a:off x="514350" y="1600201"/>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0B62B25-CC5A-C841-B2BE-69829344E538}"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Palatino Linotype"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Palatino Linotype"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Palatino Linotype"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Palatino Linotype"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Palatino Linotype" charset="0"/>
          <a:ea typeface="ＭＳ Ｐゴシック" charset="0"/>
        </a:defRPr>
      </a:lvl6pPr>
      <a:lvl7pPr marL="914400" algn="ctr" rtl="0" fontAlgn="base">
        <a:spcBef>
          <a:spcPct val="0"/>
        </a:spcBef>
        <a:spcAft>
          <a:spcPct val="0"/>
        </a:spcAft>
        <a:defRPr sz="4400">
          <a:solidFill>
            <a:schemeClr val="tx2"/>
          </a:solidFill>
          <a:latin typeface="Palatino Linotype" charset="0"/>
          <a:ea typeface="ＭＳ Ｐゴシック" charset="0"/>
        </a:defRPr>
      </a:lvl7pPr>
      <a:lvl8pPr marL="1371600" algn="ctr" rtl="0" fontAlgn="base">
        <a:spcBef>
          <a:spcPct val="0"/>
        </a:spcBef>
        <a:spcAft>
          <a:spcPct val="0"/>
        </a:spcAft>
        <a:defRPr sz="4400">
          <a:solidFill>
            <a:schemeClr val="tx2"/>
          </a:solidFill>
          <a:latin typeface="Palatino Linotype" charset="0"/>
          <a:ea typeface="ＭＳ Ｐゴシック" charset="0"/>
        </a:defRPr>
      </a:lvl8pPr>
      <a:lvl9pPr marL="1828800" algn="ctr" rtl="0" fontAlgn="base">
        <a:spcBef>
          <a:spcPct val="0"/>
        </a:spcBef>
        <a:spcAft>
          <a:spcPct val="0"/>
        </a:spcAft>
        <a:defRPr sz="4400">
          <a:solidFill>
            <a:schemeClr val="tx2"/>
          </a:solidFill>
          <a:latin typeface="Palatino Linotype"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771525" y="609600"/>
            <a:ext cx="8743950" cy="11430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p>
            <a:pPr lvl="0"/>
            <a:r>
              <a:rPr lang="it-IT"/>
              <a:t>Fare clic per modificare stile</a:t>
            </a:r>
          </a:p>
        </p:txBody>
      </p:sp>
      <p:sp>
        <p:nvSpPr>
          <p:cNvPr id="82947" name="Rectangle 3"/>
          <p:cNvSpPr>
            <a:spLocks noGrp="1" noChangeArrowheads="1"/>
          </p:cNvSpPr>
          <p:nvPr>
            <p:ph type="dt" sz="half" idx="2"/>
          </p:nvPr>
        </p:nvSpPr>
        <p:spPr bwMode="auto">
          <a:xfrm>
            <a:off x="771525" y="6248400"/>
            <a:ext cx="2143125"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eaLnBrk="1" hangingPunct="1">
              <a:defRPr sz="1400">
                <a:latin typeface="+mn-lt"/>
                <a:ea typeface="ＭＳ Ｐゴシック" charset="0"/>
                <a:cs typeface="+mn-cs"/>
              </a:defRPr>
            </a:lvl1pPr>
          </a:lstStyle>
          <a:p>
            <a:pPr>
              <a:defRPr/>
            </a:pPr>
            <a:endParaRPr lang="it-IT"/>
          </a:p>
        </p:txBody>
      </p:sp>
      <p:sp>
        <p:nvSpPr>
          <p:cNvPr id="82948" name="Rectangle 4"/>
          <p:cNvSpPr>
            <a:spLocks noGrp="1" noChangeArrowheads="1"/>
          </p:cNvSpPr>
          <p:nvPr>
            <p:ph type="ftr" sz="quarter" idx="3"/>
          </p:nvPr>
        </p:nvSpPr>
        <p:spPr bwMode="auto">
          <a:xfrm>
            <a:off x="3514725" y="6248400"/>
            <a:ext cx="325755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ctr" eaLnBrk="1" hangingPunct="1">
              <a:defRPr sz="1400">
                <a:latin typeface="+mn-lt"/>
                <a:ea typeface="ＭＳ Ｐゴシック" charset="0"/>
                <a:cs typeface="+mn-cs"/>
              </a:defRPr>
            </a:lvl1pPr>
          </a:lstStyle>
          <a:p>
            <a:pPr>
              <a:defRPr/>
            </a:pPr>
            <a:endParaRPr lang="it-IT"/>
          </a:p>
        </p:txBody>
      </p:sp>
      <p:sp>
        <p:nvSpPr>
          <p:cNvPr id="82949" name="Rectangle 5"/>
          <p:cNvSpPr>
            <a:spLocks noGrp="1" noChangeArrowheads="1"/>
          </p:cNvSpPr>
          <p:nvPr>
            <p:ph type="sldNum" sz="quarter" idx="4"/>
          </p:nvPr>
        </p:nvSpPr>
        <p:spPr bwMode="auto">
          <a:xfrm>
            <a:off x="7372350" y="6248400"/>
            <a:ext cx="2143125"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pPr>
              <a:defRPr/>
            </a:pPr>
            <a:fld id="{BC27B65F-4152-6E47-8FEB-DB2B2B077CBE}" type="slidenum">
              <a:rPr lang="it-IT" altLang="it-IT"/>
              <a:pPr>
                <a:defRPr/>
              </a:pPr>
              <a:t>‹n.›</a:t>
            </a:fld>
            <a:endParaRPr lang="it-IT" altLang="it-IT"/>
          </a:p>
        </p:txBody>
      </p:sp>
      <p:sp>
        <p:nvSpPr>
          <p:cNvPr id="14342" name="Rectangle 6"/>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cSld>
  <p:clrMap bg1="dk2" tx1="lt1" bg2="dk1" tx2="lt2" accent1="accent1" accent2="accent2" accent3="accent3" accent4="accent4" accent5="accent5" accent6="accent6" hlink="hlink" folHlink="folHlink"/>
  <p:sldLayoutIdLst>
    <p:sldLayoutId id="2147483984"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Char char="l"/>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3.xml"/><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r="17273"/>
          <a:stretch/>
        </p:blipFill>
        <p:spPr>
          <a:xfrm>
            <a:off x="0" y="-1"/>
            <a:ext cx="10287000" cy="6908161"/>
          </a:xfrm>
          <a:prstGeom prst="rect">
            <a:avLst/>
          </a:prstGeom>
        </p:spPr>
      </p:pic>
      <p:sp>
        <p:nvSpPr>
          <p:cNvPr id="2" name="CasellaDiTesto 1"/>
          <p:cNvSpPr txBox="1"/>
          <p:nvPr/>
        </p:nvSpPr>
        <p:spPr>
          <a:xfrm>
            <a:off x="2085931" y="4437113"/>
            <a:ext cx="2398413" cy="319639"/>
          </a:xfrm>
          <a:prstGeom prst="rect">
            <a:avLst/>
          </a:prstGeom>
          <a:noFill/>
        </p:spPr>
        <p:txBody>
          <a:bodyPr wrap="none" rtlCol="0">
            <a:spAutoFit/>
          </a:bodyPr>
          <a:lstStyle/>
          <a:p>
            <a:r>
              <a:rPr lang="en-GB" sz="1477" dirty="0" err="1">
                <a:solidFill>
                  <a:schemeClr val="bg2"/>
                </a:solidFill>
                <a:latin typeface="Arial" charset="0"/>
                <a:ea typeface="Arial" charset="0"/>
                <a:cs typeface="Arial" charset="0"/>
              </a:rPr>
              <a:t>Principali</a:t>
            </a:r>
            <a:r>
              <a:rPr lang="en-GB" sz="1477" dirty="0">
                <a:solidFill>
                  <a:schemeClr val="bg2"/>
                </a:solidFill>
                <a:latin typeface="Arial" charset="0"/>
                <a:ea typeface="Arial" charset="0"/>
                <a:cs typeface="Arial" charset="0"/>
              </a:rPr>
              <a:t> </a:t>
            </a:r>
            <a:r>
              <a:rPr lang="en-GB" sz="1477" dirty="0" err="1">
                <a:solidFill>
                  <a:schemeClr val="bg2"/>
                </a:solidFill>
                <a:latin typeface="Arial" charset="0"/>
                <a:ea typeface="Arial" charset="0"/>
                <a:cs typeface="Arial" charset="0"/>
              </a:rPr>
              <a:t>fonti</a:t>
            </a:r>
            <a:r>
              <a:rPr lang="en-GB" sz="1477" dirty="0">
                <a:solidFill>
                  <a:schemeClr val="bg2"/>
                </a:solidFill>
                <a:latin typeface="Arial" charset="0"/>
                <a:ea typeface="Arial" charset="0"/>
                <a:cs typeface="Arial" charset="0"/>
              </a:rPr>
              <a:t> </a:t>
            </a:r>
            <a:r>
              <a:rPr lang="en-GB" sz="1477" dirty="0" err="1">
                <a:solidFill>
                  <a:schemeClr val="bg2"/>
                </a:solidFill>
                <a:latin typeface="Arial" charset="0"/>
                <a:ea typeface="Arial" charset="0"/>
                <a:cs typeface="Arial" charset="0"/>
              </a:rPr>
              <a:t>delle</a:t>
            </a:r>
            <a:r>
              <a:rPr lang="en-GB" sz="1477" dirty="0">
                <a:solidFill>
                  <a:schemeClr val="bg2"/>
                </a:solidFill>
                <a:latin typeface="Arial" charset="0"/>
                <a:ea typeface="Arial" charset="0"/>
                <a:cs typeface="Arial" charset="0"/>
              </a:rPr>
              <a:t> figure:</a:t>
            </a:r>
          </a:p>
        </p:txBody>
      </p:sp>
      <p:sp>
        <p:nvSpPr>
          <p:cNvPr id="6" name="CasellaDiTesto 5"/>
          <p:cNvSpPr txBox="1"/>
          <p:nvPr/>
        </p:nvSpPr>
        <p:spPr>
          <a:xfrm>
            <a:off x="2047156" y="5388614"/>
            <a:ext cx="3861698" cy="307777"/>
          </a:xfrm>
          <a:prstGeom prst="rect">
            <a:avLst/>
          </a:prstGeom>
          <a:noFill/>
        </p:spPr>
        <p:txBody>
          <a:bodyPr wrap="none" rtlCol="0">
            <a:spAutoFit/>
          </a:bodyPr>
          <a:lstStyle/>
          <a:p>
            <a:r>
              <a:rPr lang="en-GB" sz="1400" dirty="0">
                <a:solidFill>
                  <a:schemeClr val="bg2"/>
                </a:solidFill>
                <a:latin typeface="+mj-lt"/>
                <a:ea typeface="Arial" charset="0"/>
                <a:cs typeface="Arial" charset="0"/>
              </a:rPr>
              <a:t>Guyton e Hall, </a:t>
            </a:r>
            <a:r>
              <a:rPr lang="en-GB" sz="1400" dirty="0" err="1">
                <a:solidFill>
                  <a:schemeClr val="bg2"/>
                </a:solidFill>
                <a:latin typeface="+mj-lt"/>
                <a:ea typeface="Arial" charset="0"/>
                <a:cs typeface="Arial" charset="0"/>
              </a:rPr>
              <a:t>FISIOLOGIA</a:t>
            </a:r>
            <a:r>
              <a:rPr lang="en-GB" sz="1400" dirty="0">
                <a:solidFill>
                  <a:schemeClr val="bg2"/>
                </a:solidFill>
                <a:latin typeface="+mj-lt"/>
                <a:ea typeface="Arial" charset="0"/>
                <a:cs typeface="Arial" charset="0"/>
              </a:rPr>
              <a:t> </a:t>
            </a:r>
            <a:r>
              <a:rPr lang="en-GB" sz="1400" dirty="0" err="1">
                <a:solidFill>
                  <a:schemeClr val="bg2"/>
                </a:solidFill>
                <a:latin typeface="+mj-lt"/>
                <a:ea typeface="Arial" charset="0"/>
                <a:cs typeface="Arial" charset="0"/>
              </a:rPr>
              <a:t>MEDICA</a:t>
            </a:r>
            <a:r>
              <a:rPr lang="en-GB" sz="1400" dirty="0">
                <a:solidFill>
                  <a:schemeClr val="bg2"/>
                </a:solidFill>
                <a:latin typeface="+mj-lt"/>
                <a:ea typeface="Arial" charset="0"/>
                <a:cs typeface="Arial" charset="0"/>
              </a:rPr>
              <a:t>, Elsevier</a:t>
            </a:r>
          </a:p>
        </p:txBody>
      </p:sp>
      <p:sp>
        <p:nvSpPr>
          <p:cNvPr id="7" name="CasellaDiTesto 6"/>
          <p:cNvSpPr txBox="1"/>
          <p:nvPr/>
        </p:nvSpPr>
        <p:spPr>
          <a:xfrm>
            <a:off x="2047156" y="5743521"/>
            <a:ext cx="3831242" cy="307777"/>
          </a:xfrm>
          <a:prstGeom prst="rect">
            <a:avLst/>
          </a:prstGeom>
          <a:noFill/>
        </p:spPr>
        <p:txBody>
          <a:bodyPr wrap="none" rtlCol="0">
            <a:spAutoFit/>
          </a:bodyPr>
          <a:lstStyle/>
          <a:p>
            <a:r>
              <a:rPr lang="en-GB" sz="1400" dirty="0">
                <a:solidFill>
                  <a:schemeClr val="bg2"/>
                </a:solidFill>
                <a:latin typeface="+mj-lt"/>
                <a:ea typeface="Arial" charset="0"/>
                <a:cs typeface="Arial" charset="0"/>
              </a:rPr>
              <a:t>Conti et al., </a:t>
            </a:r>
            <a:r>
              <a:rPr lang="en-GB" sz="1400" dirty="0" err="1">
                <a:solidFill>
                  <a:schemeClr val="bg2"/>
                </a:solidFill>
                <a:latin typeface="+mj-lt"/>
                <a:ea typeface="Arial" charset="0"/>
                <a:cs typeface="Arial" charset="0"/>
              </a:rPr>
              <a:t>FISIOLOGIA</a:t>
            </a:r>
            <a:r>
              <a:rPr lang="en-GB" sz="1400" dirty="0">
                <a:solidFill>
                  <a:schemeClr val="bg2"/>
                </a:solidFill>
                <a:latin typeface="+mj-lt"/>
                <a:ea typeface="Arial" charset="0"/>
                <a:cs typeface="Arial" charset="0"/>
              </a:rPr>
              <a:t> </a:t>
            </a:r>
            <a:r>
              <a:rPr lang="en-GB" sz="1400" dirty="0" err="1">
                <a:solidFill>
                  <a:schemeClr val="bg2"/>
                </a:solidFill>
                <a:latin typeface="+mj-lt"/>
                <a:ea typeface="Arial" charset="0"/>
                <a:cs typeface="Arial" charset="0"/>
              </a:rPr>
              <a:t>MEDICA</a:t>
            </a:r>
            <a:r>
              <a:rPr lang="en-GB" sz="1400" dirty="0">
                <a:solidFill>
                  <a:schemeClr val="bg2"/>
                </a:solidFill>
                <a:latin typeface="+mj-lt"/>
                <a:ea typeface="Arial" charset="0"/>
                <a:cs typeface="Arial" charset="0"/>
              </a:rPr>
              <a:t>, Edi-</a:t>
            </a:r>
            <a:r>
              <a:rPr lang="en-GB" sz="1400" dirty="0" err="1">
                <a:solidFill>
                  <a:schemeClr val="bg2"/>
                </a:solidFill>
                <a:latin typeface="+mj-lt"/>
                <a:ea typeface="Arial" charset="0"/>
                <a:cs typeface="Arial" charset="0"/>
              </a:rPr>
              <a:t>Ermes</a:t>
            </a:r>
            <a:endParaRPr lang="en-GB" sz="1400" dirty="0">
              <a:solidFill>
                <a:schemeClr val="bg2"/>
              </a:solidFill>
              <a:latin typeface="+mj-lt"/>
              <a:ea typeface="Arial" charset="0"/>
              <a:cs typeface="Arial" charset="0"/>
            </a:endParaRPr>
          </a:p>
        </p:txBody>
      </p:sp>
      <p:sp>
        <p:nvSpPr>
          <p:cNvPr id="3" name="CasellaDiTesto 2"/>
          <p:cNvSpPr txBox="1"/>
          <p:nvPr/>
        </p:nvSpPr>
        <p:spPr>
          <a:xfrm>
            <a:off x="571500" y="116633"/>
            <a:ext cx="9144000" cy="887935"/>
          </a:xfrm>
          <a:prstGeom prst="rect">
            <a:avLst/>
          </a:prstGeom>
          <a:noFill/>
        </p:spPr>
        <p:txBody>
          <a:bodyPr wrap="square" rtlCol="0">
            <a:spAutoFit/>
          </a:bodyPr>
          <a:lstStyle/>
          <a:p>
            <a:pPr algn="ctr"/>
            <a:r>
              <a:rPr lang="en-GB" sz="2585" b="1" dirty="0">
                <a:solidFill>
                  <a:schemeClr val="bg2"/>
                </a:solidFill>
                <a:latin typeface="Arial" charset="0"/>
                <a:ea typeface="Arial" charset="0"/>
                <a:cs typeface="Arial" charset="0"/>
              </a:rPr>
              <a:t>SISTEMA </a:t>
            </a:r>
            <a:r>
              <a:rPr lang="en-GB" sz="2585" b="1" dirty="0" err="1">
                <a:solidFill>
                  <a:schemeClr val="bg2"/>
                </a:solidFill>
                <a:latin typeface="Arial" charset="0"/>
                <a:ea typeface="Arial" charset="0"/>
                <a:cs typeface="Arial" charset="0"/>
              </a:rPr>
              <a:t>NERVOSO</a:t>
            </a:r>
            <a:r>
              <a:rPr lang="en-GB" sz="2585" b="1" dirty="0">
                <a:solidFill>
                  <a:schemeClr val="bg2"/>
                </a:solidFill>
                <a:latin typeface="Arial" charset="0"/>
                <a:ea typeface="Arial" charset="0"/>
                <a:cs typeface="Arial" charset="0"/>
              </a:rPr>
              <a:t> </a:t>
            </a:r>
            <a:r>
              <a:rPr lang="en-GB" sz="2585" b="1" dirty="0" err="1">
                <a:solidFill>
                  <a:schemeClr val="bg2"/>
                </a:solidFill>
                <a:latin typeface="Arial" charset="0"/>
                <a:ea typeface="Arial" charset="0"/>
                <a:cs typeface="Arial" charset="0"/>
              </a:rPr>
              <a:t>AUTONOMO</a:t>
            </a:r>
            <a:r>
              <a:rPr lang="en-GB" sz="2585" b="1" dirty="0">
                <a:solidFill>
                  <a:schemeClr val="bg2"/>
                </a:solidFill>
                <a:latin typeface="Arial" charset="0"/>
                <a:ea typeface="Arial" charset="0"/>
                <a:cs typeface="Arial" charset="0"/>
              </a:rPr>
              <a:t>, </a:t>
            </a:r>
            <a:r>
              <a:rPr lang="en-GB" sz="2585" b="1" dirty="0" err="1">
                <a:solidFill>
                  <a:schemeClr val="bg2"/>
                </a:solidFill>
                <a:latin typeface="Arial" charset="0"/>
                <a:ea typeface="Arial" charset="0"/>
                <a:cs typeface="Arial" charset="0"/>
              </a:rPr>
              <a:t>IPOTALAMO</a:t>
            </a:r>
            <a:r>
              <a:rPr lang="en-GB" sz="2585" b="1" dirty="0">
                <a:solidFill>
                  <a:schemeClr val="bg2"/>
                </a:solidFill>
                <a:latin typeface="Arial" charset="0"/>
                <a:ea typeface="Arial" charset="0"/>
                <a:cs typeface="Arial" charset="0"/>
              </a:rPr>
              <a:t>, SISTEMA </a:t>
            </a:r>
            <a:r>
              <a:rPr lang="en-GB" sz="2585" b="1" dirty="0" err="1">
                <a:solidFill>
                  <a:schemeClr val="bg2"/>
                </a:solidFill>
                <a:latin typeface="Arial" charset="0"/>
                <a:ea typeface="Arial" charset="0"/>
                <a:cs typeface="Arial" charset="0"/>
              </a:rPr>
              <a:t>LIMBICO</a:t>
            </a:r>
            <a:endParaRPr lang="en-GB" sz="2585" b="1" dirty="0">
              <a:solidFill>
                <a:schemeClr val="bg2"/>
              </a:solidFill>
              <a:latin typeface="Arial" charset="0"/>
              <a:ea typeface="Arial" charset="0"/>
              <a:cs typeface="Arial" charset="0"/>
            </a:endParaRPr>
          </a:p>
        </p:txBody>
      </p:sp>
      <p:sp>
        <p:nvSpPr>
          <p:cNvPr id="8" name="CasellaDiTesto 7"/>
          <p:cNvSpPr txBox="1"/>
          <p:nvPr/>
        </p:nvSpPr>
        <p:spPr>
          <a:xfrm>
            <a:off x="3461059" y="2365499"/>
            <a:ext cx="3568413" cy="319639"/>
          </a:xfrm>
          <a:prstGeom prst="rect">
            <a:avLst/>
          </a:prstGeom>
          <a:noFill/>
        </p:spPr>
        <p:txBody>
          <a:bodyPr wrap="none" rtlCol="0">
            <a:spAutoFit/>
          </a:bodyPr>
          <a:lstStyle/>
          <a:p>
            <a:r>
              <a:rPr lang="en-GB" sz="1477" dirty="0">
                <a:solidFill>
                  <a:schemeClr val="bg2"/>
                </a:solidFill>
                <a:latin typeface="Arial" charset="0"/>
                <a:ea typeface="Arial" charset="0"/>
                <a:cs typeface="Arial" charset="0"/>
              </a:rPr>
              <a:t>per le </a:t>
            </a:r>
            <a:r>
              <a:rPr lang="en-GB" sz="1477" dirty="0" err="1">
                <a:solidFill>
                  <a:schemeClr val="bg2"/>
                </a:solidFill>
                <a:latin typeface="Arial" charset="0"/>
                <a:ea typeface="Arial" charset="0"/>
                <a:cs typeface="Arial" charset="0"/>
              </a:rPr>
              <a:t>lezioni</a:t>
            </a:r>
            <a:r>
              <a:rPr lang="en-GB" sz="1477" dirty="0">
                <a:solidFill>
                  <a:schemeClr val="bg2"/>
                </a:solidFill>
                <a:latin typeface="Arial" charset="0"/>
                <a:ea typeface="Arial" charset="0"/>
                <a:cs typeface="Arial" charset="0"/>
              </a:rPr>
              <a:t> del prof. P. Paolo </a:t>
            </a:r>
            <a:r>
              <a:rPr lang="en-GB" sz="1477" dirty="0" err="1">
                <a:solidFill>
                  <a:schemeClr val="bg2"/>
                </a:solidFill>
                <a:latin typeface="Arial" charset="0"/>
                <a:ea typeface="Arial" charset="0"/>
                <a:cs typeface="Arial" charset="0"/>
              </a:rPr>
              <a:t>Battaglini</a:t>
            </a:r>
            <a:endParaRPr lang="en-GB" sz="1477" dirty="0">
              <a:solidFill>
                <a:schemeClr val="bg2"/>
              </a:solidFill>
              <a:latin typeface="Arial" charset="0"/>
              <a:ea typeface="Arial" charset="0"/>
              <a:cs typeface="Arial" charset="0"/>
            </a:endParaRPr>
          </a:p>
        </p:txBody>
      </p:sp>
      <p:sp>
        <p:nvSpPr>
          <p:cNvPr id="9" name="CasellaDiTesto 8"/>
          <p:cNvSpPr txBox="1"/>
          <p:nvPr/>
        </p:nvSpPr>
        <p:spPr>
          <a:xfrm>
            <a:off x="4855469" y="3152900"/>
            <a:ext cx="646331" cy="348109"/>
          </a:xfrm>
          <a:prstGeom prst="rect">
            <a:avLst/>
          </a:prstGeom>
          <a:noFill/>
          <a:ln>
            <a:solidFill>
              <a:schemeClr val="bg2"/>
            </a:solidFill>
          </a:ln>
        </p:spPr>
        <p:txBody>
          <a:bodyPr wrap="none" rtlCol="0">
            <a:spAutoFit/>
          </a:bodyPr>
          <a:lstStyle/>
          <a:p>
            <a:r>
              <a:rPr lang="it-IT" sz="1662" dirty="0">
                <a:solidFill>
                  <a:schemeClr val="bg2"/>
                </a:solidFill>
                <a:latin typeface="Arial" charset="0"/>
                <a:ea typeface="Arial" charset="0"/>
                <a:cs typeface="Arial" charset="0"/>
              </a:rPr>
              <a:t>v </a:t>
            </a:r>
            <a:r>
              <a:rPr lang="it-IT" sz="1662" dirty="0" smtClean="0">
                <a:solidFill>
                  <a:schemeClr val="bg2"/>
                </a:solidFill>
                <a:latin typeface="Arial" charset="0"/>
                <a:ea typeface="Arial" charset="0"/>
                <a:cs typeface="Arial" charset="0"/>
              </a:rPr>
              <a:t>3.5</a:t>
            </a:r>
            <a:endParaRPr lang="it-IT" sz="1662" dirty="0">
              <a:solidFill>
                <a:schemeClr val="bg2"/>
              </a:solidFill>
              <a:latin typeface="Arial" charset="0"/>
              <a:ea typeface="Arial" charset="0"/>
              <a:cs typeface="Arial" charset="0"/>
            </a:endParaRPr>
          </a:p>
        </p:txBody>
      </p:sp>
      <p:sp>
        <p:nvSpPr>
          <p:cNvPr id="13" name="CasellaDiTesto 12"/>
          <p:cNvSpPr txBox="1"/>
          <p:nvPr/>
        </p:nvSpPr>
        <p:spPr>
          <a:xfrm>
            <a:off x="2047156" y="5033707"/>
            <a:ext cx="3880678" cy="307777"/>
          </a:xfrm>
          <a:prstGeom prst="rect">
            <a:avLst/>
          </a:prstGeom>
          <a:noFill/>
        </p:spPr>
        <p:txBody>
          <a:bodyPr wrap="none" rtlCol="0">
            <a:spAutoFit/>
          </a:bodyPr>
          <a:lstStyle/>
          <a:p>
            <a:r>
              <a:rPr lang="it-IT" altLang="it-IT" sz="1400" dirty="0" err="1">
                <a:solidFill>
                  <a:schemeClr val="bg2"/>
                </a:solidFill>
                <a:latin typeface="+mj-lt"/>
              </a:rPr>
              <a:t>Silverthorn</a:t>
            </a:r>
            <a:r>
              <a:rPr lang="it-IT" altLang="it-IT" sz="1400" dirty="0">
                <a:solidFill>
                  <a:schemeClr val="bg2"/>
                </a:solidFill>
                <a:latin typeface="+mj-lt"/>
              </a:rPr>
              <a:t>, </a:t>
            </a:r>
            <a:r>
              <a:rPr lang="it-IT" altLang="it-IT" sz="1400" dirty="0" smtClean="0">
                <a:solidFill>
                  <a:schemeClr val="bg2"/>
                </a:solidFill>
                <a:latin typeface="+mj-lt"/>
              </a:rPr>
              <a:t>FISIOLOGIA UMANA, </a:t>
            </a:r>
            <a:r>
              <a:rPr lang="it-IT" altLang="it-IT" sz="1400" dirty="0" err="1" smtClean="0">
                <a:solidFill>
                  <a:schemeClr val="bg2"/>
                </a:solidFill>
                <a:latin typeface="+mj-lt"/>
              </a:rPr>
              <a:t>Ambtosiana</a:t>
            </a:r>
            <a:endParaRPr lang="it-IT" sz="1400" dirty="0">
              <a:solidFill>
                <a:schemeClr val="bg2"/>
              </a:solidFill>
              <a:latin typeface="+mj-lt"/>
            </a:endParaRPr>
          </a:p>
        </p:txBody>
      </p:sp>
      <p:sp>
        <p:nvSpPr>
          <p:cNvPr id="10" name="CasellaDiTesto 9"/>
          <p:cNvSpPr txBox="1"/>
          <p:nvPr/>
        </p:nvSpPr>
        <p:spPr>
          <a:xfrm>
            <a:off x="2047156" y="6098428"/>
            <a:ext cx="4049250" cy="307777"/>
          </a:xfrm>
          <a:prstGeom prst="rect">
            <a:avLst/>
          </a:prstGeom>
          <a:noFill/>
        </p:spPr>
        <p:txBody>
          <a:bodyPr wrap="none" rtlCol="0">
            <a:spAutoFit/>
          </a:bodyPr>
          <a:lstStyle/>
          <a:p>
            <a:r>
              <a:rPr lang="it-IT" sz="1400" dirty="0" err="1">
                <a:solidFill>
                  <a:schemeClr val="bg2"/>
                </a:solidFill>
                <a:latin typeface="+mj-lt"/>
              </a:rPr>
              <a:t>Boron</a:t>
            </a:r>
            <a:r>
              <a:rPr lang="it-IT" sz="1400" dirty="0">
                <a:solidFill>
                  <a:schemeClr val="bg2"/>
                </a:solidFill>
                <a:latin typeface="+mj-lt"/>
              </a:rPr>
              <a:t> e </a:t>
            </a:r>
            <a:r>
              <a:rPr lang="it-IT" sz="1400" dirty="0" err="1">
                <a:solidFill>
                  <a:schemeClr val="bg2"/>
                </a:solidFill>
                <a:latin typeface="+mj-lt"/>
              </a:rPr>
              <a:t>Boulpaep</a:t>
            </a:r>
            <a:r>
              <a:rPr lang="it-IT" sz="1400" dirty="0">
                <a:solidFill>
                  <a:schemeClr val="bg2"/>
                </a:solidFill>
                <a:latin typeface="+mj-lt"/>
              </a:rPr>
              <a:t>, </a:t>
            </a:r>
            <a:r>
              <a:rPr lang="it-IT" sz="1400" dirty="0" smtClean="0">
                <a:solidFill>
                  <a:schemeClr val="bg2"/>
                </a:solidFill>
                <a:latin typeface="+mj-lt"/>
              </a:rPr>
              <a:t>FISIOLOGIA </a:t>
            </a:r>
            <a:r>
              <a:rPr lang="it-IT" sz="1400" dirty="0" err="1" smtClean="0">
                <a:solidFill>
                  <a:schemeClr val="bg2"/>
                </a:solidFill>
                <a:latin typeface="+mj-lt"/>
              </a:rPr>
              <a:t>MEDICAa</a:t>
            </a:r>
            <a:r>
              <a:rPr lang="it-IT" sz="1400" dirty="0">
                <a:solidFill>
                  <a:schemeClr val="bg2"/>
                </a:solidFill>
                <a:latin typeface="+mj-lt"/>
              </a:rPr>
              <a:t>, Edra</a:t>
            </a:r>
          </a:p>
        </p:txBody>
      </p:sp>
      <p:sp>
        <p:nvSpPr>
          <p:cNvPr id="11" name="CasellaDiTesto 10"/>
          <p:cNvSpPr txBox="1"/>
          <p:nvPr/>
        </p:nvSpPr>
        <p:spPr>
          <a:xfrm>
            <a:off x="2047156" y="6453336"/>
            <a:ext cx="3486852" cy="307777"/>
          </a:xfrm>
          <a:prstGeom prst="rect">
            <a:avLst/>
          </a:prstGeom>
          <a:noFill/>
        </p:spPr>
        <p:txBody>
          <a:bodyPr wrap="none" rtlCol="0">
            <a:spAutoFit/>
          </a:bodyPr>
          <a:lstStyle/>
          <a:p>
            <a:r>
              <a:rPr lang="it-IT" sz="1400" dirty="0">
                <a:solidFill>
                  <a:schemeClr val="bg2"/>
                </a:solidFill>
                <a:latin typeface="Arial" charset="0"/>
                <a:ea typeface="Arial" charset="0"/>
                <a:cs typeface="Arial" charset="0"/>
              </a:rPr>
              <a:t>Pinel &amp; </a:t>
            </a:r>
            <a:r>
              <a:rPr lang="it-IT" sz="1400" dirty="0" err="1">
                <a:solidFill>
                  <a:schemeClr val="bg2"/>
                </a:solidFill>
                <a:latin typeface="Arial" charset="0"/>
                <a:ea typeface="Arial" charset="0"/>
                <a:cs typeface="Arial" charset="0"/>
              </a:rPr>
              <a:t>Barnes</a:t>
            </a:r>
            <a:r>
              <a:rPr lang="it-IT" sz="1400" dirty="0">
                <a:solidFill>
                  <a:schemeClr val="bg2"/>
                </a:solidFill>
                <a:latin typeface="Arial" charset="0"/>
                <a:ea typeface="Arial" charset="0"/>
                <a:cs typeface="Arial" charset="0"/>
              </a:rPr>
              <a:t>, </a:t>
            </a:r>
            <a:r>
              <a:rPr lang="it-IT" sz="1400" dirty="0" smtClean="0">
                <a:solidFill>
                  <a:schemeClr val="bg2"/>
                </a:solidFill>
                <a:latin typeface="Arial" charset="0"/>
                <a:ea typeface="Arial" charset="0"/>
                <a:cs typeface="Arial" charset="0"/>
              </a:rPr>
              <a:t>PSICOBIOLOGIA, </a:t>
            </a:r>
            <a:r>
              <a:rPr lang="it-IT" sz="1400" dirty="0">
                <a:solidFill>
                  <a:schemeClr val="bg2"/>
                </a:solidFill>
                <a:latin typeface="Arial" charset="0"/>
                <a:ea typeface="Arial" charset="0"/>
                <a:cs typeface="Arial" charset="0"/>
              </a:rPr>
              <a:t>EDRA</a:t>
            </a:r>
          </a:p>
        </p:txBody>
      </p:sp>
    </p:spTree>
    <p:extLst>
      <p:ext uri="{BB962C8B-B14F-4D97-AF65-F5344CB8AC3E}">
        <p14:creationId xmlns:p14="http://schemas.microsoft.com/office/powerpoint/2010/main" val="1652224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SN enterico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618" y="0"/>
            <a:ext cx="664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CasellaDiTesto 2"/>
          <p:cNvSpPr txBox="1">
            <a:spLocks noChangeArrowheads="1"/>
          </p:cNvSpPr>
          <p:nvPr/>
        </p:nvSpPr>
        <p:spPr bwMode="auto">
          <a:xfrm>
            <a:off x="10318" y="116632"/>
            <a:ext cx="4053061"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2000" smtClean="0">
                <a:solidFill>
                  <a:srgbClr val="0432FF"/>
                </a:solidFill>
                <a:latin typeface="Arial" charset="0"/>
              </a:rPr>
              <a:t>SISTEMA NERVOSO ENTERICO</a:t>
            </a:r>
            <a:endParaRPr lang="it-IT" altLang="it-IT" sz="2000" dirty="0">
              <a:solidFill>
                <a:srgbClr val="0432FF"/>
              </a:solidFill>
              <a:latin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asellaDiTesto 2"/>
          <p:cNvSpPr txBox="1">
            <a:spLocks noChangeArrowheads="1"/>
          </p:cNvSpPr>
          <p:nvPr/>
        </p:nvSpPr>
        <p:spPr bwMode="auto">
          <a:xfrm>
            <a:off x="679451" y="44451"/>
            <a:ext cx="1704569"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2000">
                <a:solidFill>
                  <a:srgbClr val="0432FF"/>
                </a:solidFill>
                <a:latin typeface="Arial" charset="0"/>
              </a:rPr>
              <a:t>IPOTALAMO</a:t>
            </a:r>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t="8782"/>
          <a:stretch/>
        </p:blipFill>
        <p:spPr>
          <a:xfrm>
            <a:off x="2451100" y="44450"/>
            <a:ext cx="6242470" cy="68421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magine 1" descr="gr06.jpg"/>
          <p:cNvPicPr>
            <a:picLocks noChangeAspect="1"/>
          </p:cNvPicPr>
          <p:nvPr/>
        </p:nvPicPr>
        <p:blipFill>
          <a:blip r:embed="rId3">
            <a:extLst>
              <a:ext uri="{28A0092B-C50C-407E-A947-70E740481C1C}">
                <a14:useLocalDpi xmlns:a14="http://schemas.microsoft.com/office/drawing/2010/main" val="0"/>
              </a:ext>
            </a:extLst>
          </a:blip>
          <a:srcRect b="17210"/>
          <a:stretch>
            <a:fillRect/>
          </a:stretch>
        </p:blipFill>
        <p:spPr bwMode="auto">
          <a:xfrm>
            <a:off x="606425" y="620714"/>
            <a:ext cx="9107488"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CasellaDiTesto 3"/>
          <p:cNvSpPr txBox="1">
            <a:spLocks noChangeArrowheads="1"/>
          </p:cNvSpPr>
          <p:nvPr/>
        </p:nvSpPr>
        <p:spPr bwMode="auto">
          <a:xfrm>
            <a:off x="7521576" y="6581775"/>
            <a:ext cx="2174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1200">
                <a:latin typeface="Arial" charset="0"/>
              </a:rPr>
              <a:t>Da Guyton, Fisiologia Medica</a:t>
            </a:r>
          </a:p>
        </p:txBody>
      </p:sp>
      <p:sp>
        <p:nvSpPr>
          <p:cNvPr id="45060" name="CasellaDiTesto 4"/>
          <p:cNvSpPr txBox="1">
            <a:spLocks noChangeArrowheads="1"/>
          </p:cNvSpPr>
          <p:nvPr/>
        </p:nvSpPr>
        <p:spPr bwMode="auto">
          <a:xfrm>
            <a:off x="19447" y="0"/>
            <a:ext cx="10092605"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None/>
            </a:pPr>
            <a:r>
              <a:rPr lang="it-IT" altLang="it-IT" sz="2000" dirty="0" smtClean="0">
                <a:solidFill>
                  <a:srgbClr val="0432FF"/>
                </a:solidFill>
                <a:latin typeface="Arial" charset="0"/>
              </a:rPr>
              <a:t>IPOTALAMO</a:t>
            </a:r>
            <a:r>
              <a:rPr lang="it-IT" altLang="it-IT" sz="2000" smtClean="0">
                <a:solidFill>
                  <a:srgbClr val="0432FF"/>
                </a:solidFill>
                <a:latin typeface="Arial" charset="0"/>
              </a:rPr>
              <a:t>: </a:t>
            </a:r>
            <a:r>
              <a:rPr lang="it-IT" altLang="it-IT" sz="2000" dirty="0" smtClean="0">
                <a:solidFill>
                  <a:srgbClr val="0432FF"/>
                </a:solidFill>
                <a:latin typeface="Arial" charset="0"/>
              </a:rPr>
              <a:t>C</a:t>
            </a:r>
            <a:r>
              <a:rPr lang="it-IT" altLang="it-IT" sz="2000" smtClean="0">
                <a:solidFill>
                  <a:srgbClr val="0432FF"/>
                </a:solidFill>
                <a:latin typeface="Arial" charset="0"/>
              </a:rPr>
              <a:t>ontrollo </a:t>
            </a:r>
            <a:r>
              <a:rPr lang="it-IT" altLang="it-IT" sz="2000" dirty="0">
                <a:solidFill>
                  <a:srgbClr val="0432FF"/>
                </a:solidFill>
                <a:latin typeface="Arial" charset="0"/>
              </a:rPr>
              <a:t>delle </a:t>
            </a:r>
            <a:r>
              <a:rPr lang="it-IT" altLang="it-IT" sz="2000">
                <a:solidFill>
                  <a:srgbClr val="0432FF"/>
                </a:solidFill>
                <a:latin typeface="Arial" charset="0"/>
              </a:rPr>
              <a:t>funzioni </a:t>
            </a:r>
            <a:r>
              <a:rPr lang="it-IT" altLang="it-IT" sz="2000" smtClean="0">
                <a:solidFill>
                  <a:srgbClr val="0432FF"/>
                </a:solidFill>
                <a:latin typeface="Arial" charset="0"/>
              </a:rPr>
              <a:t>vegetative</a:t>
            </a:r>
            <a:endParaRPr lang="it-IT" altLang="it-IT" sz="2000" dirty="0">
              <a:solidFill>
                <a:srgbClr val="0432FF"/>
              </a:solidFill>
              <a:latin typeface="Arial" charset="0"/>
            </a:endParaRPr>
          </a:p>
        </p:txBody>
      </p:sp>
      <p:sp>
        <p:nvSpPr>
          <p:cNvPr id="45061" name="Rettangolo arrotondato 1"/>
          <p:cNvSpPr>
            <a:spLocks noChangeArrowheads="1"/>
          </p:cNvSpPr>
          <p:nvPr/>
        </p:nvSpPr>
        <p:spPr bwMode="auto">
          <a:xfrm>
            <a:off x="6367464" y="908050"/>
            <a:ext cx="2160587" cy="217488"/>
          </a:xfrm>
          <a:prstGeom prst="roundRect">
            <a:avLst>
              <a:gd name="adj" fmla="val 16667"/>
            </a:avLst>
          </a:prstGeom>
          <a:noFill/>
          <a:ln w="28575">
            <a:no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endParaRPr lang="it-IT" altLang="it-IT" sz="2400">
              <a:solidFill>
                <a:srgbClr val="000000"/>
              </a:solidFill>
            </a:endParaRPr>
          </a:p>
        </p:txBody>
      </p:sp>
      <p:sp>
        <p:nvSpPr>
          <p:cNvPr id="45062" name="Rettangolo arrotondato 6"/>
          <p:cNvSpPr>
            <a:spLocks noChangeArrowheads="1"/>
          </p:cNvSpPr>
          <p:nvPr/>
        </p:nvSpPr>
        <p:spPr bwMode="auto">
          <a:xfrm>
            <a:off x="6296026" y="2797175"/>
            <a:ext cx="1438275" cy="223838"/>
          </a:xfrm>
          <a:prstGeom prst="roundRect">
            <a:avLst>
              <a:gd name="adj" fmla="val 16667"/>
            </a:avLst>
          </a:prstGeom>
          <a:noFill/>
          <a:ln w="28575">
            <a:no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endParaRPr lang="it-IT" altLang="it-IT" sz="2400">
              <a:solidFill>
                <a:srgbClr val="000000"/>
              </a:solidFill>
            </a:endParaRPr>
          </a:p>
        </p:txBody>
      </p:sp>
      <p:sp>
        <p:nvSpPr>
          <p:cNvPr id="45063" name="Rettangolo arrotondato 7"/>
          <p:cNvSpPr>
            <a:spLocks noChangeArrowheads="1"/>
          </p:cNvSpPr>
          <p:nvPr/>
        </p:nvSpPr>
        <p:spPr bwMode="auto">
          <a:xfrm>
            <a:off x="6350001" y="4662488"/>
            <a:ext cx="1749425" cy="247650"/>
          </a:xfrm>
          <a:prstGeom prst="roundRect">
            <a:avLst>
              <a:gd name="adj" fmla="val 16667"/>
            </a:avLst>
          </a:prstGeom>
          <a:noFill/>
          <a:ln w="28575">
            <a:no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endParaRPr lang="it-IT" altLang="it-IT" sz="2400">
              <a:solidFill>
                <a:srgbClr val="0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ttangolo arrotondato 1"/>
          <p:cNvSpPr>
            <a:spLocks noChangeArrowheads="1"/>
          </p:cNvSpPr>
          <p:nvPr/>
        </p:nvSpPr>
        <p:spPr bwMode="auto">
          <a:xfrm>
            <a:off x="6367464" y="908050"/>
            <a:ext cx="2160587" cy="217488"/>
          </a:xfrm>
          <a:prstGeom prst="roundRect">
            <a:avLst>
              <a:gd name="adj" fmla="val 16667"/>
            </a:avLst>
          </a:prstGeom>
          <a:noFill/>
          <a:ln w="28575">
            <a:no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endParaRPr lang="it-IT" altLang="it-IT" sz="2400">
              <a:solidFill>
                <a:srgbClr val="000000"/>
              </a:solidFill>
            </a:endParaRPr>
          </a:p>
        </p:txBody>
      </p:sp>
      <p:sp>
        <p:nvSpPr>
          <p:cNvPr id="45062" name="Rettangolo arrotondato 6"/>
          <p:cNvSpPr>
            <a:spLocks noChangeArrowheads="1"/>
          </p:cNvSpPr>
          <p:nvPr/>
        </p:nvSpPr>
        <p:spPr bwMode="auto">
          <a:xfrm>
            <a:off x="6296026" y="2797175"/>
            <a:ext cx="1438275" cy="223838"/>
          </a:xfrm>
          <a:prstGeom prst="roundRect">
            <a:avLst>
              <a:gd name="adj" fmla="val 16667"/>
            </a:avLst>
          </a:prstGeom>
          <a:noFill/>
          <a:ln w="28575">
            <a:no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endParaRPr lang="it-IT" altLang="it-IT" sz="2400">
              <a:solidFill>
                <a:srgbClr val="000000"/>
              </a:solidFill>
            </a:endParaRPr>
          </a:p>
        </p:txBody>
      </p:sp>
      <p:sp>
        <p:nvSpPr>
          <p:cNvPr id="45063" name="Rettangolo arrotondato 7"/>
          <p:cNvSpPr>
            <a:spLocks noChangeArrowheads="1"/>
          </p:cNvSpPr>
          <p:nvPr/>
        </p:nvSpPr>
        <p:spPr bwMode="auto">
          <a:xfrm>
            <a:off x="6350001" y="4662488"/>
            <a:ext cx="1749425" cy="247650"/>
          </a:xfrm>
          <a:prstGeom prst="roundRect">
            <a:avLst>
              <a:gd name="adj" fmla="val 16667"/>
            </a:avLst>
          </a:prstGeom>
          <a:noFill/>
          <a:ln w="28575">
            <a:no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endParaRPr lang="it-IT" altLang="it-IT" sz="2400">
              <a:solidFill>
                <a:srgbClr val="000000"/>
              </a:solidFil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021" y="476673"/>
            <a:ext cx="8640959" cy="6231549"/>
          </a:xfrm>
          <a:prstGeom prst="rect">
            <a:avLst/>
          </a:prstGeom>
        </p:spPr>
      </p:pic>
      <p:sp>
        <p:nvSpPr>
          <p:cNvPr id="3" name="CasellaDiTesto 2"/>
          <p:cNvSpPr txBox="1"/>
          <p:nvPr/>
        </p:nvSpPr>
        <p:spPr>
          <a:xfrm>
            <a:off x="6655669" y="6639164"/>
            <a:ext cx="3066865" cy="246221"/>
          </a:xfrm>
          <a:prstGeom prst="rect">
            <a:avLst/>
          </a:prstGeom>
          <a:noFill/>
        </p:spPr>
        <p:txBody>
          <a:bodyPr wrap="none" rtlCol="0">
            <a:spAutoFit/>
          </a:bodyPr>
          <a:lstStyle/>
          <a:p>
            <a:r>
              <a:rPr lang="it-IT" sz="1000" dirty="0">
                <a:latin typeface="Arial" charset="0"/>
                <a:ea typeface="Arial" charset="0"/>
                <a:cs typeface="Arial" charset="0"/>
              </a:rPr>
              <a:t>Da </a:t>
            </a:r>
            <a:r>
              <a:rPr lang="it-IT" sz="1000" dirty="0" err="1">
                <a:latin typeface="Arial" charset="0"/>
                <a:ea typeface="Arial" charset="0"/>
                <a:cs typeface="Arial" charset="0"/>
              </a:rPr>
              <a:t>Kenney</a:t>
            </a:r>
            <a:r>
              <a:rPr lang="it-IT" sz="1000" dirty="0">
                <a:latin typeface="Arial" charset="0"/>
                <a:ea typeface="Arial" charset="0"/>
                <a:cs typeface="Arial" charset="0"/>
              </a:rPr>
              <a:t> et al., </a:t>
            </a:r>
            <a:r>
              <a:rPr lang="it-IT" sz="1000" dirty="0" err="1">
                <a:latin typeface="Arial" charset="0"/>
                <a:ea typeface="Arial" charset="0"/>
                <a:cs typeface="Arial" charset="0"/>
              </a:rPr>
              <a:t>Physiology</a:t>
            </a:r>
            <a:r>
              <a:rPr lang="it-IT" sz="1000" dirty="0">
                <a:latin typeface="Arial" charset="0"/>
                <a:ea typeface="Arial" charset="0"/>
                <a:cs typeface="Arial" charset="0"/>
              </a:rPr>
              <a:t> of Sport and </a:t>
            </a:r>
            <a:r>
              <a:rPr lang="it-IT" sz="1000" dirty="0" err="1">
                <a:latin typeface="Arial" charset="0"/>
                <a:ea typeface="Arial" charset="0"/>
                <a:cs typeface="Arial" charset="0"/>
              </a:rPr>
              <a:t>Exercise</a:t>
            </a:r>
            <a:endParaRPr lang="it-IT" sz="1000" dirty="0">
              <a:latin typeface="Arial" charset="0"/>
              <a:ea typeface="Arial" charset="0"/>
              <a:cs typeface="Arial" charset="0"/>
            </a:endParaRPr>
          </a:p>
        </p:txBody>
      </p:sp>
      <p:sp>
        <p:nvSpPr>
          <p:cNvPr id="45060" name="CasellaDiTesto 4"/>
          <p:cNvSpPr txBox="1">
            <a:spLocks noChangeArrowheads="1"/>
          </p:cNvSpPr>
          <p:nvPr/>
        </p:nvSpPr>
        <p:spPr bwMode="auto">
          <a:xfrm>
            <a:off x="14336" y="76562"/>
            <a:ext cx="10272663"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None/>
            </a:pPr>
            <a:r>
              <a:rPr lang="it-IT" altLang="it-IT" sz="2000" b="1" dirty="0" smtClean="0">
                <a:solidFill>
                  <a:srgbClr val="0432FF"/>
                </a:solidFill>
                <a:latin typeface="Arial" charset="0"/>
              </a:rPr>
              <a:t>IPOTALAMO </a:t>
            </a:r>
            <a:r>
              <a:rPr lang="it-IT" altLang="it-IT" sz="2000" dirty="0">
                <a:solidFill>
                  <a:srgbClr val="0432FF"/>
                </a:solidFill>
                <a:latin typeface="Arial" charset="0"/>
              </a:rPr>
              <a:t>o</a:t>
            </a:r>
            <a:r>
              <a:rPr lang="it-IT" altLang="it-IT" sz="2000" dirty="0" smtClean="0">
                <a:solidFill>
                  <a:srgbClr val="0432FF"/>
                </a:solidFill>
                <a:latin typeface="Arial" charset="0"/>
              </a:rPr>
              <a:t>rmoni </a:t>
            </a:r>
            <a:r>
              <a:rPr lang="it-IT" altLang="it-IT" sz="2000" dirty="0">
                <a:solidFill>
                  <a:srgbClr val="0432FF"/>
                </a:solidFill>
                <a:latin typeface="Arial" charset="0"/>
              </a:rPr>
              <a:t>della fame e </a:t>
            </a:r>
            <a:r>
              <a:rPr lang="it-IT" altLang="it-IT" sz="2000">
                <a:solidFill>
                  <a:srgbClr val="0432FF"/>
                </a:solidFill>
                <a:latin typeface="Arial" charset="0"/>
              </a:rPr>
              <a:t>della </a:t>
            </a:r>
            <a:r>
              <a:rPr lang="it-IT" altLang="it-IT" sz="2000" smtClean="0">
                <a:solidFill>
                  <a:srgbClr val="0432FF"/>
                </a:solidFill>
                <a:latin typeface="Arial" charset="0"/>
              </a:rPr>
              <a:t>sazietà</a:t>
            </a:r>
            <a:endParaRPr lang="it-IT" altLang="it-IT" sz="2000" dirty="0">
              <a:solidFill>
                <a:srgbClr val="0432FF"/>
              </a:solidFill>
              <a:latin typeface="Arial" charset="0"/>
            </a:endParaRPr>
          </a:p>
        </p:txBody>
      </p:sp>
    </p:spTree>
    <p:extLst>
      <p:ext uri="{BB962C8B-B14F-4D97-AF65-F5344CB8AC3E}">
        <p14:creationId xmlns:p14="http://schemas.microsoft.com/office/powerpoint/2010/main" val="1410715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descr="File0040"/>
          <p:cNvPicPr>
            <a:picLocks noChangeAspect="1" noChangeArrowheads="1"/>
          </p:cNvPicPr>
          <p:nvPr/>
        </p:nvPicPr>
        <p:blipFill rotWithShape="1">
          <a:blip r:embed="rId3">
            <a:extLst>
              <a:ext uri="{28A0092B-C50C-407E-A947-70E740481C1C}">
                <a14:useLocalDpi xmlns:a14="http://schemas.microsoft.com/office/drawing/2010/main" val="0"/>
              </a:ext>
            </a:extLst>
          </a:blip>
          <a:srcRect l="3185" t="9167" r="2994" b="3334"/>
          <a:stretch/>
        </p:blipFill>
        <p:spPr bwMode="auto">
          <a:xfrm>
            <a:off x="2055813" y="428624"/>
            <a:ext cx="6183312"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CasellaDiTesto 2"/>
          <p:cNvSpPr txBox="1">
            <a:spLocks noChangeArrowheads="1"/>
          </p:cNvSpPr>
          <p:nvPr/>
        </p:nvSpPr>
        <p:spPr bwMode="auto">
          <a:xfrm>
            <a:off x="-26244" y="18901"/>
            <a:ext cx="10313243"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None/>
            </a:pPr>
            <a:r>
              <a:rPr lang="it-IT" altLang="it-IT" sz="2000" dirty="0" smtClean="0">
                <a:solidFill>
                  <a:srgbClr val="0432FF"/>
                </a:solidFill>
                <a:latin typeface="Arial" charset="0"/>
              </a:rPr>
              <a:t>IPOTALAMO:</a:t>
            </a:r>
            <a:r>
              <a:rPr lang="it-IT" altLang="it-IT" sz="2000" b="1" dirty="0" smtClean="0">
                <a:solidFill>
                  <a:srgbClr val="0432FF"/>
                </a:solidFill>
                <a:latin typeface="Arial" charset="0"/>
              </a:rPr>
              <a:t> </a:t>
            </a:r>
            <a:r>
              <a:rPr lang="it-IT" altLang="it-IT" sz="2000" dirty="0" smtClean="0">
                <a:solidFill>
                  <a:srgbClr val="0432FF"/>
                </a:solidFill>
                <a:latin typeface="Arial" charset="0"/>
              </a:rPr>
              <a:t>controllo </a:t>
            </a:r>
            <a:r>
              <a:rPr lang="it-IT" altLang="it-IT" sz="2000" dirty="0">
                <a:solidFill>
                  <a:srgbClr val="0432FF"/>
                </a:solidFill>
                <a:latin typeface="Arial" charset="0"/>
              </a:rPr>
              <a:t>delle funzioni </a:t>
            </a:r>
            <a:r>
              <a:rPr lang="it-IT" altLang="it-IT" sz="2000" dirty="0" smtClean="0">
                <a:solidFill>
                  <a:srgbClr val="0432FF"/>
                </a:solidFill>
                <a:latin typeface="Arial" charset="0"/>
              </a:rPr>
              <a:t>endocrine</a:t>
            </a:r>
            <a:endParaRPr lang="it-IT" altLang="it-IT" sz="2000" dirty="0">
              <a:solidFill>
                <a:srgbClr val="0432FF"/>
              </a:solidFill>
              <a:latin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946150" y="152400"/>
            <a:ext cx="8229600" cy="1143000"/>
          </a:xfrm>
        </p:spPr>
        <p:txBody>
          <a:bodyPr/>
          <a:lstStyle/>
          <a:p>
            <a:pPr eaLnBrk="1" hangingPunct="1"/>
            <a:r>
              <a:rPr lang="it-IT" altLang="it-IT" sz="3200">
                <a:latin typeface="Arial" charset="0"/>
              </a:rPr>
              <a:t>Ormoni dell</a:t>
            </a:r>
            <a:r>
              <a:rPr lang="ja-JP" altLang="it-IT" sz="3200">
                <a:latin typeface="Arial" charset="0"/>
              </a:rPr>
              <a:t>’</a:t>
            </a:r>
            <a:r>
              <a:rPr lang="it-IT" altLang="ja-JP" sz="3200">
                <a:latin typeface="Arial" charset="0"/>
              </a:rPr>
              <a:t>ipofisi anteriore</a:t>
            </a:r>
            <a:endParaRPr lang="it-IT" altLang="it-IT" sz="3200">
              <a:latin typeface="Arial" charset="0"/>
            </a:endParaRPr>
          </a:p>
        </p:txBody>
      </p:sp>
      <p:graphicFrame>
        <p:nvGraphicFramePr>
          <p:cNvPr id="12358" name="Group 70"/>
          <p:cNvGraphicFramePr>
            <a:graphicFrameLocks noGrp="1"/>
          </p:cNvGraphicFramePr>
          <p:nvPr>
            <p:ph idx="1"/>
          </p:nvPr>
        </p:nvGraphicFramePr>
        <p:xfrm>
          <a:off x="800100" y="1524000"/>
          <a:ext cx="8763000" cy="5033964"/>
        </p:xfrm>
        <a:graphic>
          <a:graphicData uri="http://schemas.openxmlformats.org/drawingml/2006/table">
            <a:tbl>
              <a:tblPr/>
              <a:tblGrid>
                <a:gridCol w="2897188"/>
                <a:gridCol w="2513012"/>
                <a:gridCol w="3352800"/>
              </a:tblGrid>
              <a:tr h="789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dirty="0">
                          <a:ln>
                            <a:noFill/>
                          </a:ln>
                          <a:solidFill>
                            <a:schemeClr val="tx1"/>
                          </a:solidFill>
                          <a:effectLst/>
                          <a:latin typeface="Arial"/>
                          <a:ea typeface="ＭＳ Ｐゴシック" charset="0"/>
                          <a:cs typeface="Arial"/>
                        </a:rPr>
                        <a:t>Ormone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dirty="0">
                          <a:ln>
                            <a:noFill/>
                          </a:ln>
                          <a:solidFill>
                            <a:schemeClr val="tx1"/>
                          </a:solidFill>
                          <a:effectLst/>
                          <a:latin typeface="Arial"/>
                          <a:ea typeface="ＭＳ Ｐゴシック" charset="0"/>
                          <a:cs typeface="Arial"/>
                        </a:rPr>
                        <a:t>Bersaglio</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dirty="0">
                          <a:ln>
                            <a:noFill/>
                          </a:ln>
                          <a:solidFill>
                            <a:schemeClr val="tx1"/>
                          </a:solidFill>
                          <a:effectLst/>
                          <a:latin typeface="Arial"/>
                          <a:ea typeface="ＭＳ Ｐゴシック" charset="0"/>
                          <a:cs typeface="Arial"/>
                        </a:rPr>
                        <a:t>Effetti</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Arial"/>
                          <a:ea typeface="ＭＳ Ｐゴシック" charset="0"/>
                          <a:cs typeface="Arial"/>
                        </a:rPr>
                        <a:t>Follicolo stimolante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Arial"/>
                          <a:ea typeface="ＭＳ Ｐゴシック" charset="0"/>
                          <a:cs typeface="Arial"/>
                        </a:rPr>
                        <a:t>Gonadi</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a:ea typeface="ＭＳ Ｐゴシック" charset="0"/>
                          <a:cs typeface="Arial"/>
                        </a:rPr>
                        <a:t>Ovulazione, spermatogenesi</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73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a:ea typeface="ＭＳ Ｐゴシック" charset="0"/>
                          <a:cs typeface="Arial"/>
                        </a:rPr>
                        <a:t>Luteinico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Arial"/>
                          <a:ea typeface="ＭＳ Ｐゴシック" charset="0"/>
                          <a:cs typeface="Arial"/>
                        </a:rPr>
                        <a:t>Gonadi</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a:ea typeface="ＭＳ Ｐゴシック" charset="0"/>
                          <a:cs typeface="Arial"/>
                        </a:rPr>
                        <a:t>Maturazione ovarica e spermatica</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a:ea typeface="ＭＳ Ｐゴシック" charset="0"/>
                          <a:cs typeface="Arial"/>
                        </a:rPr>
                        <a:t>Tireotropina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a:ea typeface="ＭＳ Ｐゴシック" charset="0"/>
                          <a:cs typeface="Arial"/>
                        </a:rPr>
                        <a:t>Tiroide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Arial"/>
                          <a:ea typeface="ＭＳ Ｐゴシック" charset="0"/>
                          <a:cs typeface="Arial"/>
                        </a:rPr>
                        <a:t>Secrezione tiroxina</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4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a:ea typeface="ＭＳ Ｐゴシック" charset="0"/>
                          <a:cs typeface="Arial"/>
                        </a:rPr>
                        <a:t>Adrenocorticotropo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a:ea typeface="ＭＳ Ｐゴシック" charset="0"/>
                          <a:cs typeface="Arial"/>
                        </a:rPr>
                        <a:t>Corticale surrene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Arial"/>
                          <a:ea typeface="ＭＳ Ｐゴシック" charset="0"/>
                          <a:cs typeface="Arial"/>
                        </a:rPr>
                        <a:t>Secrezione cortisolo</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a:ea typeface="ＭＳ Ｐゴシック" charset="0"/>
                          <a:cs typeface="Arial"/>
                        </a:rPr>
                        <a:t>Della crescita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a:ea typeface="ＭＳ Ｐゴシック" charset="0"/>
                          <a:cs typeface="Arial"/>
                        </a:rPr>
                        <a:t>Tutte le cellule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Arial"/>
                          <a:ea typeface="ＭＳ Ｐゴシック" charset="0"/>
                          <a:cs typeface="Arial"/>
                        </a:rPr>
                        <a:t>Stimola sintesi proteica</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a:ea typeface="ＭＳ Ｐゴシック" charset="0"/>
                          <a:cs typeface="Arial"/>
                        </a:rPr>
                        <a:t>Prolattina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err="1">
                          <a:ln>
                            <a:noFill/>
                          </a:ln>
                          <a:solidFill>
                            <a:schemeClr val="tx1"/>
                          </a:solidFill>
                          <a:effectLst/>
                          <a:latin typeface="Arial"/>
                          <a:ea typeface="ＭＳ Ｐゴシック" charset="0"/>
                          <a:cs typeface="Arial"/>
                        </a:rPr>
                        <a:t>Gh</a:t>
                      </a:r>
                      <a:r>
                        <a:rPr kumimoji="0" lang="it-IT" sz="2400" b="0" i="0" u="none" strike="noStrike" cap="none" normalizeH="0" baseline="0" dirty="0" smtClean="0">
                          <a:ln>
                            <a:noFill/>
                          </a:ln>
                          <a:solidFill>
                            <a:schemeClr val="tx1"/>
                          </a:solidFill>
                          <a:effectLst/>
                          <a:latin typeface="Arial"/>
                          <a:ea typeface="ＭＳ Ｐゴシック" charset="0"/>
                          <a:cs typeface="Arial"/>
                        </a:rPr>
                        <a:t>. mammaria</a:t>
                      </a:r>
                      <a:endParaRPr kumimoji="0" lang="it-IT" sz="2400" b="0" i="0" u="none" strike="noStrike" cap="none" normalizeH="0" baseline="0" dirty="0">
                        <a:ln>
                          <a:noFill/>
                        </a:ln>
                        <a:solidFill>
                          <a:schemeClr val="tx1"/>
                        </a:solidFill>
                        <a:effectLst/>
                        <a:latin typeface="Arial"/>
                        <a:ea typeface="ＭＳ Ｐゴシック" charset="0"/>
                        <a:cs typeface="Arial"/>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Arial"/>
                          <a:ea typeface="ＭＳ Ｐゴシック" charset="0"/>
                          <a:cs typeface="Arial"/>
                        </a:rPr>
                        <a:t>Crescita e secrezione latte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9188" name="CasellaDiTesto 4"/>
          <p:cNvSpPr txBox="1">
            <a:spLocks noChangeArrowheads="1"/>
          </p:cNvSpPr>
          <p:nvPr/>
        </p:nvSpPr>
        <p:spPr bwMode="auto">
          <a:xfrm>
            <a:off x="0" y="44451"/>
            <a:ext cx="10287000"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2000">
                <a:solidFill>
                  <a:srgbClr val="0432FF"/>
                </a:solidFill>
                <a:latin typeface="Arial" charset="0"/>
              </a:rPr>
              <a:t>ADENOIPOFISI</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File0038"/>
          <p:cNvPicPr>
            <a:picLocks noChangeAspect="1" noChangeArrowheads="1"/>
          </p:cNvPicPr>
          <p:nvPr/>
        </p:nvPicPr>
        <p:blipFill>
          <a:blip r:embed="rId3">
            <a:extLst>
              <a:ext uri="{28A0092B-C50C-407E-A947-70E740481C1C}">
                <a14:useLocalDpi xmlns:a14="http://schemas.microsoft.com/office/drawing/2010/main" val="0"/>
              </a:ext>
            </a:extLst>
          </a:blip>
          <a:srcRect t="3334" r="5287" b="7777"/>
          <a:stretch>
            <a:fillRect/>
          </a:stretch>
        </p:blipFill>
        <p:spPr bwMode="auto">
          <a:xfrm>
            <a:off x="1543050" y="0"/>
            <a:ext cx="6142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CasellaDiTesto 2"/>
          <p:cNvSpPr txBox="1">
            <a:spLocks noChangeArrowheads="1"/>
          </p:cNvSpPr>
          <p:nvPr/>
        </p:nvSpPr>
        <p:spPr bwMode="auto">
          <a:xfrm>
            <a:off x="0" y="44451"/>
            <a:ext cx="10287000" cy="400110"/>
          </a:xfrm>
          <a:prstGeom prst="rect">
            <a:avLst/>
          </a:prstGeom>
          <a:solidFill>
            <a:schemeClr val="bg1"/>
          </a:solidFill>
          <a:ln w="9525">
            <a:solidFill>
              <a:srgbClr val="0432FF"/>
            </a:solidFill>
            <a:miter lim="800000"/>
            <a:headEnd/>
            <a:tailEnd/>
          </a:ln>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2000">
                <a:solidFill>
                  <a:srgbClr val="0432FF"/>
                </a:solidFill>
                <a:latin typeface="Arial" charset="0"/>
              </a:rPr>
              <a:t>NEUROIPOFISI</a:t>
            </a:r>
          </a:p>
        </p:txBody>
      </p:sp>
      <p:sp>
        <p:nvSpPr>
          <p:cNvPr id="51203" name="CasellaDiTesto 3"/>
          <p:cNvSpPr txBox="1">
            <a:spLocks noChangeArrowheads="1"/>
          </p:cNvSpPr>
          <p:nvPr/>
        </p:nvSpPr>
        <p:spPr bwMode="auto">
          <a:xfrm>
            <a:off x="7635875" y="5876926"/>
            <a:ext cx="2025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1600">
                <a:latin typeface="Arial" charset="0"/>
              </a:rPr>
              <a:t>ormone antidiuretico</a:t>
            </a:r>
          </a:p>
          <a:p>
            <a:pPr eaLnBrk="1" hangingPunct="1">
              <a:spcBef>
                <a:spcPct val="0"/>
              </a:spcBef>
              <a:buFontTx/>
              <a:buNone/>
            </a:pPr>
            <a:r>
              <a:rPr lang="it-IT" altLang="it-IT" sz="1600">
                <a:latin typeface="Arial" charset="0"/>
              </a:rPr>
              <a:t>ossitocina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27376" t="31170" r="27238" b="29015"/>
          <a:stretch/>
        </p:blipFill>
        <p:spPr>
          <a:xfrm>
            <a:off x="2263180" y="454750"/>
            <a:ext cx="5184576" cy="6430634"/>
          </a:xfrm>
          <a:prstGeom prst="rect">
            <a:avLst/>
          </a:prstGeom>
        </p:spPr>
      </p:pic>
      <p:sp>
        <p:nvSpPr>
          <p:cNvPr id="53250" name="CasellaDiTesto 4"/>
          <p:cNvSpPr txBox="1">
            <a:spLocks noChangeArrowheads="1"/>
          </p:cNvSpPr>
          <p:nvPr/>
        </p:nvSpPr>
        <p:spPr bwMode="auto">
          <a:xfrm>
            <a:off x="30932" y="44624"/>
            <a:ext cx="10256068" cy="400110"/>
          </a:xfrm>
          <a:prstGeom prst="rect">
            <a:avLst/>
          </a:prstGeom>
          <a:solidFill>
            <a:schemeClr val="bg1"/>
          </a:solidFill>
          <a:ln w="9525">
            <a:solidFill>
              <a:srgbClr val="0432FF"/>
            </a:solidFill>
            <a:miter lim="800000"/>
            <a:headEnd/>
            <a:tailEnd/>
          </a:ln>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2000">
                <a:solidFill>
                  <a:srgbClr val="0432FF"/>
                </a:solidFill>
                <a:latin typeface="Arial" charset="0"/>
              </a:rPr>
              <a:t>SISTEMA LIMBICO</a:t>
            </a:r>
          </a:p>
        </p:txBody>
      </p:sp>
      <p:sp>
        <p:nvSpPr>
          <p:cNvPr id="3" name="CasellaDiTesto 2"/>
          <p:cNvSpPr txBox="1"/>
          <p:nvPr/>
        </p:nvSpPr>
        <p:spPr>
          <a:xfrm>
            <a:off x="7465300" y="6597353"/>
            <a:ext cx="2574744" cy="246221"/>
          </a:xfrm>
          <a:prstGeom prst="rect">
            <a:avLst/>
          </a:prstGeom>
          <a:noFill/>
        </p:spPr>
        <p:txBody>
          <a:bodyPr wrap="none" rtlCol="0">
            <a:spAutoFit/>
          </a:bodyPr>
          <a:lstStyle/>
          <a:p>
            <a:r>
              <a:rPr lang="it-IT" sz="1000" dirty="0">
                <a:latin typeface="Arial" charset="0"/>
                <a:ea typeface="Arial" charset="0"/>
                <a:cs typeface="Arial" charset="0"/>
              </a:rPr>
              <a:t>Da Pinel &amp; </a:t>
            </a:r>
            <a:r>
              <a:rPr lang="it-IT" sz="1000" dirty="0" err="1">
                <a:latin typeface="Arial" charset="0"/>
                <a:ea typeface="Arial" charset="0"/>
                <a:cs typeface="Arial" charset="0"/>
              </a:rPr>
              <a:t>Barnes</a:t>
            </a:r>
            <a:r>
              <a:rPr lang="it-IT" sz="1000" dirty="0">
                <a:latin typeface="Arial" charset="0"/>
                <a:ea typeface="Arial" charset="0"/>
                <a:cs typeface="Arial" charset="0"/>
              </a:rPr>
              <a:t>, </a:t>
            </a:r>
            <a:r>
              <a:rPr lang="it-IT" sz="1000" dirty="0" err="1">
                <a:latin typeface="Arial" charset="0"/>
                <a:ea typeface="Arial" charset="0"/>
                <a:cs typeface="Arial" charset="0"/>
              </a:rPr>
              <a:t>Psicolobiologia</a:t>
            </a:r>
            <a:r>
              <a:rPr lang="it-IT" sz="1000" dirty="0">
                <a:latin typeface="Arial" charset="0"/>
                <a:ea typeface="Arial" charset="0"/>
                <a:cs typeface="Arial" charset="0"/>
              </a:rPr>
              <a:t>, EDRA</a:t>
            </a:r>
          </a:p>
        </p:txBody>
      </p:sp>
    </p:spTree>
    <p:extLst>
      <p:ext uri="{BB962C8B-B14F-4D97-AF65-F5344CB8AC3E}">
        <p14:creationId xmlns:p14="http://schemas.microsoft.com/office/powerpoint/2010/main" val="40525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magine 1" descr="LimbicSystem.gif"/>
          <p:cNvPicPr>
            <a:picLocks noChangeAspect="1"/>
          </p:cNvPicPr>
          <p:nvPr/>
        </p:nvPicPr>
        <p:blipFill rotWithShape="1">
          <a:blip r:embed="rId3">
            <a:extLst>
              <a:ext uri="{28A0092B-C50C-407E-A947-70E740481C1C}">
                <a14:useLocalDpi xmlns:a14="http://schemas.microsoft.com/office/drawing/2010/main" val="0"/>
              </a:ext>
            </a:extLst>
          </a:blip>
          <a:srcRect t="15350"/>
          <a:stretch/>
        </p:blipFill>
        <p:spPr bwMode="auto">
          <a:xfrm>
            <a:off x="1183061" y="0"/>
            <a:ext cx="85854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CasellaDiTesto 4"/>
          <p:cNvSpPr txBox="1">
            <a:spLocks noChangeArrowheads="1"/>
          </p:cNvSpPr>
          <p:nvPr/>
        </p:nvSpPr>
        <p:spPr bwMode="auto">
          <a:xfrm>
            <a:off x="0" y="-27384"/>
            <a:ext cx="10287000" cy="400110"/>
          </a:xfrm>
          <a:prstGeom prst="rect">
            <a:avLst/>
          </a:prstGeom>
          <a:solidFill>
            <a:schemeClr val="bg1"/>
          </a:solidFill>
          <a:ln w="9525">
            <a:solidFill>
              <a:srgbClr val="0432FF"/>
            </a:solidFill>
            <a:miter lim="800000"/>
            <a:headEnd/>
            <a:tailEnd/>
          </a:ln>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2000">
                <a:solidFill>
                  <a:srgbClr val="0432FF"/>
                </a:solidFill>
                <a:latin typeface="Arial" charset="0"/>
              </a:rPr>
              <a:t>SISTEMA LIMBICO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magine 1" descr="gr05.jpg"/>
          <p:cNvPicPr>
            <a:picLocks noChangeAspect="1"/>
          </p:cNvPicPr>
          <p:nvPr/>
        </p:nvPicPr>
        <p:blipFill>
          <a:blip r:embed="rId3">
            <a:extLst>
              <a:ext uri="{28A0092B-C50C-407E-A947-70E740481C1C}">
                <a14:useLocalDpi xmlns:a14="http://schemas.microsoft.com/office/drawing/2010/main" val="0"/>
              </a:ext>
            </a:extLst>
          </a:blip>
          <a:srcRect b="22658"/>
          <a:stretch>
            <a:fillRect/>
          </a:stretch>
        </p:blipFill>
        <p:spPr bwMode="auto">
          <a:xfrm>
            <a:off x="1570039" y="1220789"/>
            <a:ext cx="6886575"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CasellaDiTesto 2"/>
          <p:cNvSpPr txBox="1">
            <a:spLocks noChangeArrowheads="1"/>
          </p:cNvSpPr>
          <p:nvPr/>
        </p:nvSpPr>
        <p:spPr bwMode="auto">
          <a:xfrm>
            <a:off x="571500" y="476251"/>
            <a:ext cx="9144000" cy="650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1800">
                <a:latin typeface="Arial" charset="0"/>
              </a:rPr>
              <a:t>Posizione chiave dell'ipotalamo all'interno del sistema limbico:</a:t>
            </a:r>
          </a:p>
          <a:p>
            <a:pPr algn="ctr" eaLnBrk="1" hangingPunct="1">
              <a:spcBef>
                <a:spcPct val="0"/>
              </a:spcBef>
              <a:buFontTx/>
              <a:buNone/>
            </a:pPr>
            <a:r>
              <a:rPr lang="it-IT" altLang="it-IT" sz="1800">
                <a:latin typeface="Arial" charset="0"/>
              </a:rPr>
              <a:t>comportamento sessuale, emozioni, rabbia, paura; controllo del SNA</a:t>
            </a:r>
          </a:p>
        </p:txBody>
      </p:sp>
      <p:sp>
        <p:nvSpPr>
          <p:cNvPr id="55299" name="CasellaDiTesto 3"/>
          <p:cNvSpPr txBox="1">
            <a:spLocks noChangeArrowheads="1"/>
          </p:cNvSpPr>
          <p:nvPr/>
        </p:nvSpPr>
        <p:spPr bwMode="auto">
          <a:xfrm>
            <a:off x="7521576" y="6581775"/>
            <a:ext cx="2174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1200">
                <a:latin typeface="Arial" charset="0"/>
              </a:rPr>
              <a:t>Da Guyton, Fisiologia Medica</a:t>
            </a:r>
          </a:p>
        </p:txBody>
      </p:sp>
      <p:sp>
        <p:nvSpPr>
          <p:cNvPr id="55300" name="CasellaDiTesto 4"/>
          <p:cNvSpPr txBox="1">
            <a:spLocks noChangeArrowheads="1"/>
          </p:cNvSpPr>
          <p:nvPr/>
        </p:nvSpPr>
        <p:spPr bwMode="auto">
          <a:xfrm>
            <a:off x="0" y="44451"/>
            <a:ext cx="10287000"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2000">
                <a:solidFill>
                  <a:srgbClr val="0432FF"/>
                </a:solidFill>
                <a:latin typeface="Arial" charset="0"/>
              </a:rPr>
              <a:t>IPOTALAMO e SISTEMA LIMBICO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548680"/>
            <a:ext cx="10287000" cy="422275"/>
          </a:xfrm>
          <a:ln>
            <a:solidFill>
              <a:schemeClr val="bg1"/>
            </a:solidFill>
            <a:miter lim="800000"/>
            <a:headEnd/>
            <a:tailEnd/>
          </a:ln>
        </p:spPr>
        <p:txBody>
          <a:bodyPr/>
          <a:lstStyle/>
          <a:p>
            <a:pPr eaLnBrk="1" hangingPunct="1">
              <a:defRPr/>
            </a:pPr>
            <a:r>
              <a:rPr lang="it-IT" sz="2000">
                <a:solidFill>
                  <a:srgbClr val="1C04FF"/>
                </a:solidFill>
                <a:latin typeface="Arial Rounded MT Bold" charset="0"/>
                <a:cs typeface="+mj-cs"/>
              </a:rPr>
              <a:t>QUADRO GENERALE</a:t>
            </a:r>
          </a:p>
        </p:txBody>
      </p:sp>
      <p:sp>
        <p:nvSpPr>
          <p:cNvPr id="62466" name="Text Box 3"/>
          <p:cNvSpPr txBox="1">
            <a:spLocks noChangeArrowheads="1"/>
          </p:cNvSpPr>
          <p:nvPr/>
        </p:nvSpPr>
        <p:spPr bwMode="auto">
          <a:xfrm>
            <a:off x="2218117" y="1868340"/>
            <a:ext cx="701987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eaLnBrk="1" hangingPunct="1">
              <a:spcBef>
                <a:spcPct val="0"/>
              </a:spcBef>
              <a:buClrTx/>
              <a:buSzTx/>
              <a:buFontTx/>
              <a:buNone/>
            </a:pPr>
            <a:r>
              <a:rPr lang="it-IT" altLang="it-IT" sz="1800">
                <a:solidFill>
                  <a:srgbClr val="1C04FF"/>
                </a:solidFill>
                <a:latin typeface="+mj-lt"/>
              </a:rPr>
              <a:t>Veduta </a:t>
            </a:r>
            <a:r>
              <a:rPr lang="it-IT" altLang="it-IT" sz="1800" smtClean="0">
                <a:solidFill>
                  <a:srgbClr val="1C04FF"/>
                </a:solidFill>
                <a:latin typeface="+mj-lt"/>
              </a:rPr>
              <a:t>d’</a:t>
            </a:r>
            <a:r>
              <a:rPr lang="it-IT" altLang="ja-JP" sz="1800" smtClean="0">
                <a:solidFill>
                  <a:srgbClr val="1C04FF"/>
                </a:solidFill>
                <a:latin typeface="+mj-lt"/>
              </a:rPr>
              <a:t>insieme </a:t>
            </a:r>
            <a:r>
              <a:rPr lang="it-IT" altLang="ja-JP" sz="1800" dirty="0">
                <a:solidFill>
                  <a:srgbClr val="1C04FF"/>
                </a:solidFill>
                <a:latin typeface="+mj-lt"/>
              </a:rPr>
              <a:t>del sistema nervoso autonomo</a:t>
            </a:r>
          </a:p>
          <a:p>
            <a:pPr algn="ctr" eaLnBrk="1" hangingPunct="1">
              <a:spcBef>
                <a:spcPct val="0"/>
              </a:spcBef>
              <a:buClrTx/>
              <a:buSzTx/>
              <a:buNone/>
            </a:pPr>
            <a:r>
              <a:rPr lang="it-IT" altLang="it-IT" sz="1800" dirty="0">
                <a:solidFill>
                  <a:srgbClr val="1C04FF"/>
                </a:solidFill>
                <a:latin typeface="+mj-lt"/>
              </a:rPr>
              <a:t>Organizzazione dei sistemi ortosimpatico, parasimpatico e enterico</a:t>
            </a:r>
          </a:p>
          <a:p>
            <a:pPr algn="ctr" eaLnBrk="1" hangingPunct="1">
              <a:spcBef>
                <a:spcPct val="0"/>
              </a:spcBef>
              <a:buClrTx/>
              <a:buSzTx/>
              <a:buNone/>
            </a:pPr>
            <a:r>
              <a:rPr lang="it-IT" altLang="it-IT" sz="1800" dirty="0">
                <a:solidFill>
                  <a:srgbClr val="1C04FF"/>
                </a:solidFill>
                <a:latin typeface="+mj-lt"/>
              </a:rPr>
              <a:t>Azioni del sistema nervoso autonomo</a:t>
            </a:r>
          </a:p>
          <a:p>
            <a:pPr algn="ctr" eaLnBrk="1" hangingPunct="1">
              <a:spcBef>
                <a:spcPct val="0"/>
              </a:spcBef>
              <a:buClrTx/>
              <a:buSzTx/>
              <a:buNone/>
            </a:pPr>
            <a:r>
              <a:rPr lang="it-IT" altLang="it-IT" sz="1800" dirty="0">
                <a:solidFill>
                  <a:srgbClr val="1C04FF"/>
                </a:solidFill>
                <a:latin typeface="+mj-lt"/>
              </a:rPr>
              <a:t>Ipotalamo</a:t>
            </a:r>
          </a:p>
          <a:p>
            <a:pPr algn="ctr" eaLnBrk="1" hangingPunct="1">
              <a:spcBef>
                <a:spcPct val="0"/>
              </a:spcBef>
              <a:buClrTx/>
              <a:buSzTx/>
              <a:buNone/>
            </a:pPr>
            <a:r>
              <a:rPr lang="it-IT" altLang="it-IT" sz="1800" dirty="0">
                <a:solidFill>
                  <a:srgbClr val="1C04FF"/>
                </a:solidFill>
                <a:latin typeface="+mj-lt"/>
              </a:rPr>
              <a:t>Sistema limbico</a:t>
            </a:r>
          </a:p>
          <a:p>
            <a:pPr algn="ctr" eaLnBrk="1" hangingPunct="1">
              <a:spcBef>
                <a:spcPct val="0"/>
              </a:spcBef>
              <a:buClrTx/>
              <a:buSzTx/>
              <a:buNone/>
            </a:pPr>
            <a:r>
              <a:rPr lang="it-IT" altLang="it-IT" sz="1800" dirty="0">
                <a:solidFill>
                  <a:srgbClr val="1C04FF"/>
                </a:solidFill>
                <a:latin typeface="+mj-lt"/>
              </a:rPr>
              <a:t>Sistemi modulatori centrali</a:t>
            </a:r>
          </a:p>
        </p:txBody>
      </p:sp>
      <p:sp>
        <p:nvSpPr>
          <p:cNvPr id="62467" name="Text Box 6"/>
          <p:cNvSpPr txBox="1">
            <a:spLocks noChangeArrowheads="1"/>
          </p:cNvSpPr>
          <p:nvPr/>
        </p:nvSpPr>
        <p:spPr bwMode="auto">
          <a:xfrm>
            <a:off x="3133976" y="300340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eaLnBrk="1" hangingPunct="1">
              <a:spcBef>
                <a:spcPct val="0"/>
              </a:spcBef>
              <a:buClrTx/>
              <a:buSzTx/>
              <a:buFontTx/>
              <a:buNone/>
            </a:pPr>
            <a:endParaRPr lang="it-IT" altLang="it-IT" sz="1800" dirty="0">
              <a:solidFill>
                <a:srgbClr val="1C04FF"/>
              </a:solidFill>
              <a:latin typeface="+mj-lt"/>
            </a:endParaRPr>
          </a:p>
        </p:txBody>
      </p:sp>
      <p:sp>
        <p:nvSpPr>
          <p:cNvPr id="62468" name="Text Box 11"/>
          <p:cNvSpPr txBox="1">
            <a:spLocks noChangeArrowheads="1"/>
          </p:cNvSpPr>
          <p:nvPr/>
        </p:nvSpPr>
        <p:spPr bwMode="auto">
          <a:xfrm>
            <a:off x="3698233" y="470520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eaLnBrk="1" hangingPunct="1">
              <a:spcBef>
                <a:spcPct val="0"/>
              </a:spcBef>
              <a:buClrTx/>
              <a:buSzTx/>
              <a:buFontTx/>
              <a:buNone/>
            </a:pPr>
            <a:endParaRPr lang="it-IT" altLang="it-IT" sz="1800" dirty="0">
              <a:solidFill>
                <a:srgbClr val="1C04FF"/>
              </a:solidFill>
              <a:latin typeface="+mj-lt"/>
            </a:endParaRPr>
          </a:p>
        </p:txBody>
      </p:sp>
      <p:sp>
        <p:nvSpPr>
          <p:cNvPr id="62469" name="Text Box 6"/>
          <p:cNvSpPr txBox="1">
            <a:spLocks noChangeArrowheads="1"/>
          </p:cNvSpPr>
          <p:nvPr/>
        </p:nvSpPr>
        <p:spPr bwMode="auto">
          <a:xfrm>
            <a:off x="1633565" y="243507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eaLnBrk="1" hangingPunct="1">
              <a:spcBef>
                <a:spcPct val="0"/>
              </a:spcBef>
              <a:buClrTx/>
              <a:buSzTx/>
              <a:buFontTx/>
              <a:buNone/>
            </a:pPr>
            <a:endParaRPr lang="it-IT" altLang="it-IT" sz="1800" dirty="0">
              <a:solidFill>
                <a:srgbClr val="1C04FF"/>
              </a:solidFill>
              <a:latin typeface="+mj-lt"/>
            </a:endParaRPr>
          </a:p>
        </p:txBody>
      </p:sp>
      <p:sp>
        <p:nvSpPr>
          <p:cNvPr id="62470" name="Text Box 6"/>
          <p:cNvSpPr txBox="1">
            <a:spLocks noChangeArrowheads="1"/>
          </p:cNvSpPr>
          <p:nvPr/>
        </p:nvSpPr>
        <p:spPr bwMode="auto">
          <a:xfrm>
            <a:off x="4544618" y="357014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eaLnBrk="1" hangingPunct="1">
              <a:spcBef>
                <a:spcPct val="0"/>
              </a:spcBef>
              <a:buClrTx/>
              <a:buSzTx/>
              <a:buFontTx/>
              <a:buNone/>
            </a:pPr>
            <a:endParaRPr lang="it-IT" altLang="it-IT" sz="1800" dirty="0">
              <a:solidFill>
                <a:srgbClr val="1C04FF"/>
              </a:solidFill>
              <a:latin typeface="+mj-lt"/>
            </a:endParaRPr>
          </a:p>
        </p:txBody>
      </p:sp>
      <p:sp>
        <p:nvSpPr>
          <p:cNvPr id="62471" name="Text Box 6"/>
          <p:cNvSpPr txBox="1">
            <a:spLocks noChangeArrowheads="1"/>
          </p:cNvSpPr>
          <p:nvPr/>
        </p:nvSpPr>
        <p:spPr bwMode="auto">
          <a:xfrm>
            <a:off x="4243254" y="413846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eaLnBrk="1" hangingPunct="1">
              <a:spcBef>
                <a:spcPct val="0"/>
              </a:spcBef>
              <a:buClrTx/>
              <a:buSzTx/>
              <a:buFontTx/>
              <a:buNone/>
            </a:pPr>
            <a:endParaRPr lang="it-IT" altLang="it-IT" sz="1800" dirty="0">
              <a:solidFill>
                <a:srgbClr val="1C04FF"/>
              </a:solidFill>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magine 1" descr="gr01.jpg"/>
          <p:cNvPicPr>
            <a:picLocks noChangeAspect="1"/>
          </p:cNvPicPr>
          <p:nvPr/>
        </p:nvPicPr>
        <p:blipFill rotWithShape="1">
          <a:blip r:embed="rId3">
            <a:extLst>
              <a:ext uri="{28A0092B-C50C-407E-A947-70E740481C1C}">
                <a14:useLocalDpi xmlns:a14="http://schemas.microsoft.com/office/drawing/2010/main" val="0"/>
              </a:ext>
            </a:extLst>
          </a:blip>
          <a:srcRect b="22030"/>
          <a:stretch/>
        </p:blipFill>
        <p:spPr bwMode="auto">
          <a:xfrm>
            <a:off x="4059238" y="454247"/>
            <a:ext cx="5656262" cy="635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CasellaDiTesto 2"/>
          <p:cNvSpPr txBox="1">
            <a:spLocks noChangeArrowheads="1"/>
          </p:cNvSpPr>
          <p:nvPr/>
        </p:nvSpPr>
        <p:spPr bwMode="auto">
          <a:xfrm>
            <a:off x="679450" y="692697"/>
            <a:ext cx="3671888"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1800" dirty="0">
                <a:latin typeface="Arial" charset="0"/>
              </a:rPr>
              <a:t>Sistema eccitatore-attivatore e area inibitoria bulbare.</a:t>
            </a:r>
          </a:p>
        </p:txBody>
      </p:sp>
      <p:sp>
        <p:nvSpPr>
          <p:cNvPr id="57347" name="CasellaDiTesto 3"/>
          <p:cNvSpPr txBox="1">
            <a:spLocks noChangeArrowheads="1"/>
          </p:cNvSpPr>
          <p:nvPr/>
        </p:nvSpPr>
        <p:spPr bwMode="auto">
          <a:xfrm>
            <a:off x="606426" y="6524625"/>
            <a:ext cx="2174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1200">
                <a:latin typeface="Arial" charset="0"/>
              </a:rPr>
              <a:t>Da Guyton, Fisiologia Medica</a:t>
            </a:r>
          </a:p>
        </p:txBody>
      </p:sp>
      <p:sp>
        <p:nvSpPr>
          <p:cNvPr id="57348" name="CasellaDiTesto 4"/>
          <p:cNvSpPr txBox="1">
            <a:spLocks noChangeArrowheads="1"/>
          </p:cNvSpPr>
          <p:nvPr/>
        </p:nvSpPr>
        <p:spPr bwMode="auto">
          <a:xfrm>
            <a:off x="0" y="44451"/>
            <a:ext cx="10286999"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2000">
                <a:solidFill>
                  <a:srgbClr val="0432FF"/>
                </a:solidFill>
                <a:latin typeface="Arial" charset="0"/>
              </a:rPr>
              <a:t>SISTEMI MODULATORI CENTRALI</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ttangolo 3"/>
          <p:cNvSpPr>
            <a:spLocks noChangeArrowheads="1"/>
          </p:cNvSpPr>
          <p:nvPr/>
        </p:nvSpPr>
        <p:spPr bwMode="auto">
          <a:xfrm>
            <a:off x="5863580" y="332656"/>
            <a:ext cx="3384550" cy="925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1800">
                <a:latin typeface="Arial" charset="0"/>
              </a:rPr>
              <a:t>Aree del tronco encefalico caratterizzate dalla produzione di differenti neurotrasmettitori. </a:t>
            </a:r>
          </a:p>
        </p:txBody>
      </p:sp>
      <p:sp>
        <p:nvSpPr>
          <p:cNvPr id="59396" name="CasellaDiTesto 4"/>
          <p:cNvSpPr txBox="1">
            <a:spLocks noChangeArrowheads="1"/>
          </p:cNvSpPr>
          <p:nvPr/>
        </p:nvSpPr>
        <p:spPr bwMode="auto">
          <a:xfrm>
            <a:off x="102940" y="116632"/>
            <a:ext cx="4367349"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2000">
                <a:solidFill>
                  <a:srgbClr val="0432FF"/>
                </a:solidFill>
                <a:latin typeface="Arial" charset="0"/>
              </a:rPr>
              <a:t>SISTEMI MODULATORI CENTRALI</a:t>
            </a:r>
          </a:p>
        </p:txBody>
      </p:sp>
      <p:grpSp>
        <p:nvGrpSpPr>
          <p:cNvPr id="2" name="Gruppo 1"/>
          <p:cNvGrpSpPr/>
          <p:nvPr/>
        </p:nvGrpSpPr>
        <p:grpSpPr>
          <a:xfrm>
            <a:off x="4999484" y="1628800"/>
            <a:ext cx="5184576" cy="5167015"/>
            <a:chOff x="2838698" y="188640"/>
            <a:chExt cx="7345362" cy="6607175"/>
          </a:xfrm>
        </p:grpSpPr>
        <p:pic>
          <p:nvPicPr>
            <p:cNvPr id="59393" name="Immagine 1" descr="gr03.jpg"/>
            <p:cNvPicPr>
              <a:picLocks noChangeAspect="1"/>
            </p:cNvPicPr>
            <p:nvPr/>
          </p:nvPicPr>
          <p:blipFill>
            <a:blip r:embed="rId3">
              <a:extLst>
                <a:ext uri="{28A0092B-C50C-407E-A947-70E740481C1C}">
                  <a14:useLocalDpi xmlns:a14="http://schemas.microsoft.com/office/drawing/2010/main" val="0"/>
                </a:ext>
              </a:extLst>
            </a:blip>
            <a:srcRect b="20860"/>
            <a:stretch>
              <a:fillRect/>
            </a:stretch>
          </p:blipFill>
          <p:spPr bwMode="auto">
            <a:xfrm>
              <a:off x="2838698" y="188640"/>
              <a:ext cx="7345362"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ttangolo arrotondato 1"/>
            <p:cNvSpPr>
              <a:spLocks noChangeArrowheads="1"/>
            </p:cNvSpPr>
            <p:nvPr/>
          </p:nvSpPr>
          <p:spPr bwMode="auto">
            <a:xfrm>
              <a:off x="3426074" y="4045867"/>
              <a:ext cx="1584325" cy="360363"/>
            </a:xfrm>
            <a:prstGeom prst="roundRect">
              <a:avLst>
                <a:gd name="adj" fmla="val 16667"/>
              </a:avLst>
            </a:prstGeom>
            <a:solidFill>
              <a:srgbClr val="FFFF00">
                <a:alpha val="21960"/>
              </a:srgbClr>
            </a:solidFill>
            <a:ln w="9525">
              <a:solidFill>
                <a:schemeClr val="tx1"/>
              </a:solidFill>
              <a:round/>
              <a:headEnd/>
              <a:tailEnd/>
            </a:ln>
          </p:spPr>
          <p:txBody>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endParaRPr lang="it-IT" altLang="it-IT" sz="2400">
                <a:solidFill>
                  <a:srgbClr val="000000"/>
                </a:solidFill>
              </a:endParaRPr>
            </a:p>
          </p:txBody>
        </p:sp>
        <p:sp>
          <p:nvSpPr>
            <p:cNvPr id="59398" name="Rettangolo arrotondato 6"/>
            <p:cNvSpPr>
              <a:spLocks noChangeArrowheads="1"/>
            </p:cNvSpPr>
            <p:nvPr/>
          </p:nvSpPr>
          <p:spPr bwMode="auto">
            <a:xfrm>
              <a:off x="3354636" y="2374229"/>
              <a:ext cx="1439862" cy="360362"/>
            </a:xfrm>
            <a:prstGeom prst="roundRect">
              <a:avLst>
                <a:gd name="adj" fmla="val 16667"/>
              </a:avLst>
            </a:prstGeom>
            <a:solidFill>
              <a:srgbClr val="FFFF00">
                <a:alpha val="21960"/>
              </a:srgbClr>
            </a:solidFill>
            <a:ln w="9525">
              <a:solidFill>
                <a:schemeClr val="tx1"/>
              </a:solidFill>
              <a:round/>
              <a:headEnd/>
              <a:tailEnd/>
            </a:ln>
          </p:spPr>
          <p:txBody>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endParaRPr lang="it-IT" altLang="it-IT" sz="2400">
                <a:solidFill>
                  <a:srgbClr val="000000"/>
                </a:solidFill>
              </a:endParaRPr>
            </a:p>
          </p:txBody>
        </p:sp>
        <p:sp>
          <p:nvSpPr>
            <p:cNvPr id="59399" name="Rettangolo arrotondato 7"/>
            <p:cNvSpPr>
              <a:spLocks noChangeArrowheads="1"/>
            </p:cNvSpPr>
            <p:nvPr/>
          </p:nvSpPr>
          <p:spPr bwMode="auto">
            <a:xfrm>
              <a:off x="3426074" y="4693567"/>
              <a:ext cx="1871663" cy="360363"/>
            </a:xfrm>
            <a:prstGeom prst="roundRect">
              <a:avLst>
                <a:gd name="adj" fmla="val 16667"/>
              </a:avLst>
            </a:prstGeom>
            <a:solidFill>
              <a:srgbClr val="FFFF00">
                <a:alpha val="21960"/>
              </a:srgbClr>
            </a:solidFill>
            <a:ln w="9525">
              <a:solidFill>
                <a:schemeClr val="tx1"/>
              </a:solidFill>
              <a:round/>
              <a:headEnd/>
              <a:tailEnd/>
            </a:ln>
          </p:spPr>
          <p:txBody>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endParaRPr lang="it-IT" altLang="it-IT" sz="2400">
                <a:solidFill>
                  <a:srgbClr val="000000"/>
                </a:solidFill>
              </a:endParaRPr>
            </a:p>
          </p:txBody>
        </p:sp>
        <p:sp>
          <p:nvSpPr>
            <p:cNvPr id="59400" name="Rettangolo arrotondato 8"/>
            <p:cNvSpPr>
              <a:spLocks noChangeArrowheads="1"/>
            </p:cNvSpPr>
            <p:nvPr/>
          </p:nvSpPr>
          <p:spPr bwMode="auto">
            <a:xfrm>
              <a:off x="4135686" y="5588917"/>
              <a:ext cx="1439862" cy="360363"/>
            </a:xfrm>
            <a:prstGeom prst="roundRect">
              <a:avLst>
                <a:gd name="adj" fmla="val 16667"/>
              </a:avLst>
            </a:prstGeom>
            <a:solidFill>
              <a:srgbClr val="FFFF00">
                <a:alpha val="21960"/>
              </a:srgbClr>
            </a:solidFill>
            <a:ln w="9525">
              <a:solidFill>
                <a:schemeClr val="tx1"/>
              </a:solidFill>
              <a:round/>
              <a:headEnd/>
              <a:tailEnd/>
            </a:ln>
          </p:spPr>
          <p:txBody>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endParaRPr lang="it-IT" altLang="it-IT" sz="2400">
                <a:solidFill>
                  <a:srgbClr val="000000"/>
                </a:solidFill>
              </a:endParaRPr>
            </a:p>
          </p:txBody>
        </p:sp>
      </p:grpSp>
      <p:sp>
        <p:nvSpPr>
          <p:cNvPr id="3" name="CasellaDiTesto 2"/>
          <p:cNvSpPr txBox="1"/>
          <p:nvPr/>
        </p:nvSpPr>
        <p:spPr>
          <a:xfrm>
            <a:off x="390972" y="980728"/>
            <a:ext cx="4392488" cy="1323439"/>
          </a:xfrm>
          <a:prstGeom prst="rect">
            <a:avLst/>
          </a:prstGeom>
          <a:noFill/>
        </p:spPr>
        <p:txBody>
          <a:bodyPr wrap="square" rtlCol="0">
            <a:spAutoFit/>
          </a:bodyPr>
          <a:lstStyle/>
          <a:p>
            <a:r>
              <a:rPr lang="it-IT" sz="1600" dirty="0" smtClean="0">
                <a:latin typeface="Arial" charset="0"/>
                <a:ea typeface="Arial" charset="0"/>
                <a:cs typeface="Arial" charset="0"/>
              </a:rPr>
              <a:t>SISTEMA DOPAMINERGICO</a:t>
            </a:r>
          </a:p>
          <a:p>
            <a:r>
              <a:rPr lang="it-IT" sz="1600" dirty="0" smtClean="0">
                <a:latin typeface="Arial" charset="0"/>
                <a:ea typeface="Arial" charset="0"/>
                <a:cs typeface="Arial" charset="0"/>
              </a:rPr>
              <a:t>Fa parte del </a:t>
            </a:r>
            <a:r>
              <a:rPr lang="it-IT" sz="1600" i="1" dirty="0" smtClean="0">
                <a:latin typeface="Arial" charset="0"/>
                <a:ea typeface="Arial" charset="0"/>
                <a:cs typeface="Arial" charset="0"/>
              </a:rPr>
              <a:t>sistema della ricompensa</a:t>
            </a:r>
            <a:r>
              <a:rPr lang="it-IT" sz="1600" dirty="0" smtClean="0">
                <a:latin typeface="Arial" charset="0"/>
                <a:ea typeface="Arial" charset="0"/>
                <a:cs typeface="Arial" charset="0"/>
              </a:rPr>
              <a:t>, che rinforza alcuni comportamenti adattativi. È implicato in alcuni aspetti della dipendenza da droghe.</a:t>
            </a:r>
          </a:p>
        </p:txBody>
      </p:sp>
      <p:sp>
        <p:nvSpPr>
          <p:cNvPr id="12" name="CasellaDiTesto 11"/>
          <p:cNvSpPr txBox="1"/>
          <p:nvPr/>
        </p:nvSpPr>
        <p:spPr>
          <a:xfrm>
            <a:off x="390972" y="2468893"/>
            <a:ext cx="4392488" cy="1077218"/>
          </a:xfrm>
          <a:prstGeom prst="rect">
            <a:avLst/>
          </a:prstGeom>
          <a:noFill/>
        </p:spPr>
        <p:txBody>
          <a:bodyPr wrap="square" rtlCol="0">
            <a:spAutoFit/>
          </a:bodyPr>
          <a:lstStyle/>
          <a:p>
            <a:r>
              <a:rPr lang="it-IT" sz="1600" dirty="0" smtClean="0">
                <a:latin typeface="Arial" charset="0"/>
                <a:ea typeface="Arial" charset="0"/>
                <a:cs typeface="Arial" charset="0"/>
              </a:rPr>
              <a:t>SISTEMA COLINERGICO</a:t>
            </a:r>
          </a:p>
          <a:p>
            <a:r>
              <a:rPr lang="it-IT" sz="1600" dirty="0" smtClean="0">
                <a:latin typeface="Arial" charset="0"/>
                <a:ea typeface="Arial" charset="0"/>
                <a:cs typeface="Arial" charset="0"/>
              </a:rPr>
              <a:t>Regolazione della eccitabilità generale e del controllo dei cicli sonno-veglia. È fra i primi a ridursi nel morbo di Alzheimer</a:t>
            </a:r>
            <a:endParaRPr lang="it-IT" sz="1600" dirty="0">
              <a:latin typeface="Arial" charset="0"/>
              <a:ea typeface="Arial" charset="0"/>
              <a:cs typeface="Arial" charset="0"/>
            </a:endParaRPr>
          </a:p>
        </p:txBody>
      </p:sp>
      <p:sp>
        <p:nvSpPr>
          <p:cNvPr id="13" name="CasellaDiTesto 12"/>
          <p:cNvSpPr txBox="1"/>
          <p:nvPr/>
        </p:nvSpPr>
        <p:spPr>
          <a:xfrm>
            <a:off x="390972" y="3710837"/>
            <a:ext cx="4464496" cy="1569660"/>
          </a:xfrm>
          <a:prstGeom prst="rect">
            <a:avLst/>
          </a:prstGeom>
          <a:noFill/>
        </p:spPr>
        <p:txBody>
          <a:bodyPr wrap="square" rtlCol="0">
            <a:spAutoFit/>
          </a:bodyPr>
          <a:lstStyle/>
          <a:p>
            <a:r>
              <a:rPr lang="it-IT" sz="1600" dirty="0" smtClean="0">
                <a:latin typeface="Arial" charset="0"/>
                <a:ea typeface="Arial" charset="0"/>
                <a:cs typeface="Arial" charset="0"/>
              </a:rPr>
              <a:t>SISTEMA NORADRENERGICO</a:t>
            </a:r>
          </a:p>
          <a:p>
            <a:r>
              <a:rPr lang="it-IT" sz="1600" dirty="0">
                <a:latin typeface="Arial" charset="0"/>
                <a:ea typeface="Arial" charset="0"/>
                <a:cs typeface="Arial" charset="0"/>
              </a:rPr>
              <a:t>Incrementa la </a:t>
            </a:r>
            <a:r>
              <a:rPr lang="it-IT" sz="1600" dirty="0" smtClean="0">
                <a:latin typeface="Arial" charset="0"/>
                <a:ea typeface="Arial" charset="0"/>
                <a:cs typeface="Arial" charset="0"/>
              </a:rPr>
              <a:t>reattività </a:t>
            </a:r>
            <a:r>
              <a:rPr lang="it-IT" sz="1600" dirty="0">
                <a:latin typeface="Arial" charset="0"/>
                <a:ea typeface="Arial" charset="0"/>
                <a:cs typeface="Arial" charset="0"/>
              </a:rPr>
              <a:t>cerebrale e la rapidità di elaborazione delle informazioni sensoriali e motorie, rendendole più </a:t>
            </a:r>
            <a:r>
              <a:rPr lang="it-IT" sz="1600" dirty="0" smtClean="0">
                <a:latin typeface="Arial" charset="0"/>
                <a:ea typeface="Arial" charset="0"/>
                <a:cs typeface="Arial" charset="0"/>
              </a:rPr>
              <a:t>efficienti. È implicato nei cicli sonno-veglia, nell’attenzione, apprendimento, memoria, ansietà e nell’umore.</a:t>
            </a:r>
            <a:endParaRPr lang="it-IT" sz="1600" dirty="0">
              <a:latin typeface="Arial" charset="0"/>
              <a:ea typeface="Arial" charset="0"/>
              <a:cs typeface="Arial" charset="0"/>
            </a:endParaRPr>
          </a:p>
        </p:txBody>
      </p:sp>
      <p:sp>
        <p:nvSpPr>
          <p:cNvPr id="15" name="CasellaDiTesto 14"/>
          <p:cNvSpPr txBox="1"/>
          <p:nvPr/>
        </p:nvSpPr>
        <p:spPr>
          <a:xfrm>
            <a:off x="390972" y="5445224"/>
            <a:ext cx="4392488" cy="1323439"/>
          </a:xfrm>
          <a:prstGeom prst="rect">
            <a:avLst/>
          </a:prstGeom>
          <a:noFill/>
        </p:spPr>
        <p:txBody>
          <a:bodyPr wrap="square" rtlCol="0">
            <a:spAutoFit/>
          </a:bodyPr>
          <a:lstStyle/>
          <a:p>
            <a:r>
              <a:rPr lang="it-IT" sz="1600" dirty="0" smtClean="0">
                <a:latin typeface="Arial" charset="0"/>
                <a:ea typeface="Arial" charset="0"/>
                <a:cs typeface="Arial" charset="0"/>
              </a:rPr>
              <a:t>SISTEMA SEROTONINERGICO</a:t>
            </a:r>
          </a:p>
          <a:p>
            <a:r>
              <a:rPr lang="it-IT" sz="1600" dirty="0" smtClean="0">
                <a:latin typeface="Arial" charset="0"/>
                <a:ea typeface="Arial" charset="0"/>
                <a:cs typeface="Arial" charset="0"/>
              </a:rPr>
              <a:t>Implicato nel controllo dei cicli sonno-veglia e in diversi stadi del sonno. Prende parte al controllo dell’umore e a certi comportamenti emotivi</a:t>
            </a:r>
            <a:endParaRPr lang="it-IT" sz="1600" dirty="0">
              <a:latin typeface="Arial" charset="0"/>
              <a:ea typeface="Arial" charset="0"/>
              <a:cs typeface="Arial" charset="0"/>
            </a:endParaRPr>
          </a:p>
        </p:txBody>
      </p:sp>
      <p:sp>
        <p:nvSpPr>
          <p:cNvPr id="59395" name="CasellaDiTesto 2"/>
          <p:cNvSpPr txBox="1">
            <a:spLocks noChangeArrowheads="1"/>
          </p:cNvSpPr>
          <p:nvPr/>
        </p:nvSpPr>
        <p:spPr bwMode="auto">
          <a:xfrm>
            <a:off x="5215508" y="6581775"/>
            <a:ext cx="2174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1200" dirty="0">
                <a:latin typeface="Arial" charset="0"/>
              </a:rPr>
              <a:t>Da </a:t>
            </a:r>
            <a:r>
              <a:rPr lang="it-IT" altLang="it-IT" sz="1200" dirty="0" err="1">
                <a:latin typeface="Arial" charset="0"/>
              </a:rPr>
              <a:t>Guyton</a:t>
            </a:r>
            <a:r>
              <a:rPr lang="it-IT" altLang="it-IT" sz="1200" dirty="0">
                <a:latin typeface="Arial" charset="0"/>
              </a:rPr>
              <a:t>, Fisiologia Medica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4"/>
          <p:cNvSpPr txBox="1">
            <a:spLocks noChangeArrowheads="1"/>
          </p:cNvSpPr>
          <p:nvPr/>
        </p:nvSpPr>
        <p:spPr bwMode="auto">
          <a:xfrm>
            <a:off x="0" y="44451"/>
            <a:ext cx="10287000"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2000" dirty="0" smtClean="0">
                <a:solidFill>
                  <a:srgbClr val="0432FF"/>
                </a:solidFill>
                <a:latin typeface="Arial" charset="0"/>
              </a:rPr>
              <a:t>CASO CLINICO</a:t>
            </a:r>
            <a:endParaRPr lang="it-IT" altLang="it-IT" sz="2000" dirty="0">
              <a:solidFill>
                <a:srgbClr val="0432FF"/>
              </a:solidFill>
              <a:latin typeface="Arial" charset="0"/>
            </a:endParaRPr>
          </a:p>
        </p:txBody>
      </p:sp>
      <p:sp>
        <p:nvSpPr>
          <p:cNvPr id="4" name="Rettangolo 3"/>
          <p:cNvSpPr/>
          <p:nvPr/>
        </p:nvSpPr>
        <p:spPr>
          <a:xfrm>
            <a:off x="211335" y="1052736"/>
            <a:ext cx="10081120" cy="4278094"/>
          </a:xfrm>
          <a:prstGeom prst="rect">
            <a:avLst/>
          </a:prstGeom>
        </p:spPr>
        <p:txBody>
          <a:bodyPr wrap="square">
            <a:spAutoFit/>
          </a:bodyPr>
          <a:lstStyle/>
          <a:p>
            <a:pPr>
              <a:spcAft>
                <a:spcPts val="0"/>
              </a:spcAft>
            </a:pPr>
            <a:r>
              <a:rPr lang="it-IT" sz="1600" b="1" dirty="0">
                <a:latin typeface="Arial" charset="0"/>
                <a:ea typeface="Calibri" charset="0"/>
              </a:rPr>
              <a:t>Giovane donna con tachicardia e cefalea</a:t>
            </a:r>
            <a:endParaRPr lang="it-IT" sz="1600" b="1" dirty="0">
              <a:latin typeface="Times New Roman" charset="0"/>
              <a:ea typeface="Calibri" charset="0"/>
            </a:endParaRPr>
          </a:p>
          <a:p>
            <a:pPr>
              <a:spcAft>
                <a:spcPts val="0"/>
              </a:spcAft>
            </a:pPr>
            <a:r>
              <a:rPr lang="it-IT" sz="1600" dirty="0">
                <a:latin typeface="Arial" charset="0"/>
                <a:ea typeface="Calibri" charset="0"/>
              </a:rPr>
              <a:t> </a:t>
            </a:r>
            <a:endParaRPr lang="it-IT" sz="1600" dirty="0">
              <a:latin typeface="Times New Roman" charset="0"/>
              <a:ea typeface="Calibri" charset="0"/>
            </a:endParaRPr>
          </a:p>
          <a:p>
            <a:pPr>
              <a:spcAft>
                <a:spcPts val="0"/>
              </a:spcAft>
            </a:pPr>
            <a:r>
              <a:rPr lang="it-IT" sz="1600" dirty="0">
                <a:latin typeface="Arial" charset="0"/>
                <a:ea typeface="Calibri" charset="0"/>
              </a:rPr>
              <a:t>La Sig.na Annalisa, una giovane parrucchiera di 27 anni, si rivolge al suo medico curante riferendo frequenti episodi di tachicardia, improvvisa sudorazione e forte cefalea, a volte anche attacchi d’ansia, che le rendono difficile l’esercizio del proprio lavoro. Nell’ultimo periodo ha anche subito un forte calo di peso, accolto con piacere, ma preoccupante perché, secondo lei, eccessivo: non ha, infatti, modificato la dieta. È agitata, pallida. Frequenza cardiaca e pressione arteriosa sono elevate, forse anche un po’ la frequenza respiratoria. Gli altri segni vitali, l’esame obiettivo e quello neurologico sono nella norma.</a:t>
            </a:r>
            <a:endParaRPr lang="it-IT" sz="1600" dirty="0">
              <a:latin typeface="Times New Roman" charset="0"/>
              <a:ea typeface="Calibri" charset="0"/>
            </a:endParaRPr>
          </a:p>
          <a:p>
            <a:pPr>
              <a:spcAft>
                <a:spcPts val="0"/>
              </a:spcAft>
            </a:pPr>
            <a:r>
              <a:rPr lang="it-IT" sz="1600" dirty="0">
                <a:latin typeface="Arial" charset="0"/>
                <a:ea typeface="Calibri" charset="0"/>
              </a:rPr>
              <a:t>Data la presenza di sintomi caratteristici e non altrimenti spiegati, il medico curante sospetta che Annalisa possa avere un </a:t>
            </a:r>
            <a:r>
              <a:rPr lang="it-IT" sz="1600" dirty="0" err="1">
                <a:latin typeface="Arial" charset="0"/>
                <a:ea typeface="Calibri" charset="0"/>
              </a:rPr>
              <a:t>feocromocitoma</a:t>
            </a:r>
            <a:r>
              <a:rPr lang="it-IT" sz="1600" dirty="0">
                <a:latin typeface="Arial" charset="0"/>
                <a:ea typeface="Calibri" charset="0"/>
              </a:rPr>
              <a:t>. </a:t>
            </a:r>
            <a:endParaRPr lang="it-IT" sz="1600" dirty="0">
              <a:latin typeface="Times New Roman" charset="0"/>
              <a:ea typeface="Calibri" charset="0"/>
            </a:endParaRPr>
          </a:p>
          <a:p>
            <a:pPr>
              <a:spcAft>
                <a:spcPts val="0"/>
              </a:spcAft>
            </a:pPr>
            <a:r>
              <a:rPr lang="it-IT" sz="1600" dirty="0">
                <a:latin typeface="Arial" charset="0"/>
                <a:ea typeface="Calibri" charset="0"/>
              </a:rPr>
              <a:t>Il </a:t>
            </a:r>
            <a:r>
              <a:rPr lang="it-IT" sz="1600" dirty="0" err="1">
                <a:latin typeface="Arial" charset="0"/>
                <a:ea typeface="Calibri" charset="0"/>
              </a:rPr>
              <a:t>feocromocitoma</a:t>
            </a:r>
            <a:r>
              <a:rPr lang="it-IT" sz="1600" dirty="0">
                <a:latin typeface="Arial" charset="0"/>
                <a:ea typeface="Calibri" charset="0"/>
              </a:rPr>
              <a:t> è un tumore secernente, solitamente benigno, del tessuto cromaffine della midollare del surrene. La diagnosi necessita della dimostrazione di elevati livelli ematici o urinari dei metaboliti delle catecolamine. Per questa ragione, il medico chiede a Annalisa di effettuare le relative analisi. Da queste, risulta che nel plasma e nelle urine vi sono concentrazioni di adrenalina e noradrenalina fortemente aumentate, come pure lo sono i prodotti del catabolismo delle catecolamine. Il medico chiede quindi una TAC addominale, dalla quale si evidenzia il tumore della midollare del surrene. Annalisa viene così inviata dal chirurgo per l’asportazione della massa tumorale.</a:t>
            </a:r>
            <a:endParaRPr lang="it-IT" sz="1600" dirty="0">
              <a:effectLst/>
              <a:latin typeface="Times New Roman" charset="0"/>
              <a:ea typeface="Calibri" charset="0"/>
            </a:endParaRPr>
          </a:p>
        </p:txBody>
      </p:sp>
    </p:spTree>
    <p:extLst>
      <p:ext uri="{BB962C8B-B14F-4D97-AF65-F5344CB8AC3E}">
        <p14:creationId xmlns:p14="http://schemas.microsoft.com/office/powerpoint/2010/main" val="19850034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4"/>
          <p:cNvSpPr txBox="1">
            <a:spLocks noChangeArrowheads="1"/>
          </p:cNvSpPr>
          <p:nvPr/>
        </p:nvSpPr>
        <p:spPr bwMode="auto">
          <a:xfrm>
            <a:off x="0" y="44451"/>
            <a:ext cx="10287000"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2000" dirty="0" smtClean="0">
                <a:solidFill>
                  <a:srgbClr val="0432FF"/>
                </a:solidFill>
                <a:latin typeface="Arial" charset="0"/>
              </a:rPr>
              <a:t>CASO CLINICO</a:t>
            </a:r>
            <a:endParaRPr lang="it-IT" altLang="it-IT" sz="2000" dirty="0">
              <a:solidFill>
                <a:srgbClr val="0432FF"/>
              </a:solidFill>
              <a:latin typeface="Arial" charset="0"/>
            </a:endParaRPr>
          </a:p>
        </p:txBody>
      </p:sp>
      <p:sp>
        <p:nvSpPr>
          <p:cNvPr id="4" name="Rettangolo 3"/>
          <p:cNvSpPr/>
          <p:nvPr/>
        </p:nvSpPr>
        <p:spPr>
          <a:xfrm>
            <a:off x="102940" y="548680"/>
            <a:ext cx="10081120" cy="6001643"/>
          </a:xfrm>
          <a:prstGeom prst="rect">
            <a:avLst/>
          </a:prstGeom>
        </p:spPr>
        <p:txBody>
          <a:bodyPr wrap="square">
            <a:spAutoFit/>
          </a:bodyPr>
          <a:lstStyle/>
          <a:p>
            <a:r>
              <a:rPr lang="it-IT" sz="1600" b="1" dirty="0">
                <a:latin typeface="Arial" charset="0"/>
                <a:ea typeface="Arial" charset="0"/>
                <a:cs typeface="Arial" charset="0"/>
              </a:rPr>
              <a:t>Giovane donna che non riesce più a guidare l’auto</a:t>
            </a:r>
          </a:p>
          <a:p>
            <a:r>
              <a:rPr lang="it-IT" sz="1600" dirty="0">
                <a:latin typeface="Arial" charset="0"/>
                <a:ea typeface="Arial" charset="0"/>
                <a:cs typeface="Arial" charset="0"/>
              </a:rPr>
              <a:t> </a:t>
            </a:r>
          </a:p>
          <a:p>
            <a:r>
              <a:rPr lang="it-IT" sz="1600" dirty="0">
                <a:latin typeface="Arial" charset="0"/>
                <a:ea typeface="Arial" charset="0"/>
                <a:cs typeface="Arial" charset="0"/>
              </a:rPr>
              <a:t>Dieci mesi fa, la Sig.ra Rosaria, una insegnante di 36 anni, ha avuto un brutto incidente stradale. Era sola in macchina, in autostrada, quando ha avuto uno scontro frontale con un carrello che si era staccato dall’auto che la precedeva. Per evitarlo, senza successo, ha sterzato bruscamente ed è finita fuori strada. Ha riportato una serie di fratture, ha dovuto subire un intervento chirurgico e una lunga terapia riabilitativa che l’hanno messa a dura prova. Ora sta fisicamente bene, ma non è così per la sua mente. Rosaria è sempre accompagnata da una costante sensazione di ansia, di paura di qualcosa che non capisce cosa sia. Descrive questa condizione come un costante stato di allerta, di pericolo, di morte imminente.</a:t>
            </a:r>
            <a:br>
              <a:rPr lang="it-IT" sz="1600" dirty="0">
                <a:latin typeface="Arial" charset="0"/>
                <a:ea typeface="Arial" charset="0"/>
                <a:cs typeface="Arial" charset="0"/>
              </a:rPr>
            </a:br>
            <a:r>
              <a:rPr lang="it-IT" sz="1600" dirty="0">
                <a:latin typeface="Arial" charset="0"/>
                <a:ea typeface="Arial" charset="0"/>
                <a:cs typeface="Arial" charset="0"/>
              </a:rPr>
              <a:t>Rosaria non è più riuscita a mettersi alla guida. Tutte le volte che, anche solo con la fantasia, immagina di guidare un’auto, la assale il panico. Quando sale sull’auto del marito per fare anche solo qualche km, per lei è un incubo. È come se, tutte le volte, rivivesse il momento dell’incidente. </a:t>
            </a:r>
          </a:p>
          <a:p>
            <a:r>
              <a:rPr lang="it-IT" sz="1600" dirty="0">
                <a:latin typeface="Arial" charset="0"/>
                <a:ea typeface="Arial" charset="0"/>
                <a:cs typeface="Arial" charset="0"/>
              </a:rPr>
              <a:t>Di tutto questo, la Sig.ra Rosaria si è finalmente decisa a parlare con una psicoterapeuta. La dottoressa, dopo essersi accertata delle buone condizioni mentali e cognitive delle Sig.ra Rosaria ed averla intervistata più volte, per assicurarsi della consistenza di quanto riferito, formula la diagnosi di disturbo post-traumatico da stress (</a:t>
            </a:r>
            <a:r>
              <a:rPr lang="it-IT" sz="1600" dirty="0" err="1">
                <a:latin typeface="Arial" charset="0"/>
                <a:ea typeface="Arial" charset="0"/>
                <a:cs typeface="Arial" charset="0"/>
              </a:rPr>
              <a:t>PTSD</a:t>
            </a:r>
            <a:r>
              <a:rPr lang="it-IT" sz="1600" dirty="0">
                <a:latin typeface="Arial" charset="0"/>
                <a:ea typeface="Arial" charset="0"/>
                <a:cs typeface="Arial" charset="0"/>
              </a:rPr>
              <a:t>, </a:t>
            </a:r>
            <a:r>
              <a:rPr lang="it-IT" sz="1600" dirty="0" err="1">
                <a:latin typeface="Arial" charset="0"/>
                <a:ea typeface="Arial" charset="0"/>
                <a:cs typeface="Arial" charset="0"/>
              </a:rPr>
              <a:t>post-traumatic</a:t>
            </a:r>
            <a:r>
              <a:rPr lang="it-IT" sz="1600" dirty="0">
                <a:latin typeface="Arial" charset="0"/>
                <a:ea typeface="Arial" charset="0"/>
                <a:cs typeface="Arial" charset="0"/>
              </a:rPr>
              <a:t> stress </a:t>
            </a:r>
            <a:r>
              <a:rPr lang="it-IT" sz="1600" dirty="0" err="1">
                <a:latin typeface="Arial" charset="0"/>
                <a:ea typeface="Arial" charset="0"/>
                <a:cs typeface="Arial" charset="0"/>
              </a:rPr>
              <a:t>disorder</a:t>
            </a:r>
            <a:r>
              <a:rPr lang="it-IT" sz="1600" dirty="0" smtClean="0">
                <a:latin typeface="Arial" charset="0"/>
                <a:ea typeface="Arial" charset="0"/>
                <a:cs typeface="Arial" charset="0"/>
              </a:rPr>
              <a:t>).Il </a:t>
            </a:r>
            <a:r>
              <a:rPr lang="it-IT" sz="1600" dirty="0" err="1">
                <a:latin typeface="Arial" charset="0"/>
                <a:ea typeface="Arial" charset="0"/>
                <a:cs typeface="Arial" charset="0"/>
              </a:rPr>
              <a:t>PTSD</a:t>
            </a:r>
            <a:r>
              <a:rPr lang="it-IT" sz="1600" dirty="0">
                <a:latin typeface="Arial" charset="0"/>
                <a:ea typeface="Arial" charset="0"/>
                <a:cs typeface="Arial" charset="0"/>
              </a:rPr>
              <a:t> si verifica quando una persona è stata esposta a un evento traumatico durante il quale ha vissuto, ha assistito o si è confrontato con un evento che ha implicato morte, minaccia di morte o minacce all’integrità fisica o psichica propria o di qualcuno a lui caro. Non se ne conoscono le cause, ma secondo un’ipotesi plausibile, potrebbe darsi che a seguito di un grave trauma psicologico avvenga nella persona uno squilibrio del sistema nervoso probabilmente causato da cambiamenti a livello dei neurotrasmettitori o ormoni quali adrenalina e cortisolo. Ciò potrebbe determinare un “blocco” del sistema e l’informazione acquisita al momento dell’evento, incluse le immagini, i suoni, l’emotività e le sensazioni fisiche, verrebbe conservata in modo anormale. Perciò questo materiale potrebbe continuare a essere evocato da una vasta gamma di stimoli interni ed esterni</a:t>
            </a:r>
            <a:r>
              <a:rPr lang="it-IT" sz="1600" dirty="0" smtClean="0">
                <a:latin typeface="Arial" charset="0"/>
                <a:ea typeface="Arial" charset="0"/>
                <a:cs typeface="Arial" charset="0"/>
              </a:rPr>
              <a:t>.</a:t>
            </a:r>
            <a:endParaRPr lang="it-IT" sz="1600" dirty="0">
              <a:latin typeface="Arial" charset="0"/>
              <a:ea typeface="Arial" charset="0"/>
              <a:cs typeface="Arial" charset="0"/>
            </a:endParaRPr>
          </a:p>
        </p:txBody>
      </p:sp>
    </p:spTree>
    <p:extLst>
      <p:ext uri="{BB962C8B-B14F-4D97-AF65-F5344CB8AC3E}">
        <p14:creationId xmlns:p14="http://schemas.microsoft.com/office/powerpoint/2010/main" val="823606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CasellaDiTesto 2"/>
          <p:cNvSpPr txBox="1">
            <a:spLocks noChangeArrowheads="1"/>
          </p:cNvSpPr>
          <p:nvPr/>
        </p:nvSpPr>
        <p:spPr bwMode="auto">
          <a:xfrm>
            <a:off x="0" y="44450"/>
            <a:ext cx="10287000" cy="400110"/>
          </a:xfrm>
          <a:prstGeom prst="rect">
            <a:avLst/>
          </a:prstGeom>
          <a:noFill/>
          <a:ln w="9525">
            <a:solidFill>
              <a:srgbClr val="0432FF"/>
            </a:solidFill>
            <a:miter lim="800000"/>
            <a:headEnd/>
            <a:tailEnd/>
          </a:ln>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2000" dirty="0">
                <a:solidFill>
                  <a:srgbClr val="0432FF"/>
                </a:solidFill>
                <a:latin typeface="Arial" charset="0"/>
              </a:rPr>
              <a:t>IPOTALAMO </a:t>
            </a:r>
            <a:r>
              <a:rPr lang="it-IT" altLang="it-IT" sz="2000">
                <a:solidFill>
                  <a:srgbClr val="0432FF"/>
                </a:solidFill>
                <a:latin typeface="Arial" charset="0"/>
              </a:rPr>
              <a:t>E SISTEMA LIMBICO</a:t>
            </a:r>
            <a:endParaRPr lang="it-IT" altLang="it-IT" sz="2000" dirty="0">
              <a:solidFill>
                <a:srgbClr val="0432FF"/>
              </a:solidFill>
              <a:latin typeface="Arial" charset="0"/>
            </a:endParaRPr>
          </a:p>
        </p:txBody>
      </p:sp>
      <p:pic>
        <p:nvPicPr>
          <p:cNvPr id="2" name="Hypothalamus_and_Limbic_System_-_UBC_Neuroanatomy_-_Season_1_-_Ep_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10287000" cy="5143500"/>
          </a:xfrm>
          <a:prstGeom prst="rect">
            <a:avLst/>
          </a:prstGeom>
        </p:spPr>
      </p:pic>
    </p:spTree>
    <p:extLst>
      <p:ext uri="{BB962C8B-B14F-4D97-AF65-F5344CB8AC3E}">
        <p14:creationId xmlns:p14="http://schemas.microsoft.com/office/powerpoint/2010/main" val="1528338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asellaDiTesto 1"/>
          <p:cNvSpPr txBox="1">
            <a:spLocks noChangeArrowheads="1"/>
          </p:cNvSpPr>
          <p:nvPr/>
        </p:nvSpPr>
        <p:spPr bwMode="auto">
          <a:xfrm>
            <a:off x="0" y="44450"/>
            <a:ext cx="10286999"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smtClean="0">
                <a:solidFill>
                  <a:srgbClr val="0432FF"/>
                </a:solidFill>
              </a:rPr>
              <a:t>DIVISIONI DEL SISTEMA </a:t>
            </a:r>
            <a:r>
              <a:rPr lang="it-IT" altLang="it-IT" sz="2000" dirty="0">
                <a:solidFill>
                  <a:srgbClr val="0432FF"/>
                </a:solidFill>
              </a:rPr>
              <a:t>NERVOSO</a:t>
            </a:r>
          </a:p>
        </p:txBody>
      </p:sp>
      <p:sp>
        <p:nvSpPr>
          <p:cNvPr id="54274" name="CasellaDiTesto 2"/>
          <p:cNvSpPr txBox="1">
            <a:spLocks noChangeArrowheads="1"/>
          </p:cNvSpPr>
          <p:nvPr/>
        </p:nvSpPr>
        <p:spPr bwMode="auto">
          <a:xfrm>
            <a:off x="1778000" y="476672"/>
            <a:ext cx="140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800"/>
              <a:t>SOMATICO</a:t>
            </a:r>
          </a:p>
        </p:txBody>
      </p:sp>
      <p:sp>
        <p:nvSpPr>
          <p:cNvPr id="54275" name="CasellaDiTesto 3"/>
          <p:cNvSpPr txBox="1">
            <a:spLocks noChangeArrowheads="1"/>
          </p:cNvSpPr>
          <p:nvPr/>
        </p:nvSpPr>
        <p:spPr bwMode="auto">
          <a:xfrm>
            <a:off x="6818313" y="476672"/>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800" dirty="0"/>
              <a:t>VISCERALE</a:t>
            </a:r>
          </a:p>
        </p:txBody>
      </p:sp>
      <p:pic>
        <p:nvPicPr>
          <p:cNvPr id="54276"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351" y="908050"/>
            <a:ext cx="8545513"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6562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File0042"/>
          <p:cNvPicPr>
            <a:picLocks noChangeAspect="1" noChangeArrowheads="1"/>
          </p:cNvPicPr>
          <p:nvPr/>
        </p:nvPicPr>
        <p:blipFill>
          <a:blip r:embed="rId3">
            <a:extLst>
              <a:ext uri="{28A0092B-C50C-407E-A947-70E740481C1C}">
                <a14:useLocalDpi xmlns:a14="http://schemas.microsoft.com/office/drawing/2010/main" val="0"/>
              </a:ext>
            </a:extLst>
          </a:blip>
          <a:srcRect t="6363" r="3159" b="1440"/>
          <a:stretch>
            <a:fillRect/>
          </a:stretch>
        </p:blipFill>
        <p:spPr bwMode="auto">
          <a:xfrm>
            <a:off x="1687388" y="404664"/>
            <a:ext cx="7375920" cy="641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CasellaDiTesto 1"/>
          <p:cNvSpPr txBox="1">
            <a:spLocks noChangeArrowheads="1"/>
          </p:cNvSpPr>
          <p:nvPr/>
        </p:nvSpPr>
        <p:spPr bwMode="auto">
          <a:xfrm>
            <a:off x="0" y="44450"/>
            <a:ext cx="10287000"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2000" dirty="0">
                <a:solidFill>
                  <a:srgbClr val="0432FF"/>
                </a:solidFill>
                <a:latin typeface="Arial" charset="0"/>
              </a:rPr>
              <a:t>ORGANIZZAZIONE GENERALE: parte efferente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999" y="1268759"/>
            <a:ext cx="9593029" cy="390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a:spLocks noChangeArrowheads="1"/>
          </p:cNvSpPr>
          <p:nvPr/>
        </p:nvSpPr>
        <p:spPr bwMode="auto">
          <a:xfrm>
            <a:off x="0" y="44450"/>
            <a:ext cx="10287000"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2000" dirty="0">
                <a:solidFill>
                  <a:srgbClr val="0432FF"/>
                </a:solidFill>
                <a:latin typeface="Arial" charset="0"/>
              </a:rPr>
              <a:t>ORGANIZZAZIONE GENERALE: parte efferente</a:t>
            </a:r>
          </a:p>
        </p:txBody>
      </p:sp>
    </p:spTree>
    <p:extLst>
      <p:ext uri="{BB962C8B-B14F-4D97-AF65-F5344CB8AC3E}">
        <p14:creationId xmlns:p14="http://schemas.microsoft.com/office/powerpoint/2010/main" val="2044020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22" b="1702"/>
          <a:stretch/>
        </p:blipFill>
        <p:spPr bwMode="auto">
          <a:xfrm>
            <a:off x="2695227" y="44450"/>
            <a:ext cx="6768753" cy="678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5"/>
          <p:cNvSpPr txBox="1">
            <a:spLocks noChangeArrowheads="1"/>
          </p:cNvSpPr>
          <p:nvPr/>
        </p:nvSpPr>
        <p:spPr bwMode="auto">
          <a:xfrm>
            <a:off x="606996" y="6565900"/>
            <a:ext cx="2546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900">
                <a:latin typeface="Arial" charset="0"/>
                <a:ea typeface="Arial" charset="0"/>
                <a:cs typeface="Arial" charset="0"/>
              </a:rPr>
              <a:t>Da: Atlante di Neuroscienze di </a:t>
            </a:r>
            <a:r>
              <a:rPr lang="it-IT" altLang="it-IT" sz="900" dirty="0" err="1">
                <a:latin typeface="Arial" charset="0"/>
                <a:ea typeface="Arial" charset="0"/>
                <a:cs typeface="Arial" charset="0"/>
              </a:rPr>
              <a:t>Netter</a:t>
            </a:r>
            <a:r>
              <a:rPr lang="it-IT" altLang="it-IT" sz="900" dirty="0">
                <a:latin typeface="Arial" charset="0"/>
                <a:ea typeface="Arial" charset="0"/>
                <a:cs typeface="Arial" charset="0"/>
              </a:rPr>
              <a:t>, </a:t>
            </a:r>
            <a:r>
              <a:rPr lang="it-IT" altLang="it-IT" sz="900" dirty="0" err="1">
                <a:latin typeface="Arial" charset="0"/>
                <a:ea typeface="Arial" charset="0"/>
                <a:cs typeface="Arial" charset="0"/>
              </a:rPr>
              <a:t>Masson</a:t>
            </a:r>
            <a:endParaRPr lang="it-IT" altLang="it-IT" sz="900" dirty="0">
              <a:latin typeface="Arial" charset="0"/>
              <a:ea typeface="Arial" charset="0"/>
              <a:cs typeface="Arial" charset="0"/>
            </a:endParaRPr>
          </a:p>
        </p:txBody>
      </p:sp>
      <p:sp>
        <p:nvSpPr>
          <p:cNvPr id="36867" name="CasellaDiTesto 2"/>
          <p:cNvSpPr txBox="1">
            <a:spLocks noChangeArrowheads="1"/>
          </p:cNvSpPr>
          <p:nvPr/>
        </p:nvSpPr>
        <p:spPr bwMode="auto">
          <a:xfrm>
            <a:off x="1" y="44450"/>
            <a:ext cx="2911252" cy="707886"/>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2000">
                <a:solidFill>
                  <a:srgbClr val="0432FF"/>
                </a:solidFill>
                <a:latin typeface="Arial" charset="0"/>
              </a:rPr>
              <a:t>ORGANIZZAZIONE </a:t>
            </a:r>
            <a:r>
              <a:rPr lang="it-IT" altLang="it-IT" sz="2000" smtClean="0">
                <a:solidFill>
                  <a:srgbClr val="0432FF"/>
                </a:solidFill>
                <a:latin typeface="Arial" charset="0"/>
              </a:rPr>
              <a:t>GENERALE</a:t>
            </a:r>
            <a:endParaRPr lang="it-IT" altLang="it-IT" sz="2000" dirty="0">
              <a:solidFill>
                <a:srgbClr val="0432FF"/>
              </a:solidFill>
              <a:latin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436" y="-27384"/>
            <a:ext cx="5688632" cy="6858000"/>
          </a:xfrm>
          <a:prstGeom prst="rect">
            <a:avLst/>
          </a:prstGeom>
        </p:spPr>
      </p:pic>
      <p:sp>
        <p:nvSpPr>
          <p:cNvPr id="6" name="CasellaDiTesto 5"/>
          <p:cNvSpPr txBox="1"/>
          <p:nvPr/>
        </p:nvSpPr>
        <p:spPr>
          <a:xfrm>
            <a:off x="1111052" y="6608386"/>
            <a:ext cx="2598788" cy="246221"/>
          </a:xfrm>
          <a:prstGeom prst="rect">
            <a:avLst/>
          </a:prstGeom>
          <a:solidFill>
            <a:srgbClr val="FFFFFF"/>
          </a:solidFill>
        </p:spPr>
        <p:txBody>
          <a:bodyPr wrap="none" rtlCol="0">
            <a:spAutoFit/>
          </a:bodyPr>
          <a:lstStyle/>
          <a:p>
            <a:r>
              <a:rPr lang="it-IT" sz="1000" dirty="0" err="1">
                <a:latin typeface="Arial" charset="0"/>
                <a:ea typeface="Arial" charset="0"/>
                <a:cs typeface="Arial" charset="0"/>
              </a:rPr>
              <a:t>Boron</a:t>
            </a:r>
            <a:r>
              <a:rPr lang="it-IT" sz="1000" dirty="0">
                <a:latin typeface="Arial" charset="0"/>
                <a:ea typeface="Arial" charset="0"/>
                <a:cs typeface="Arial" charset="0"/>
              </a:rPr>
              <a:t> e </a:t>
            </a:r>
            <a:r>
              <a:rPr lang="it-IT" sz="1000" dirty="0" err="1">
                <a:latin typeface="Arial" charset="0"/>
                <a:ea typeface="Arial" charset="0"/>
                <a:cs typeface="Arial" charset="0"/>
              </a:rPr>
              <a:t>Boulpaep</a:t>
            </a:r>
            <a:r>
              <a:rPr lang="it-IT" sz="1000" dirty="0">
                <a:latin typeface="Arial" charset="0"/>
                <a:ea typeface="Arial" charset="0"/>
                <a:cs typeface="Arial" charset="0"/>
              </a:rPr>
              <a:t>, Fisiologia Medica, Edra</a:t>
            </a: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48" y="2060848"/>
            <a:ext cx="4486988" cy="4110196"/>
          </a:xfrm>
          <a:prstGeom prst="rect">
            <a:avLst/>
          </a:prstGeom>
        </p:spPr>
      </p:pic>
      <p:sp>
        <p:nvSpPr>
          <p:cNvPr id="5" name="CasellaDiTesto 2"/>
          <p:cNvSpPr txBox="1">
            <a:spLocks noChangeArrowheads="1"/>
          </p:cNvSpPr>
          <p:nvPr/>
        </p:nvSpPr>
        <p:spPr bwMode="auto">
          <a:xfrm>
            <a:off x="1" y="44450"/>
            <a:ext cx="2911252" cy="707886"/>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2000">
                <a:solidFill>
                  <a:srgbClr val="0432FF"/>
                </a:solidFill>
                <a:latin typeface="Arial" charset="0"/>
              </a:rPr>
              <a:t>ORGANIZZAZIONE </a:t>
            </a:r>
            <a:r>
              <a:rPr lang="it-IT" altLang="it-IT" sz="2000" smtClean="0">
                <a:solidFill>
                  <a:srgbClr val="0432FF"/>
                </a:solidFill>
                <a:latin typeface="Arial" charset="0"/>
              </a:rPr>
              <a:t>GENERALE</a:t>
            </a:r>
            <a:endParaRPr lang="it-IT" altLang="it-IT" sz="2000" dirty="0">
              <a:solidFill>
                <a:srgbClr val="0432FF"/>
              </a:solidFill>
              <a:latin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magine 1"/>
          <p:cNvPicPr>
            <a:picLocks noChangeAspect="1"/>
          </p:cNvPicPr>
          <p:nvPr/>
        </p:nvPicPr>
        <p:blipFill>
          <a:blip r:embed="rId3">
            <a:extLst>
              <a:ext uri="{28A0092B-C50C-407E-A947-70E740481C1C}">
                <a14:useLocalDpi xmlns:a14="http://schemas.microsoft.com/office/drawing/2010/main" val="0"/>
              </a:ext>
            </a:extLst>
          </a:blip>
          <a:srcRect l="7216" t="31100" r="5730" b="30051"/>
          <a:stretch>
            <a:fillRect/>
          </a:stretch>
        </p:blipFill>
        <p:spPr bwMode="auto">
          <a:xfrm>
            <a:off x="750888" y="836614"/>
            <a:ext cx="88709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CasellaDiTesto 2"/>
          <p:cNvSpPr txBox="1">
            <a:spLocks noChangeArrowheads="1"/>
          </p:cNvSpPr>
          <p:nvPr/>
        </p:nvSpPr>
        <p:spPr bwMode="auto">
          <a:xfrm>
            <a:off x="6672263" y="6551614"/>
            <a:ext cx="30083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eaLnBrk="1" hangingPunct="1">
              <a:spcBef>
                <a:spcPct val="0"/>
              </a:spcBef>
              <a:buFontTx/>
              <a:buNone/>
            </a:pPr>
            <a:r>
              <a:rPr lang="it-IT" altLang="it-IT" sz="1100">
                <a:latin typeface="Arial" charset="0"/>
              </a:rPr>
              <a:t>Da Silverthorn, fisiologia umana, Ambrosiana</a:t>
            </a:r>
          </a:p>
        </p:txBody>
      </p:sp>
      <p:sp>
        <p:nvSpPr>
          <p:cNvPr id="5" name="CasellaDiTesto 4"/>
          <p:cNvSpPr txBox="1">
            <a:spLocks noChangeArrowheads="1"/>
          </p:cNvSpPr>
          <p:nvPr/>
        </p:nvSpPr>
        <p:spPr bwMode="auto">
          <a:xfrm>
            <a:off x="0" y="44450"/>
            <a:ext cx="10184060" cy="40011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2000" dirty="0">
                <a:solidFill>
                  <a:srgbClr val="0432FF"/>
                </a:solidFill>
                <a:latin typeface="Arial" charset="0"/>
              </a:rPr>
              <a:t>ORGANIZZAZIONE GENERALE: parte afferente e riflessa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Palatino Linotype"/>
        <a:ea typeface="ＭＳ Ｐゴシック"/>
        <a:cs typeface=""/>
      </a:majorFont>
      <a:minorFont>
        <a:latin typeface="Palatino Linotyp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Palatino Linotype"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Palatino Linotype" charset="0"/>
            <a:ea typeface="ＭＳ Ｐゴシック"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RCO2">
  <a:themeElements>
    <a:clrScheme name="">
      <a:dk1>
        <a:srgbClr val="000000"/>
      </a:dk1>
      <a:lt1>
        <a:srgbClr val="FFFF00"/>
      </a:lt1>
      <a:dk2>
        <a:srgbClr val="0000CC"/>
      </a:dk2>
      <a:lt2>
        <a:srgbClr val="FFFF00"/>
      </a:lt2>
      <a:accent1>
        <a:srgbClr val="00FFFF"/>
      </a:accent1>
      <a:accent2>
        <a:srgbClr val="3366FF"/>
      </a:accent2>
      <a:accent3>
        <a:srgbClr val="AAAAE2"/>
      </a:accent3>
      <a:accent4>
        <a:srgbClr val="DADA00"/>
      </a:accent4>
      <a:accent5>
        <a:srgbClr val="AAFFFF"/>
      </a:accent5>
      <a:accent6>
        <a:srgbClr val="2D5CE7"/>
      </a:accent6>
      <a:hlink>
        <a:srgbClr val="FF0033"/>
      </a:hlink>
      <a:folHlink>
        <a:srgbClr val="FFFF00"/>
      </a:folHlink>
    </a:clrScheme>
    <a:fontScheme name="ARCO2">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Palatino Linotype"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Palatino Linotype" charset="0"/>
            <a:ea typeface="ＭＳ Ｐゴシック" charset="0"/>
          </a:defRPr>
        </a:defPPr>
      </a:lstStyle>
    </a:lnDef>
  </a:objectDefaults>
  <a:extraClrSchemeLst>
    <a:extraClrScheme>
      <a:clrScheme name="ARCO2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2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2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2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2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1640</TotalTime>
  <Words>458</Words>
  <Application>Microsoft Macintosh PowerPoint</Application>
  <PresentationFormat>Diapositive 35 mm</PresentationFormat>
  <Paragraphs>115</Paragraphs>
  <Slides>23</Slides>
  <Notes>22</Notes>
  <HiddenSlides>0</HiddenSlides>
  <MMClips>1</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23</vt:i4>
      </vt:variant>
    </vt:vector>
  </HeadingPairs>
  <TitlesOfParts>
    <vt:vector size="32" baseType="lpstr">
      <vt:lpstr>Arial Rounded MT Bold</vt:lpstr>
      <vt:lpstr>Calibri</vt:lpstr>
      <vt:lpstr>ＭＳ Ｐゴシック</vt:lpstr>
      <vt:lpstr>Palatino Linotype</vt:lpstr>
      <vt:lpstr>Times New Roman</vt:lpstr>
      <vt:lpstr>Wingdings</vt:lpstr>
      <vt:lpstr>Arial</vt:lpstr>
      <vt:lpstr>Struttura predefinita</vt:lpstr>
      <vt:lpstr>ARCO2</vt:lpstr>
      <vt:lpstr>Presentazione di PowerPoint</vt:lpstr>
      <vt:lpstr>QUADRO GENERALE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Ormoni dell’ipofisi anteriore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33</cp:revision>
  <dcterms:created xsi:type="dcterms:W3CDTF">2015-11-13T17:47:51Z</dcterms:created>
  <dcterms:modified xsi:type="dcterms:W3CDTF">2019-11-06T15:49:15Z</dcterms:modified>
</cp:coreProperties>
</file>