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19948-2049-46F1-8FE5-8768FB5AA916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E4C92-0509-4C61-BA3B-76D9998EBCB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yreading.it/it/" TargetMode="External"/><Relationship Id="rId2" Type="http://schemas.openxmlformats.org/officeDocument/2006/relationships/hyperlink" Target="https://www.repubblica.it/solidarieta/cibo-e-ambiente/2017/08/03/news/dall_italia_il_primo_font_per_dislessici_con_easyreading_la_diversita_non_e_un_problema-172293519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Un font speciale?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28800" y="0"/>
            <a:ext cx="18288000" cy="1028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https://www.repubblica.it/solidarieta/cibo-e-ambiente/2017/08/03/news/dall_italia_il_primo_font_per_dislessici_con_easyreading_la_diversita_non_e_un_problema-172293519/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hlinkClick r:id="rId3"/>
              </a:rPr>
              <a:t>http://www.easyreading.it/</a:t>
            </a:r>
            <a:r>
              <a:rPr lang="it-IT" dirty="0" err="1" smtClean="0">
                <a:hlinkClick r:id="rId3"/>
              </a:rPr>
              <a:t>it</a:t>
            </a:r>
            <a:r>
              <a:rPr lang="it-IT" dirty="0" smtClean="0">
                <a:hlinkClick r:id="rId3"/>
              </a:rPr>
              <a:t>/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 sarà vero? Ci vuole un font speciale?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Marinus</a:t>
            </a:r>
            <a:r>
              <a:rPr lang="en-US" dirty="0"/>
              <a:t>, E., </a:t>
            </a:r>
            <a:r>
              <a:rPr lang="en-US" dirty="0" err="1"/>
              <a:t>Mostard</a:t>
            </a:r>
            <a:r>
              <a:rPr lang="en-US" dirty="0"/>
              <a:t>, M., </a:t>
            </a:r>
            <a:r>
              <a:rPr lang="en-US" dirty="0" err="1"/>
              <a:t>Segers</a:t>
            </a:r>
            <a:r>
              <a:rPr lang="en-US" dirty="0"/>
              <a:t>, E., Schubert, T. M., </a:t>
            </a:r>
            <a:r>
              <a:rPr lang="en-US" dirty="0" err="1"/>
              <a:t>Madelaine</a:t>
            </a:r>
            <a:r>
              <a:rPr lang="en-US" dirty="0"/>
              <a:t>, A., &amp; </a:t>
            </a:r>
            <a:r>
              <a:rPr lang="en-US" dirty="0" err="1"/>
              <a:t>Wheldall</a:t>
            </a:r>
            <a:r>
              <a:rPr lang="en-US" dirty="0"/>
              <a:t>, K. (2016). A Special Font for People with Dyslexia: Does it Work and, if so, why?. </a:t>
            </a:r>
            <a:r>
              <a:rPr lang="it-IT" i="1" dirty="0" err="1"/>
              <a:t>Dyslexia</a:t>
            </a:r>
            <a:r>
              <a:rPr lang="it-IT" dirty="0"/>
              <a:t>, </a:t>
            </a:r>
            <a:r>
              <a:rPr lang="it-IT" i="1" dirty="0"/>
              <a:t>22</a:t>
            </a:r>
            <a:r>
              <a:rPr lang="it-IT" dirty="0"/>
              <a:t>(3), 233-244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1128"/>
            <a:ext cx="5124450" cy="216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Marco </a:t>
            </a:r>
            <a:r>
              <a:rPr lang="en-US" dirty="0" err="1" smtClean="0"/>
              <a:t>Zorzi</a:t>
            </a:r>
            <a:r>
              <a:rPr lang="en-US" smtClean="0"/>
              <a:t>…</a:t>
            </a:r>
            <a:r>
              <a:rPr lang="en-US" smtClean="0"/>
              <a:t>Extra-large </a:t>
            </a:r>
            <a:r>
              <a:rPr lang="en-US" dirty="0" smtClean="0"/>
              <a:t>letter spacing improves reading </a:t>
            </a:r>
            <a:r>
              <a:rPr lang="en-US" smtClean="0"/>
              <a:t>in dyslexia, PNAS</a:t>
            </a:r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2562" y="1910556"/>
            <a:ext cx="623887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80</Words>
  <Application>Microsoft Office PowerPoint</Application>
  <PresentationFormat>Presentazione su schermo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Un font speciale?</vt:lpstr>
      <vt:lpstr>Diapositiva 2</vt:lpstr>
      <vt:lpstr>Diapositiva 3</vt:lpstr>
      <vt:lpstr>Diapositiva 4</vt:lpstr>
      <vt:lpstr>Diapositiva 5</vt:lpstr>
      <vt:lpstr>Marco Zorzi…Extra-large letter spacing improves reading in dyslexia, PNAS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gisella</dc:creator>
  <cp:lastModifiedBy>gisella</cp:lastModifiedBy>
  <cp:revision>5</cp:revision>
  <dcterms:created xsi:type="dcterms:W3CDTF">2018-11-07T10:42:12Z</dcterms:created>
  <dcterms:modified xsi:type="dcterms:W3CDTF">2018-11-07T11:33:12Z</dcterms:modified>
</cp:coreProperties>
</file>