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3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082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3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40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44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032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88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63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465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36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770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8BE74-7158-482A-BBE5-696844ECFDC6}" type="datetimeFigureOut">
              <a:rPr lang="it-IT" smtClean="0"/>
              <a:t>29/11/2018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FD4DD-8E33-4EE7-902F-7797FEB537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65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-228600"/>
            <a:ext cx="97536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83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PAOLETTI GISELLA</dc:creator>
  <cp:lastModifiedBy>PAOLETTI GISELLA</cp:lastModifiedBy>
  <cp:revision>2</cp:revision>
  <dcterms:created xsi:type="dcterms:W3CDTF">2018-11-29T15:55:14Z</dcterms:created>
  <dcterms:modified xsi:type="dcterms:W3CDTF">2018-11-29T15:55:56Z</dcterms:modified>
</cp:coreProperties>
</file>